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4"/>
    <p:sldMasterId id="2147483690" r:id="rId5"/>
    <p:sldMasterId id="2147483725" r:id="rId6"/>
    <p:sldMasterId id="2147483648" r:id="rId7"/>
    <p:sldMasterId id="2147483750" r:id="rId8"/>
    <p:sldMasterId id="2147483765" r:id="rId9"/>
  </p:sldMasterIdLst>
  <p:notesMasterIdLst>
    <p:notesMasterId r:id="rId87"/>
  </p:notesMasterIdLst>
  <p:handoutMasterIdLst>
    <p:handoutMasterId r:id="rId88"/>
  </p:handoutMasterIdLst>
  <p:sldIdLst>
    <p:sldId id="305" r:id="rId10"/>
    <p:sldId id="307" r:id="rId11"/>
    <p:sldId id="308" r:id="rId12"/>
    <p:sldId id="321" r:id="rId13"/>
    <p:sldId id="298" r:id="rId14"/>
    <p:sldId id="323" r:id="rId15"/>
    <p:sldId id="301" r:id="rId16"/>
    <p:sldId id="261" r:id="rId17"/>
    <p:sldId id="306" r:id="rId18"/>
    <p:sldId id="296" r:id="rId19"/>
    <p:sldId id="271" r:id="rId20"/>
    <p:sldId id="310" r:id="rId21"/>
    <p:sldId id="256" r:id="rId22"/>
    <p:sldId id="311" r:id="rId23"/>
    <p:sldId id="313" r:id="rId24"/>
    <p:sldId id="314" r:id="rId25"/>
    <p:sldId id="315" r:id="rId26"/>
    <p:sldId id="316" r:id="rId27"/>
    <p:sldId id="318" r:id="rId28"/>
    <p:sldId id="317" r:id="rId29"/>
    <p:sldId id="257" r:id="rId30"/>
    <p:sldId id="263" r:id="rId31"/>
    <p:sldId id="267" r:id="rId32"/>
    <p:sldId id="269" r:id="rId33"/>
    <p:sldId id="275" r:id="rId34"/>
    <p:sldId id="272" r:id="rId35"/>
    <p:sldId id="274" r:id="rId36"/>
    <p:sldId id="264" r:id="rId37"/>
    <p:sldId id="320" r:id="rId38"/>
    <p:sldId id="270" r:id="rId39"/>
    <p:sldId id="273" r:id="rId40"/>
    <p:sldId id="363" r:id="rId41"/>
    <p:sldId id="407" r:id="rId42"/>
    <p:sldId id="395" r:id="rId43"/>
    <p:sldId id="404" r:id="rId44"/>
    <p:sldId id="337" r:id="rId45"/>
    <p:sldId id="408" r:id="rId46"/>
    <p:sldId id="401" r:id="rId47"/>
    <p:sldId id="338" r:id="rId48"/>
    <p:sldId id="409" r:id="rId49"/>
    <p:sldId id="410" r:id="rId50"/>
    <p:sldId id="411" r:id="rId51"/>
    <p:sldId id="345" r:id="rId52"/>
    <p:sldId id="412" r:id="rId53"/>
    <p:sldId id="402" r:id="rId54"/>
    <p:sldId id="413" r:id="rId55"/>
    <p:sldId id="341" r:id="rId56"/>
    <p:sldId id="414" r:id="rId57"/>
    <p:sldId id="415" r:id="rId58"/>
    <p:sldId id="416" r:id="rId59"/>
    <p:sldId id="417" r:id="rId60"/>
    <p:sldId id="399" r:id="rId61"/>
    <p:sldId id="400" r:id="rId62"/>
    <p:sldId id="406" r:id="rId63"/>
    <p:sldId id="373" r:id="rId64"/>
    <p:sldId id="396" r:id="rId65"/>
    <p:sldId id="374" r:id="rId66"/>
    <p:sldId id="375" r:id="rId67"/>
    <p:sldId id="376" r:id="rId68"/>
    <p:sldId id="377" r:id="rId69"/>
    <p:sldId id="334" r:id="rId70"/>
    <p:sldId id="405" r:id="rId71"/>
    <p:sldId id="351" r:id="rId72"/>
    <p:sldId id="352" r:id="rId73"/>
    <p:sldId id="353" r:id="rId74"/>
    <p:sldId id="354" r:id="rId75"/>
    <p:sldId id="355" r:id="rId76"/>
    <p:sldId id="356" r:id="rId77"/>
    <p:sldId id="357" r:id="rId78"/>
    <p:sldId id="358" r:id="rId79"/>
    <p:sldId id="359" r:id="rId80"/>
    <p:sldId id="360" r:id="rId81"/>
    <p:sldId id="361" r:id="rId82"/>
    <p:sldId id="362" r:id="rId83"/>
    <p:sldId id="319" r:id="rId84"/>
    <p:sldId id="265" r:id="rId85"/>
    <p:sldId id="266" r:id="rId8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31BC14-4A3A-7A59-8ABD-5DAC982A981E}" name="Ines AZAIEZ" initials="IA" userId="S::iazaiez@esf.org::ba7a311f-973f-4620-aff5-1397d7e264e8" providerId="AD"/>
  <p188:author id="{9F5DF88B-711E-2408-D6F8-5306E135DEF7}" name="Colette SCHRODI" initials="CS" userId="S::cschrodi@esf.org::5a68a768-91db-48d5-bd20-089a2b6a7fa1" providerId="AD"/>
  <p188:author id="{41FC11A3-397D-BF87-AF30-0CAE12B0021E}" name="Sofia Strid" initials="SS" userId="S::sofia.strid_gu.se#ext#@esf.org::af4c14b5-3fbb-4ea3-b143-12e52ee96ec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401"/>
    <a:srgbClr val="EF476F"/>
    <a:srgbClr val="A3E7FC"/>
    <a:srgbClr val="5B2D81"/>
    <a:srgbClr val="7F89BE"/>
    <a:srgbClr val="040033"/>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40F08C-44FC-B7D7-3788-EC450F4BD5E4}" v="134" dt="2025-06-04T21:14:50.505"/>
    <p1510:client id="{3CFF7DC4-58E6-6951-6D73-332F6740DEF5}" v="3" dt="2025-06-04T10:27:19.119"/>
    <p1510:client id="{4298BFC0-02BD-CA8C-E6BF-5D6F2EE7C0AB}" v="21" dt="2025-06-04T20:23:59.420"/>
    <p1510:client id="{5121E754-644B-3509-3CCE-E4E62D9BE598}" v="42" dt="2025-06-05T06:13:30.563"/>
    <p1510:client id="{620692E5-D982-A313-C9A4-6CB6633725A9}" v="1" dt="2025-06-05T06:23:05.130"/>
    <p1510:client id="{858CACFA-A6D4-F8A4-0DA0-F0CEA6F1AA62}" v="115" dt="2025-06-04T12:46:03.925"/>
    <p1510:client id="{9640C509-6AC8-6C6C-2888-94D85D686FAB}" v="23" dt="2025-06-05T09:29:16.404"/>
    <p1510:client id="{9732A74A-DD59-1929-717A-0F4FA5C3F6DE}" v="248" dt="2025-06-04T20:20:17.636"/>
    <p1510:client id="{9C96AB5C-6B00-0A89-FDD1-DFF3AC0B7DD0}" v="35" dt="2025-06-04T11:09:44.038"/>
    <p1510:client id="{FCAF70FC-61A9-41F7-B89C-EE7B5CCFC11A}" v="36" dt="2025-06-05T09:30:58.183"/>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2D5ABB26-0587-4C30-8999-92F81FD0307C}" styleName="">
    <a:wholeTbl>
      <a:tcTxStyle>
        <a:font>
          <a:latin typeface="+mn-lt"/>
          <a:ea typeface="+mn-ea"/>
          <a:cs typeface="+mn-cs"/>
        </a:font>
        <a:srgbClr val="000000"/>
      </a:tcTxStyle>
      <a:tcStyle>
        <a:tcBdr/>
      </a:tcStyle>
    </a:wholeTbl>
  </a:tblStyle>
  <a:tblStyle styleId="{00A15C55-8517-42AA-B614-E9B94910E393}"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FF4E7"/>
          </a:solidFill>
        </a:fill>
      </a:tcStyle>
    </a:wholeTbl>
    <a:band1H>
      <a:tcStyle>
        <a:tcBdr/>
        <a:fill>
          <a:solidFill>
            <a:srgbClr val="FFE8CB"/>
          </a:solidFill>
        </a:fill>
      </a:tcStyle>
    </a:band1H>
    <a:band2H>
      <a:tcStyle>
        <a:tcBdr/>
      </a:tcStyle>
    </a:band2H>
    <a:band1V>
      <a:tcStyle>
        <a:tcBdr/>
        <a:fill>
          <a:solidFill>
            <a:srgbClr val="FFE8CB"/>
          </a:solidFill>
        </a:fill>
      </a:tcStyle>
    </a:band1V>
    <a:band2V>
      <a:tcStyle>
        <a:tcBdr/>
      </a:tcStyle>
    </a:band2V>
    <a:lastCol>
      <a:tcTxStyle b="on">
        <a:font>
          <a:latin typeface="+mn-lt"/>
          <a:ea typeface="+mn-ea"/>
          <a:cs typeface="+mn-cs"/>
        </a:font>
        <a:srgbClr val="FFFFFF"/>
      </a:tcTxStyle>
      <a:tcStyle>
        <a:tcBdr/>
        <a:fill>
          <a:solidFill>
            <a:srgbClr val="FFC000"/>
          </a:solidFill>
        </a:fill>
      </a:tcStyle>
    </a:lastCol>
    <a:firstCol>
      <a:tcTxStyle b="on">
        <a:font>
          <a:latin typeface="+mn-lt"/>
          <a:ea typeface="+mn-ea"/>
          <a:cs typeface="+mn-cs"/>
        </a:font>
        <a:srgbClr val="FFFFFF"/>
      </a:tcTxStyle>
      <a:tcStyle>
        <a:tcBdr/>
        <a:fill>
          <a:solidFill>
            <a:srgbClr val="FFC000"/>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FFC000"/>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FFC000"/>
          </a:solidFill>
        </a:fill>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presProps" Target="presProp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2.xml"/><Relationship Id="rId90" Type="http://schemas.openxmlformats.org/officeDocument/2006/relationships/viewProps" Target="viewProps.xml"/><Relationship Id="rId95" Type="http://schemas.microsoft.com/office/2018/10/relationships/authors" Target="author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notesMaster" Target="notesMasters/notesMaster1.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es AZAIEZ" userId="ba7a311f-973f-4620-aff5-1397d7e264e8" providerId="ADAL" clId="{FCAF70FC-61A9-41F7-B89C-EE7B5CCFC11A}"/>
    <pc:docChg chg="undo custSel addSld delSld modSld sldOrd">
      <pc:chgData name="Ines AZAIEZ" userId="ba7a311f-973f-4620-aff5-1397d7e264e8" providerId="ADAL" clId="{FCAF70FC-61A9-41F7-B89C-EE7B5CCFC11A}" dt="2025-06-05T09:30:58.134" v="44"/>
      <pc:docMkLst>
        <pc:docMk/>
      </pc:docMkLst>
      <pc:sldChg chg="modSp add">
        <pc:chgData name="Ines AZAIEZ" userId="ba7a311f-973f-4620-aff5-1397d7e264e8" providerId="ADAL" clId="{FCAF70FC-61A9-41F7-B89C-EE7B5CCFC11A}" dt="2025-06-05T06:14:26.563" v="0"/>
        <pc:sldMkLst>
          <pc:docMk/>
          <pc:sldMk cId="0" sldId="258"/>
        </pc:sldMkLst>
        <pc:spChg chg="mod">
          <ac:chgData name="Ines AZAIEZ" userId="ba7a311f-973f-4620-aff5-1397d7e264e8" providerId="ADAL" clId="{FCAF70FC-61A9-41F7-B89C-EE7B5CCFC11A}" dt="2025-06-05T06:14:26.563" v="0"/>
          <ac:spMkLst>
            <pc:docMk/>
            <pc:sldMk cId="0" sldId="258"/>
            <ac:spMk id="5" creationId="{00000000-0000-0000-0000-000000000000}"/>
          </ac:spMkLst>
        </pc:spChg>
      </pc:sldChg>
      <pc:sldChg chg="add">
        <pc:chgData name="Ines AZAIEZ" userId="ba7a311f-973f-4620-aff5-1397d7e264e8" providerId="ADAL" clId="{FCAF70FC-61A9-41F7-B89C-EE7B5CCFC11A}" dt="2025-06-05T06:14:26.563" v="0"/>
        <pc:sldMkLst>
          <pc:docMk/>
          <pc:sldMk cId="0" sldId="259"/>
        </pc:sldMkLst>
      </pc:sldChg>
      <pc:sldChg chg="add">
        <pc:chgData name="Ines AZAIEZ" userId="ba7a311f-973f-4620-aff5-1397d7e264e8" providerId="ADAL" clId="{FCAF70FC-61A9-41F7-B89C-EE7B5CCFC11A}" dt="2025-06-05T06:14:26.563" v="0"/>
        <pc:sldMkLst>
          <pc:docMk/>
          <pc:sldMk cId="0" sldId="260"/>
        </pc:sldMkLst>
      </pc:sldChg>
      <pc:sldChg chg="modSp add">
        <pc:chgData name="Ines AZAIEZ" userId="ba7a311f-973f-4620-aff5-1397d7e264e8" providerId="ADAL" clId="{FCAF70FC-61A9-41F7-B89C-EE7B5CCFC11A}" dt="2025-06-05T06:14:26.563" v="0"/>
        <pc:sldMkLst>
          <pc:docMk/>
          <pc:sldMk cId="0" sldId="262"/>
        </pc:sldMkLst>
        <pc:spChg chg="mod">
          <ac:chgData name="Ines AZAIEZ" userId="ba7a311f-973f-4620-aff5-1397d7e264e8" providerId="ADAL" clId="{FCAF70FC-61A9-41F7-B89C-EE7B5CCFC11A}" dt="2025-06-05T06:14:26.563" v="0"/>
          <ac:spMkLst>
            <pc:docMk/>
            <pc:sldMk cId="0" sldId="262"/>
            <ac:spMk id="11" creationId="{00000000-0000-0000-0000-000000000000}"/>
          </ac:spMkLst>
        </pc:spChg>
      </pc:sldChg>
      <pc:sldChg chg="modSp add">
        <pc:chgData name="Ines AZAIEZ" userId="ba7a311f-973f-4620-aff5-1397d7e264e8" providerId="ADAL" clId="{FCAF70FC-61A9-41F7-B89C-EE7B5CCFC11A}" dt="2025-06-05T06:14:26.563" v="0"/>
        <pc:sldMkLst>
          <pc:docMk/>
          <pc:sldMk cId="0" sldId="268"/>
        </pc:sldMkLst>
        <pc:spChg chg="mod">
          <ac:chgData name="Ines AZAIEZ" userId="ba7a311f-973f-4620-aff5-1397d7e264e8" providerId="ADAL" clId="{FCAF70FC-61A9-41F7-B89C-EE7B5CCFC11A}" dt="2025-06-05T06:14:26.563" v="0"/>
          <ac:spMkLst>
            <pc:docMk/>
            <pc:sldMk cId="0" sldId="268"/>
            <ac:spMk id="12" creationId="{00000000-0000-0000-0000-000000000000}"/>
          </ac:spMkLst>
        </pc:spChg>
      </pc:sldChg>
      <pc:sldChg chg="modSp add mod">
        <pc:chgData name="Ines AZAIEZ" userId="ba7a311f-973f-4620-aff5-1397d7e264e8" providerId="ADAL" clId="{FCAF70FC-61A9-41F7-B89C-EE7B5CCFC11A}" dt="2025-06-05T06:18:37.147" v="26" actId="1036"/>
        <pc:sldMkLst>
          <pc:docMk/>
          <pc:sldMk cId="0" sldId="276"/>
        </pc:sldMkLst>
        <pc:spChg chg="mod">
          <ac:chgData name="Ines AZAIEZ" userId="ba7a311f-973f-4620-aff5-1397d7e264e8" providerId="ADAL" clId="{FCAF70FC-61A9-41F7-B89C-EE7B5CCFC11A}" dt="2025-06-05T06:18:37.147" v="26" actId="1036"/>
          <ac:spMkLst>
            <pc:docMk/>
            <pc:sldMk cId="0" sldId="276"/>
            <ac:spMk id="2" creationId="{00000000-0000-0000-0000-000000000000}"/>
          </ac:spMkLst>
        </pc:spChg>
        <pc:spChg chg="mod">
          <ac:chgData name="Ines AZAIEZ" userId="ba7a311f-973f-4620-aff5-1397d7e264e8" providerId="ADAL" clId="{FCAF70FC-61A9-41F7-B89C-EE7B5CCFC11A}" dt="2025-06-05T06:14:26.563" v="0"/>
          <ac:spMkLst>
            <pc:docMk/>
            <pc:sldMk cId="0" sldId="276"/>
            <ac:spMk id="8" creationId="{00000000-0000-0000-0000-000000000000}"/>
          </ac:spMkLst>
        </pc:spChg>
        <pc:spChg chg="mod">
          <ac:chgData name="Ines AZAIEZ" userId="ba7a311f-973f-4620-aff5-1397d7e264e8" providerId="ADAL" clId="{FCAF70FC-61A9-41F7-B89C-EE7B5CCFC11A}" dt="2025-06-05T06:14:26.563" v="0"/>
          <ac:spMkLst>
            <pc:docMk/>
            <pc:sldMk cId="0" sldId="276"/>
            <ac:spMk id="10" creationId="{00000000-0000-0000-0000-000000000000}"/>
          </ac:spMkLst>
        </pc:spChg>
      </pc:sldChg>
      <pc:sldChg chg="modSp add mod">
        <pc:chgData name="Ines AZAIEZ" userId="ba7a311f-973f-4620-aff5-1397d7e264e8" providerId="ADAL" clId="{FCAF70FC-61A9-41F7-B89C-EE7B5CCFC11A}" dt="2025-06-05T06:18:44.701" v="27" actId="1076"/>
        <pc:sldMkLst>
          <pc:docMk/>
          <pc:sldMk cId="0" sldId="277"/>
        </pc:sldMkLst>
        <pc:spChg chg="mod">
          <ac:chgData name="Ines AZAIEZ" userId="ba7a311f-973f-4620-aff5-1397d7e264e8" providerId="ADAL" clId="{FCAF70FC-61A9-41F7-B89C-EE7B5CCFC11A}" dt="2025-06-05T06:18:44.701" v="27" actId="1076"/>
          <ac:spMkLst>
            <pc:docMk/>
            <pc:sldMk cId="0" sldId="277"/>
            <ac:spMk id="3" creationId="{00000000-0000-0000-0000-000000000000}"/>
          </ac:spMkLst>
        </pc:spChg>
        <pc:spChg chg="mod">
          <ac:chgData name="Ines AZAIEZ" userId="ba7a311f-973f-4620-aff5-1397d7e264e8" providerId="ADAL" clId="{FCAF70FC-61A9-41F7-B89C-EE7B5CCFC11A}" dt="2025-06-05T06:14:26.563" v="0"/>
          <ac:spMkLst>
            <pc:docMk/>
            <pc:sldMk cId="0" sldId="277"/>
            <ac:spMk id="6" creationId="{00000000-0000-0000-0000-000000000000}"/>
          </ac:spMkLst>
        </pc:spChg>
        <pc:spChg chg="mod">
          <ac:chgData name="Ines AZAIEZ" userId="ba7a311f-973f-4620-aff5-1397d7e264e8" providerId="ADAL" clId="{FCAF70FC-61A9-41F7-B89C-EE7B5CCFC11A}" dt="2025-06-05T06:14:26.563" v="0"/>
          <ac:spMkLst>
            <pc:docMk/>
            <pc:sldMk cId="0" sldId="277"/>
            <ac:spMk id="8" creationId="{00000000-0000-0000-0000-000000000000}"/>
          </ac:spMkLst>
        </pc:spChg>
      </pc:sldChg>
      <pc:sldChg chg="modSp add">
        <pc:chgData name="Ines AZAIEZ" userId="ba7a311f-973f-4620-aff5-1397d7e264e8" providerId="ADAL" clId="{FCAF70FC-61A9-41F7-B89C-EE7B5CCFC11A}" dt="2025-06-05T06:14:26.563" v="0"/>
        <pc:sldMkLst>
          <pc:docMk/>
          <pc:sldMk cId="0" sldId="278"/>
        </pc:sldMkLst>
        <pc:spChg chg="mod">
          <ac:chgData name="Ines AZAIEZ" userId="ba7a311f-973f-4620-aff5-1397d7e264e8" providerId="ADAL" clId="{FCAF70FC-61A9-41F7-B89C-EE7B5CCFC11A}" dt="2025-06-05T06:14:26.563" v="0"/>
          <ac:spMkLst>
            <pc:docMk/>
            <pc:sldMk cId="0" sldId="278"/>
            <ac:spMk id="5" creationId="{00000000-0000-0000-0000-000000000000}"/>
          </ac:spMkLst>
        </pc:spChg>
        <pc:spChg chg="mod">
          <ac:chgData name="Ines AZAIEZ" userId="ba7a311f-973f-4620-aff5-1397d7e264e8" providerId="ADAL" clId="{FCAF70FC-61A9-41F7-B89C-EE7B5CCFC11A}" dt="2025-06-05T06:14:26.563" v="0"/>
          <ac:spMkLst>
            <pc:docMk/>
            <pc:sldMk cId="0" sldId="278"/>
            <ac:spMk id="7" creationId="{00000000-0000-0000-0000-000000000000}"/>
          </ac:spMkLst>
        </pc:spChg>
      </pc:sldChg>
      <pc:sldChg chg="modSp add del mod">
        <pc:chgData name="Ines AZAIEZ" userId="ba7a311f-973f-4620-aff5-1397d7e264e8" providerId="ADAL" clId="{FCAF70FC-61A9-41F7-B89C-EE7B5CCFC11A}" dt="2025-06-05T09:29:55.754" v="35" actId="47"/>
        <pc:sldMkLst>
          <pc:docMk/>
          <pc:sldMk cId="0" sldId="279"/>
        </pc:sldMkLst>
        <pc:spChg chg="mod">
          <ac:chgData name="Ines AZAIEZ" userId="ba7a311f-973f-4620-aff5-1397d7e264e8" providerId="ADAL" clId="{FCAF70FC-61A9-41F7-B89C-EE7B5CCFC11A}" dt="2025-06-05T06:18:55.438" v="28" actId="1076"/>
          <ac:spMkLst>
            <pc:docMk/>
            <pc:sldMk cId="0" sldId="279"/>
            <ac:spMk id="2" creationId="{00000000-0000-0000-0000-000000000000}"/>
          </ac:spMkLst>
        </pc:spChg>
        <pc:spChg chg="mod">
          <ac:chgData name="Ines AZAIEZ" userId="ba7a311f-973f-4620-aff5-1397d7e264e8" providerId="ADAL" clId="{FCAF70FC-61A9-41F7-B89C-EE7B5CCFC11A}" dt="2025-06-05T06:14:26.563" v="0"/>
          <ac:spMkLst>
            <pc:docMk/>
            <pc:sldMk cId="0" sldId="279"/>
            <ac:spMk id="5" creationId="{00000000-0000-0000-0000-000000000000}"/>
          </ac:spMkLst>
        </pc:spChg>
        <pc:spChg chg="mod">
          <ac:chgData name="Ines AZAIEZ" userId="ba7a311f-973f-4620-aff5-1397d7e264e8" providerId="ADAL" clId="{FCAF70FC-61A9-41F7-B89C-EE7B5CCFC11A}" dt="2025-06-05T06:14:26.563" v="0"/>
          <ac:spMkLst>
            <pc:docMk/>
            <pc:sldMk cId="0" sldId="279"/>
            <ac:spMk id="7" creationId="{00000000-0000-0000-0000-000000000000}"/>
          </ac:spMkLst>
        </pc:spChg>
      </pc:sldChg>
      <pc:sldChg chg="modSp add del">
        <pc:chgData name="Ines AZAIEZ" userId="ba7a311f-973f-4620-aff5-1397d7e264e8" providerId="ADAL" clId="{FCAF70FC-61A9-41F7-B89C-EE7B5CCFC11A}" dt="2025-06-05T09:29:56.652" v="36" actId="47"/>
        <pc:sldMkLst>
          <pc:docMk/>
          <pc:sldMk cId="0" sldId="280"/>
        </pc:sldMkLst>
        <pc:spChg chg="mod">
          <ac:chgData name="Ines AZAIEZ" userId="ba7a311f-973f-4620-aff5-1397d7e264e8" providerId="ADAL" clId="{FCAF70FC-61A9-41F7-B89C-EE7B5CCFC11A}" dt="2025-06-05T06:14:26.563" v="0"/>
          <ac:spMkLst>
            <pc:docMk/>
            <pc:sldMk cId="0" sldId="280"/>
            <ac:spMk id="5" creationId="{00000000-0000-0000-0000-000000000000}"/>
          </ac:spMkLst>
        </pc:spChg>
        <pc:spChg chg="mod">
          <ac:chgData name="Ines AZAIEZ" userId="ba7a311f-973f-4620-aff5-1397d7e264e8" providerId="ADAL" clId="{FCAF70FC-61A9-41F7-B89C-EE7B5CCFC11A}" dt="2025-06-05T06:14:26.563" v="0"/>
          <ac:spMkLst>
            <pc:docMk/>
            <pc:sldMk cId="0" sldId="280"/>
            <ac:spMk id="7" creationId="{00000000-0000-0000-0000-000000000000}"/>
          </ac:spMkLst>
        </pc:spChg>
      </pc:sldChg>
      <pc:sldChg chg="modSp add del">
        <pc:chgData name="Ines AZAIEZ" userId="ba7a311f-973f-4620-aff5-1397d7e264e8" providerId="ADAL" clId="{FCAF70FC-61A9-41F7-B89C-EE7B5CCFC11A}" dt="2025-06-05T09:29:57.567" v="37" actId="47"/>
        <pc:sldMkLst>
          <pc:docMk/>
          <pc:sldMk cId="0" sldId="281"/>
        </pc:sldMkLst>
        <pc:spChg chg="mod">
          <ac:chgData name="Ines AZAIEZ" userId="ba7a311f-973f-4620-aff5-1397d7e264e8" providerId="ADAL" clId="{FCAF70FC-61A9-41F7-B89C-EE7B5CCFC11A}" dt="2025-06-05T06:14:26.563" v="0"/>
          <ac:spMkLst>
            <pc:docMk/>
            <pc:sldMk cId="0" sldId="281"/>
            <ac:spMk id="5" creationId="{00000000-0000-0000-0000-000000000000}"/>
          </ac:spMkLst>
        </pc:spChg>
        <pc:spChg chg="mod">
          <ac:chgData name="Ines AZAIEZ" userId="ba7a311f-973f-4620-aff5-1397d7e264e8" providerId="ADAL" clId="{FCAF70FC-61A9-41F7-B89C-EE7B5CCFC11A}" dt="2025-06-05T06:14:26.563" v="0"/>
          <ac:spMkLst>
            <pc:docMk/>
            <pc:sldMk cId="0" sldId="281"/>
            <ac:spMk id="7" creationId="{00000000-0000-0000-0000-000000000000}"/>
          </ac:spMkLst>
        </pc:spChg>
      </pc:sldChg>
      <pc:sldChg chg="modSp add del mod">
        <pc:chgData name="Ines AZAIEZ" userId="ba7a311f-973f-4620-aff5-1397d7e264e8" providerId="ADAL" clId="{FCAF70FC-61A9-41F7-B89C-EE7B5CCFC11A}" dt="2025-06-05T09:29:58.367" v="38" actId="47"/>
        <pc:sldMkLst>
          <pc:docMk/>
          <pc:sldMk cId="0" sldId="282"/>
        </pc:sldMkLst>
        <pc:spChg chg="mod">
          <ac:chgData name="Ines AZAIEZ" userId="ba7a311f-973f-4620-aff5-1397d7e264e8" providerId="ADAL" clId="{FCAF70FC-61A9-41F7-B89C-EE7B5CCFC11A}" dt="2025-06-05T06:19:06.121" v="29" actId="1076"/>
          <ac:spMkLst>
            <pc:docMk/>
            <pc:sldMk cId="0" sldId="282"/>
            <ac:spMk id="3" creationId="{00000000-0000-0000-0000-000000000000}"/>
          </ac:spMkLst>
        </pc:spChg>
        <pc:spChg chg="mod">
          <ac:chgData name="Ines AZAIEZ" userId="ba7a311f-973f-4620-aff5-1397d7e264e8" providerId="ADAL" clId="{FCAF70FC-61A9-41F7-B89C-EE7B5CCFC11A}" dt="2025-06-05T06:14:26.563" v="0"/>
          <ac:spMkLst>
            <pc:docMk/>
            <pc:sldMk cId="0" sldId="282"/>
            <ac:spMk id="5" creationId="{00000000-0000-0000-0000-000000000000}"/>
          </ac:spMkLst>
        </pc:spChg>
        <pc:spChg chg="mod">
          <ac:chgData name="Ines AZAIEZ" userId="ba7a311f-973f-4620-aff5-1397d7e264e8" providerId="ADAL" clId="{FCAF70FC-61A9-41F7-B89C-EE7B5CCFC11A}" dt="2025-06-05T06:14:26.563" v="0"/>
          <ac:spMkLst>
            <pc:docMk/>
            <pc:sldMk cId="0" sldId="282"/>
            <ac:spMk id="7" creationId="{00000000-0000-0000-0000-000000000000}"/>
          </ac:spMkLst>
        </pc:spChg>
      </pc:sldChg>
      <pc:sldChg chg="modSp add del mod">
        <pc:chgData name="Ines AZAIEZ" userId="ba7a311f-973f-4620-aff5-1397d7e264e8" providerId="ADAL" clId="{FCAF70FC-61A9-41F7-B89C-EE7B5CCFC11A}" dt="2025-06-05T09:30:06.984" v="41" actId="47"/>
        <pc:sldMkLst>
          <pc:docMk/>
          <pc:sldMk cId="0" sldId="283"/>
        </pc:sldMkLst>
        <pc:spChg chg="mod">
          <ac:chgData name="Ines AZAIEZ" userId="ba7a311f-973f-4620-aff5-1397d7e264e8" providerId="ADAL" clId="{FCAF70FC-61A9-41F7-B89C-EE7B5CCFC11A}" dt="2025-06-05T06:19:10.383" v="30" actId="1076"/>
          <ac:spMkLst>
            <pc:docMk/>
            <pc:sldMk cId="0" sldId="283"/>
            <ac:spMk id="3" creationId="{00000000-0000-0000-0000-000000000000}"/>
          </ac:spMkLst>
        </pc:spChg>
        <pc:spChg chg="mod">
          <ac:chgData name="Ines AZAIEZ" userId="ba7a311f-973f-4620-aff5-1397d7e264e8" providerId="ADAL" clId="{FCAF70FC-61A9-41F7-B89C-EE7B5CCFC11A}" dt="2025-06-05T06:14:26.563" v="0"/>
          <ac:spMkLst>
            <pc:docMk/>
            <pc:sldMk cId="0" sldId="283"/>
            <ac:spMk id="5" creationId="{00000000-0000-0000-0000-000000000000}"/>
          </ac:spMkLst>
        </pc:spChg>
        <pc:spChg chg="mod">
          <ac:chgData name="Ines AZAIEZ" userId="ba7a311f-973f-4620-aff5-1397d7e264e8" providerId="ADAL" clId="{FCAF70FC-61A9-41F7-B89C-EE7B5CCFC11A}" dt="2025-06-05T06:14:26.563" v="0"/>
          <ac:spMkLst>
            <pc:docMk/>
            <pc:sldMk cId="0" sldId="283"/>
            <ac:spMk id="7" creationId="{00000000-0000-0000-0000-000000000000}"/>
          </ac:spMkLst>
        </pc:spChg>
      </pc:sldChg>
      <pc:sldChg chg="add del">
        <pc:chgData name="Ines AZAIEZ" userId="ba7a311f-973f-4620-aff5-1397d7e264e8" providerId="ADAL" clId="{FCAF70FC-61A9-41F7-B89C-EE7B5CCFC11A}" dt="2025-06-05T09:30:09.919" v="42" actId="47"/>
        <pc:sldMkLst>
          <pc:docMk/>
          <pc:sldMk cId="0" sldId="284"/>
        </pc:sldMkLst>
      </pc:sldChg>
      <pc:sldChg chg="modSp add del">
        <pc:chgData name="Ines AZAIEZ" userId="ba7a311f-973f-4620-aff5-1397d7e264e8" providerId="ADAL" clId="{FCAF70FC-61A9-41F7-B89C-EE7B5CCFC11A}" dt="2025-06-05T09:30:12.450" v="43" actId="47"/>
        <pc:sldMkLst>
          <pc:docMk/>
          <pc:sldMk cId="0" sldId="285"/>
        </pc:sldMkLst>
        <pc:spChg chg="mod">
          <ac:chgData name="Ines AZAIEZ" userId="ba7a311f-973f-4620-aff5-1397d7e264e8" providerId="ADAL" clId="{FCAF70FC-61A9-41F7-B89C-EE7B5CCFC11A}" dt="2025-06-05T06:14:26.563" v="0"/>
          <ac:spMkLst>
            <pc:docMk/>
            <pc:sldMk cId="0" sldId="285"/>
            <ac:spMk id="9" creationId="{00000000-0000-0000-0000-000000000000}"/>
          </ac:spMkLst>
        </pc:spChg>
        <pc:spChg chg="mod">
          <ac:chgData name="Ines AZAIEZ" userId="ba7a311f-973f-4620-aff5-1397d7e264e8" providerId="ADAL" clId="{FCAF70FC-61A9-41F7-B89C-EE7B5CCFC11A}" dt="2025-06-05T06:14:26.563" v="0"/>
          <ac:spMkLst>
            <pc:docMk/>
            <pc:sldMk cId="0" sldId="285"/>
            <ac:spMk id="11" creationId="{00000000-0000-0000-0000-000000000000}"/>
          </ac:spMkLst>
        </pc:spChg>
      </pc:sldChg>
      <pc:sldChg chg="del">
        <pc:chgData name="Ines AZAIEZ" userId="ba7a311f-973f-4620-aff5-1397d7e264e8" providerId="ADAL" clId="{FCAF70FC-61A9-41F7-B89C-EE7B5CCFC11A}" dt="2025-06-05T06:16:58.999" v="8" actId="47"/>
        <pc:sldMkLst>
          <pc:docMk/>
          <pc:sldMk cId="3680844531" sldId="324"/>
        </pc:sldMkLst>
      </pc:sldChg>
      <pc:sldChg chg="del">
        <pc:chgData name="Ines AZAIEZ" userId="ba7a311f-973f-4620-aff5-1397d7e264e8" providerId="ADAL" clId="{FCAF70FC-61A9-41F7-B89C-EE7B5CCFC11A}" dt="2025-06-05T06:17:03.473" v="9" actId="47"/>
        <pc:sldMkLst>
          <pc:docMk/>
          <pc:sldMk cId="68488091" sldId="325"/>
        </pc:sldMkLst>
      </pc:sldChg>
      <pc:sldChg chg="del">
        <pc:chgData name="Ines AZAIEZ" userId="ba7a311f-973f-4620-aff5-1397d7e264e8" providerId="ADAL" clId="{FCAF70FC-61A9-41F7-B89C-EE7B5CCFC11A}" dt="2025-06-05T06:17:04.421" v="10" actId="47"/>
        <pc:sldMkLst>
          <pc:docMk/>
          <pc:sldMk cId="4267249973" sldId="326"/>
        </pc:sldMkLst>
      </pc:sldChg>
      <pc:sldChg chg="del">
        <pc:chgData name="Ines AZAIEZ" userId="ba7a311f-973f-4620-aff5-1397d7e264e8" providerId="ADAL" clId="{FCAF70FC-61A9-41F7-B89C-EE7B5CCFC11A}" dt="2025-06-05T06:17:05.134" v="11" actId="47"/>
        <pc:sldMkLst>
          <pc:docMk/>
          <pc:sldMk cId="1622655235" sldId="327"/>
        </pc:sldMkLst>
      </pc:sldChg>
      <pc:sldChg chg="del">
        <pc:chgData name="Ines AZAIEZ" userId="ba7a311f-973f-4620-aff5-1397d7e264e8" providerId="ADAL" clId="{FCAF70FC-61A9-41F7-B89C-EE7B5CCFC11A}" dt="2025-06-05T06:17:05.331" v="12" actId="47"/>
        <pc:sldMkLst>
          <pc:docMk/>
          <pc:sldMk cId="2135123479" sldId="328"/>
        </pc:sldMkLst>
      </pc:sldChg>
      <pc:sldChg chg="del">
        <pc:chgData name="Ines AZAIEZ" userId="ba7a311f-973f-4620-aff5-1397d7e264e8" providerId="ADAL" clId="{FCAF70FC-61A9-41F7-B89C-EE7B5CCFC11A}" dt="2025-06-05T06:17:05.558" v="13" actId="47"/>
        <pc:sldMkLst>
          <pc:docMk/>
          <pc:sldMk cId="2386360669" sldId="329"/>
        </pc:sldMkLst>
      </pc:sldChg>
      <pc:sldChg chg="del">
        <pc:chgData name="Ines AZAIEZ" userId="ba7a311f-973f-4620-aff5-1397d7e264e8" providerId="ADAL" clId="{FCAF70FC-61A9-41F7-B89C-EE7B5CCFC11A}" dt="2025-06-05T06:17:05.801" v="14" actId="47"/>
        <pc:sldMkLst>
          <pc:docMk/>
          <pc:sldMk cId="1017274429" sldId="330"/>
        </pc:sldMkLst>
      </pc:sldChg>
      <pc:sldChg chg="del">
        <pc:chgData name="Ines AZAIEZ" userId="ba7a311f-973f-4620-aff5-1397d7e264e8" providerId="ADAL" clId="{FCAF70FC-61A9-41F7-B89C-EE7B5CCFC11A}" dt="2025-06-05T06:17:06.054" v="15" actId="47"/>
        <pc:sldMkLst>
          <pc:docMk/>
          <pc:sldMk cId="2343062352" sldId="331"/>
        </pc:sldMkLst>
      </pc:sldChg>
      <pc:sldChg chg="del">
        <pc:chgData name="Ines AZAIEZ" userId="ba7a311f-973f-4620-aff5-1397d7e264e8" providerId="ADAL" clId="{FCAF70FC-61A9-41F7-B89C-EE7B5CCFC11A}" dt="2025-06-05T06:17:06.857" v="16" actId="47"/>
        <pc:sldMkLst>
          <pc:docMk/>
          <pc:sldMk cId="2783601375" sldId="332"/>
        </pc:sldMkLst>
      </pc:sldChg>
      <pc:sldChg chg="del">
        <pc:chgData name="Ines AZAIEZ" userId="ba7a311f-973f-4620-aff5-1397d7e264e8" providerId="ADAL" clId="{FCAF70FC-61A9-41F7-B89C-EE7B5CCFC11A}" dt="2025-06-05T06:17:07.451" v="17" actId="47"/>
        <pc:sldMkLst>
          <pc:docMk/>
          <pc:sldMk cId="1446200823" sldId="333"/>
        </pc:sldMkLst>
      </pc:sldChg>
      <pc:sldChg chg="del">
        <pc:chgData name="Ines AZAIEZ" userId="ba7a311f-973f-4620-aff5-1397d7e264e8" providerId="ADAL" clId="{FCAF70FC-61A9-41F7-B89C-EE7B5CCFC11A}" dt="2025-06-05T06:17:08.070" v="18" actId="47"/>
        <pc:sldMkLst>
          <pc:docMk/>
          <pc:sldMk cId="1453402570" sldId="334"/>
        </pc:sldMkLst>
      </pc:sldChg>
      <pc:sldChg chg="add">
        <pc:chgData name="Ines AZAIEZ" userId="ba7a311f-973f-4620-aff5-1397d7e264e8" providerId="ADAL" clId="{FCAF70FC-61A9-41F7-B89C-EE7B5CCFC11A}" dt="2025-06-05T09:30:58.134" v="44"/>
        <pc:sldMkLst>
          <pc:docMk/>
          <pc:sldMk cId="2609836041" sldId="334"/>
        </pc:sldMkLst>
      </pc:sldChg>
      <pc:sldChg chg="del">
        <pc:chgData name="Ines AZAIEZ" userId="ba7a311f-973f-4620-aff5-1397d7e264e8" providerId="ADAL" clId="{FCAF70FC-61A9-41F7-B89C-EE7B5CCFC11A}" dt="2025-06-05T06:17:09.445" v="19" actId="47"/>
        <pc:sldMkLst>
          <pc:docMk/>
          <pc:sldMk cId="456242934" sldId="335"/>
        </pc:sldMkLst>
      </pc:sldChg>
      <pc:sldChg chg="add">
        <pc:chgData name="Ines AZAIEZ" userId="ba7a311f-973f-4620-aff5-1397d7e264e8" providerId="ADAL" clId="{FCAF70FC-61A9-41F7-B89C-EE7B5CCFC11A}" dt="2025-06-05T06:14:26.563" v="0"/>
        <pc:sldMkLst>
          <pc:docMk/>
          <pc:sldMk cId="0" sldId="336"/>
        </pc:sldMkLst>
      </pc:sldChg>
      <pc:sldChg chg="add">
        <pc:chgData name="Ines AZAIEZ" userId="ba7a311f-973f-4620-aff5-1397d7e264e8" providerId="ADAL" clId="{FCAF70FC-61A9-41F7-B89C-EE7B5CCFC11A}" dt="2025-06-05T06:14:26.563" v="0"/>
        <pc:sldMkLst>
          <pc:docMk/>
          <pc:sldMk cId="0" sldId="337"/>
        </pc:sldMkLst>
      </pc:sldChg>
      <pc:sldChg chg="add">
        <pc:chgData name="Ines AZAIEZ" userId="ba7a311f-973f-4620-aff5-1397d7e264e8" providerId="ADAL" clId="{FCAF70FC-61A9-41F7-B89C-EE7B5CCFC11A}" dt="2025-06-05T09:30:58.134" v="44"/>
        <pc:sldMkLst>
          <pc:docMk/>
          <pc:sldMk cId="1058761505" sldId="337"/>
        </pc:sldMkLst>
      </pc:sldChg>
      <pc:sldChg chg="add">
        <pc:chgData name="Ines AZAIEZ" userId="ba7a311f-973f-4620-aff5-1397d7e264e8" providerId="ADAL" clId="{FCAF70FC-61A9-41F7-B89C-EE7B5CCFC11A}" dt="2025-06-05T06:14:26.563" v="0"/>
        <pc:sldMkLst>
          <pc:docMk/>
          <pc:sldMk cId="0" sldId="338"/>
        </pc:sldMkLst>
      </pc:sldChg>
      <pc:sldChg chg="add">
        <pc:chgData name="Ines AZAIEZ" userId="ba7a311f-973f-4620-aff5-1397d7e264e8" providerId="ADAL" clId="{FCAF70FC-61A9-41F7-B89C-EE7B5CCFC11A}" dt="2025-06-05T09:30:58.134" v="44"/>
        <pc:sldMkLst>
          <pc:docMk/>
          <pc:sldMk cId="2765869503" sldId="338"/>
        </pc:sldMkLst>
      </pc:sldChg>
      <pc:sldChg chg="add">
        <pc:chgData name="Ines AZAIEZ" userId="ba7a311f-973f-4620-aff5-1397d7e264e8" providerId="ADAL" clId="{FCAF70FC-61A9-41F7-B89C-EE7B5CCFC11A}" dt="2025-06-05T06:14:26.563" v="0"/>
        <pc:sldMkLst>
          <pc:docMk/>
          <pc:sldMk cId="0" sldId="339"/>
        </pc:sldMkLst>
      </pc:sldChg>
      <pc:sldChg chg="modSp add">
        <pc:chgData name="Ines AZAIEZ" userId="ba7a311f-973f-4620-aff5-1397d7e264e8" providerId="ADAL" clId="{FCAF70FC-61A9-41F7-B89C-EE7B5CCFC11A}" dt="2025-06-05T06:14:26.563" v="0"/>
        <pc:sldMkLst>
          <pc:docMk/>
          <pc:sldMk cId="0" sldId="340"/>
        </pc:sldMkLst>
        <pc:spChg chg="mod">
          <ac:chgData name="Ines AZAIEZ" userId="ba7a311f-973f-4620-aff5-1397d7e264e8" providerId="ADAL" clId="{FCAF70FC-61A9-41F7-B89C-EE7B5CCFC11A}" dt="2025-06-05T06:14:26.563" v="0"/>
          <ac:spMkLst>
            <pc:docMk/>
            <pc:sldMk cId="0" sldId="340"/>
            <ac:spMk id="8" creationId="{00000000-0000-0000-0000-000000000000}"/>
          </ac:spMkLst>
        </pc:spChg>
      </pc:sldChg>
      <pc:sldChg chg="modSp add">
        <pc:chgData name="Ines AZAIEZ" userId="ba7a311f-973f-4620-aff5-1397d7e264e8" providerId="ADAL" clId="{FCAF70FC-61A9-41F7-B89C-EE7B5CCFC11A}" dt="2025-06-05T06:14:26.563" v="0"/>
        <pc:sldMkLst>
          <pc:docMk/>
          <pc:sldMk cId="0" sldId="341"/>
        </pc:sldMkLst>
        <pc:spChg chg="mod">
          <ac:chgData name="Ines AZAIEZ" userId="ba7a311f-973f-4620-aff5-1397d7e264e8" providerId="ADAL" clId="{FCAF70FC-61A9-41F7-B89C-EE7B5CCFC11A}" dt="2025-06-05T06:14:26.563" v="0"/>
          <ac:spMkLst>
            <pc:docMk/>
            <pc:sldMk cId="0" sldId="341"/>
            <ac:spMk id="7" creationId="{00000000-0000-0000-0000-000000000000}"/>
          </ac:spMkLst>
        </pc:spChg>
        <pc:spChg chg="mod">
          <ac:chgData name="Ines AZAIEZ" userId="ba7a311f-973f-4620-aff5-1397d7e264e8" providerId="ADAL" clId="{FCAF70FC-61A9-41F7-B89C-EE7B5CCFC11A}" dt="2025-06-05T06:14:26.563" v="0"/>
          <ac:spMkLst>
            <pc:docMk/>
            <pc:sldMk cId="0" sldId="341"/>
            <ac:spMk id="8" creationId="{00000000-0000-0000-0000-000000000000}"/>
          </ac:spMkLst>
        </pc:spChg>
      </pc:sldChg>
      <pc:sldChg chg="add">
        <pc:chgData name="Ines AZAIEZ" userId="ba7a311f-973f-4620-aff5-1397d7e264e8" providerId="ADAL" clId="{FCAF70FC-61A9-41F7-B89C-EE7B5CCFC11A}" dt="2025-06-05T09:30:58.134" v="44"/>
        <pc:sldMkLst>
          <pc:docMk/>
          <pc:sldMk cId="2341693681" sldId="341"/>
        </pc:sldMkLst>
      </pc:sldChg>
      <pc:sldChg chg="modSp add mod">
        <pc:chgData name="Ines AZAIEZ" userId="ba7a311f-973f-4620-aff5-1397d7e264e8" providerId="ADAL" clId="{FCAF70FC-61A9-41F7-B89C-EE7B5CCFC11A}" dt="2025-06-05T06:19:58.597" v="34" actId="1035"/>
        <pc:sldMkLst>
          <pc:docMk/>
          <pc:sldMk cId="0" sldId="342"/>
        </pc:sldMkLst>
        <pc:spChg chg="mod">
          <ac:chgData name="Ines AZAIEZ" userId="ba7a311f-973f-4620-aff5-1397d7e264e8" providerId="ADAL" clId="{FCAF70FC-61A9-41F7-B89C-EE7B5CCFC11A}" dt="2025-06-05T06:19:58.597" v="34" actId="1035"/>
          <ac:spMkLst>
            <pc:docMk/>
            <pc:sldMk cId="0" sldId="342"/>
            <ac:spMk id="6" creationId="{00000000-0000-0000-0000-000000000000}"/>
          </ac:spMkLst>
        </pc:spChg>
      </pc:sldChg>
      <pc:sldChg chg="modSp add mod">
        <pc:chgData name="Ines AZAIEZ" userId="ba7a311f-973f-4620-aff5-1397d7e264e8" providerId="ADAL" clId="{FCAF70FC-61A9-41F7-B89C-EE7B5CCFC11A}" dt="2025-06-05T06:19:49.039" v="32" actId="255"/>
        <pc:sldMkLst>
          <pc:docMk/>
          <pc:sldMk cId="0" sldId="343"/>
        </pc:sldMkLst>
        <pc:spChg chg="mod">
          <ac:chgData name="Ines AZAIEZ" userId="ba7a311f-973f-4620-aff5-1397d7e264e8" providerId="ADAL" clId="{FCAF70FC-61A9-41F7-B89C-EE7B5CCFC11A}" dt="2025-06-05T06:19:49.039" v="32" actId="255"/>
          <ac:spMkLst>
            <pc:docMk/>
            <pc:sldMk cId="0" sldId="343"/>
            <ac:spMk id="3" creationId="{00000000-0000-0000-0000-000000000000}"/>
          </ac:spMkLst>
        </pc:spChg>
        <pc:spChg chg="mod">
          <ac:chgData name="Ines AZAIEZ" userId="ba7a311f-973f-4620-aff5-1397d7e264e8" providerId="ADAL" clId="{FCAF70FC-61A9-41F7-B89C-EE7B5CCFC11A}" dt="2025-06-05T06:14:26.563" v="0"/>
          <ac:spMkLst>
            <pc:docMk/>
            <pc:sldMk cId="0" sldId="343"/>
            <ac:spMk id="5" creationId="{00000000-0000-0000-0000-000000000000}"/>
          </ac:spMkLst>
        </pc:spChg>
        <pc:spChg chg="mod">
          <ac:chgData name="Ines AZAIEZ" userId="ba7a311f-973f-4620-aff5-1397d7e264e8" providerId="ADAL" clId="{FCAF70FC-61A9-41F7-B89C-EE7B5CCFC11A}" dt="2025-06-05T06:14:26.563" v="0"/>
          <ac:spMkLst>
            <pc:docMk/>
            <pc:sldMk cId="0" sldId="343"/>
            <ac:spMk id="6" creationId="{00000000-0000-0000-0000-000000000000}"/>
          </ac:spMkLst>
        </pc:spChg>
      </pc:sldChg>
      <pc:sldChg chg="modSp add">
        <pc:chgData name="Ines AZAIEZ" userId="ba7a311f-973f-4620-aff5-1397d7e264e8" providerId="ADAL" clId="{FCAF70FC-61A9-41F7-B89C-EE7B5CCFC11A}" dt="2025-06-05T06:14:26.563" v="0"/>
        <pc:sldMkLst>
          <pc:docMk/>
          <pc:sldMk cId="0" sldId="344"/>
        </pc:sldMkLst>
        <pc:spChg chg="mod">
          <ac:chgData name="Ines AZAIEZ" userId="ba7a311f-973f-4620-aff5-1397d7e264e8" providerId="ADAL" clId="{FCAF70FC-61A9-41F7-B89C-EE7B5CCFC11A}" dt="2025-06-05T06:14:26.563" v="0"/>
          <ac:spMkLst>
            <pc:docMk/>
            <pc:sldMk cId="0" sldId="344"/>
            <ac:spMk id="5" creationId="{00000000-0000-0000-0000-000000000000}"/>
          </ac:spMkLst>
        </pc:spChg>
      </pc:sldChg>
      <pc:sldChg chg="modSp add">
        <pc:chgData name="Ines AZAIEZ" userId="ba7a311f-973f-4620-aff5-1397d7e264e8" providerId="ADAL" clId="{FCAF70FC-61A9-41F7-B89C-EE7B5CCFC11A}" dt="2025-06-05T06:14:26.563" v="0"/>
        <pc:sldMkLst>
          <pc:docMk/>
          <pc:sldMk cId="0" sldId="345"/>
        </pc:sldMkLst>
        <pc:spChg chg="mod">
          <ac:chgData name="Ines AZAIEZ" userId="ba7a311f-973f-4620-aff5-1397d7e264e8" providerId="ADAL" clId="{FCAF70FC-61A9-41F7-B89C-EE7B5CCFC11A}" dt="2025-06-05T06:14:26.563" v="0"/>
          <ac:spMkLst>
            <pc:docMk/>
            <pc:sldMk cId="0" sldId="345"/>
            <ac:spMk id="11" creationId="{00000000-0000-0000-0000-000000000000}"/>
          </ac:spMkLst>
        </pc:spChg>
      </pc:sldChg>
      <pc:sldChg chg="add">
        <pc:chgData name="Ines AZAIEZ" userId="ba7a311f-973f-4620-aff5-1397d7e264e8" providerId="ADAL" clId="{FCAF70FC-61A9-41F7-B89C-EE7B5CCFC11A}" dt="2025-06-05T09:30:58.134" v="44"/>
        <pc:sldMkLst>
          <pc:docMk/>
          <pc:sldMk cId="2176614500" sldId="345"/>
        </pc:sldMkLst>
      </pc:sldChg>
      <pc:sldChg chg="add">
        <pc:chgData name="Ines AZAIEZ" userId="ba7a311f-973f-4620-aff5-1397d7e264e8" providerId="ADAL" clId="{FCAF70FC-61A9-41F7-B89C-EE7B5CCFC11A}" dt="2025-06-05T06:14:26.563" v="0"/>
        <pc:sldMkLst>
          <pc:docMk/>
          <pc:sldMk cId="0" sldId="346"/>
        </pc:sldMkLst>
      </pc:sldChg>
      <pc:sldChg chg="modSp add mod">
        <pc:chgData name="Ines AZAIEZ" userId="ba7a311f-973f-4620-aff5-1397d7e264e8" providerId="ADAL" clId="{FCAF70FC-61A9-41F7-B89C-EE7B5CCFC11A}" dt="2025-06-05T06:18:18.926" v="21" actId="1076"/>
        <pc:sldMkLst>
          <pc:docMk/>
          <pc:sldMk cId="0" sldId="347"/>
        </pc:sldMkLst>
        <pc:spChg chg="mod">
          <ac:chgData name="Ines AZAIEZ" userId="ba7a311f-973f-4620-aff5-1397d7e264e8" providerId="ADAL" clId="{FCAF70FC-61A9-41F7-B89C-EE7B5CCFC11A}" dt="2025-06-05T06:18:18.926" v="21" actId="1076"/>
          <ac:spMkLst>
            <pc:docMk/>
            <pc:sldMk cId="0" sldId="347"/>
            <ac:spMk id="3" creationId="{00000000-0000-0000-0000-000000000000}"/>
          </ac:spMkLst>
        </pc:spChg>
        <pc:spChg chg="mod">
          <ac:chgData name="Ines AZAIEZ" userId="ba7a311f-973f-4620-aff5-1397d7e264e8" providerId="ADAL" clId="{FCAF70FC-61A9-41F7-B89C-EE7B5CCFC11A}" dt="2025-06-05T06:14:26.563" v="0"/>
          <ac:spMkLst>
            <pc:docMk/>
            <pc:sldMk cId="0" sldId="347"/>
            <ac:spMk id="5" creationId="{00000000-0000-0000-0000-000000000000}"/>
          </ac:spMkLst>
        </pc:spChg>
        <pc:spChg chg="mod">
          <ac:chgData name="Ines AZAIEZ" userId="ba7a311f-973f-4620-aff5-1397d7e264e8" providerId="ADAL" clId="{FCAF70FC-61A9-41F7-B89C-EE7B5CCFC11A}" dt="2025-06-05T06:14:26.563" v="0"/>
          <ac:spMkLst>
            <pc:docMk/>
            <pc:sldMk cId="0" sldId="347"/>
            <ac:spMk id="7" creationId="{00000000-0000-0000-0000-000000000000}"/>
          </ac:spMkLst>
        </pc:spChg>
      </pc:sldChg>
      <pc:sldChg chg="modSp add">
        <pc:chgData name="Ines AZAIEZ" userId="ba7a311f-973f-4620-aff5-1397d7e264e8" providerId="ADAL" clId="{FCAF70FC-61A9-41F7-B89C-EE7B5CCFC11A}" dt="2025-06-05T06:14:26.563" v="0"/>
        <pc:sldMkLst>
          <pc:docMk/>
          <pc:sldMk cId="0" sldId="348"/>
        </pc:sldMkLst>
        <pc:spChg chg="mod">
          <ac:chgData name="Ines AZAIEZ" userId="ba7a311f-973f-4620-aff5-1397d7e264e8" providerId="ADAL" clId="{FCAF70FC-61A9-41F7-B89C-EE7B5CCFC11A}" dt="2025-06-05T06:14:26.563" v="0"/>
          <ac:spMkLst>
            <pc:docMk/>
            <pc:sldMk cId="0" sldId="348"/>
            <ac:spMk id="9" creationId="{00000000-0000-0000-0000-000000000000}"/>
          </ac:spMkLst>
        </pc:spChg>
        <pc:spChg chg="mod">
          <ac:chgData name="Ines AZAIEZ" userId="ba7a311f-973f-4620-aff5-1397d7e264e8" providerId="ADAL" clId="{FCAF70FC-61A9-41F7-B89C-EE7B5CCFC11A}" dt="2025-06-05T06:14:26.563" v="0"/>
          <ac:spMkLst>
            <pc:docMk/>
            <pc:sldMk cId="0" sldId="348"/>
            <ac:spMk id="11" creationId="{00000000-0000-0000-0000-000000000000}"/>
          </ac:spMkLst>
        </pc:spChg>
      </pc:sldChg>
      <pc:sldChg chg="add">
        <pc:chgData name="Ines AZAIEZ" userId="ba7a311f-973f-4620-aff5-1397d7e264e8" providerId="ADAL" clId="{FCAF70FC-61A9-41F7-B89C-EE7B5CCFC11A}" dt="2025-06-05T06:14:26.563" v="0"/>
        <pc:sldMkLst>
          <pc:docMk/>
          <pc:sldMk cId="0" sldId="349"/>
        </pc:sldMkLst>
      </pc:sldChg>
      <pc:sldChg chg="modSp add mod">
        <pc:chgData name="Ines AZAIEZ" userId="ba7a311f-973f-4620-aff5-1397d7e264e8" providerId="ADAL" clId="{FCAF70FC-61A9-41F7-B89C-EE7B5CCFC11A}" dt="2025-06-05T06:18:28.278" v="24" actId="1036"/>
        <pc:sldMkLst>
          <pc:docMk/>
          <pc:sldMk cId="0" sldId="350"/>
        </pc:sldMkLst>
        <pc:spChg chg="mod">
          <ac:chgData name="Ines AZAIEZ" userId="ba7a311f-973f-4620-aff5-1397d7e264e8" providerId="ADAL" clId="{FCAF70FC-61A9-41F7-B89C-EE7B5CCFC11A}" dt="2025-06-05T06:18:28.278" v="24" actId="1036"/>
          <ac:spMkLst>
            <pc:docMk/>
            <pc:sldMk cId="0" sldId="350"/>
            <ac:spMk id="3" creationId="{00000000-0000-0000-0000-000000000000}"/>
          </ac:spMkLst>
        </pc:spChg>
        <pc:spChg chg="mod">
          <ac:chgData name="Ines AZAIEZ" userId="ba7a311f-973f-4620-aff5-1397d7e264e8" providerId="ADAL" clId="{FCAF70FC-61A9-41F7-B89C-EE7B5CCFC11A}" dt="2025-06-05T06:14:26.563" v="0"/>
          <ac:spMkLst>
            <pc:docMk/>
            <pc:sldMk cId="0" sldId="350"/>
            <ac:spMk id="7" creationId="{00000000-0000-0000-0000-000000000000}"/>
          </ac:spMkLst>
        </pc:spChg>
        <pc:spChg chg="mod">
          <ac:chgData name="Ines AZAIEZ" userId="ba7a311f-973f-4620-aff5-1397d7e264e8" providerId="ADAL" clId="{FCAF70FC-61A9-41F7-B89C-EE7B5CCFC11A}" dt="2025-06-05T06:14:26.563" v="0"/>
          <ac:spMkLst>
            <pc:docMk/>
            <pc:sldMk cId="0" sldId="350"/>
            <ac:spMk id="9" creationId="{00000000-0000-0000-0000-000000000000}"/>
          </ac:spMkLst>
        </pc:spChg>
      </pc:sldChg>
      <pc:sldChg chg="add del">
        <pc:chgData name="Ines AZAIEZ" userId="ba7a311f-973f-4620-aff5-1397d7e264e8" providerId="ADAL" clId="{FCAF70FC-61A9-41F7-B89C-EE7B5CCFC11A}" dt="2025-06-05T06:15:54.281" v="7"/>
        <pc:sldMkLst>
          <pc:docMk/>
          <pc:sldMk cId="0" sldId="351"/>
        </pc:sldMkLst>
      </pc:sldChg>
      <pc:sldChg chg="modSp add del mod">
        <pc:chgData name="Ines AZAIEZ" userId="ba7a311f-973f-4620-aff5-1397d7e264e8" providerId="ADAL" clId="{FCAF70FC-61A9-41F7-B89C-EE7B5CCFC11A}" dt="2025-06-05T06:15:54.281" v="7"/>
        <pc:sldMkLst>
          <pc:docMk/>
          <pc:sldMk cId="0" sldId="352"/>
        </pc:sldMkLst>
        <pc:spChg chg="mod">
          <ac:chgData name="Ines AZAIEZ" userId="ba7a311f-973f-4620-aff5-1397d7e264e8" providerId="ADAL" clId="{FCAF70FC-61A9-41F7-B89C-EE7B5CCFC11A}" dt="2025-06-05T06:15:44.962" v="6"/>
          <ac:spMkLst>
            <pc:docMk/>
            <pc:sldMk cId="0" sldId="352"/>
            <ac:spMk id="3" creationId="{00000000-0000-0000-0000-000000000000}"/>
          </ac:spMkLst>
        </pc:spChg>
      </pc:sldChg>
      <pc:sldChg chg="add del">
        <pc:chgData name="Ines AZAIEZ" userId="ba7a311f-973f-4620-aff5-1397d7e264e8" providerId="ADAL" clId="{FCAF70FC-61A9-41F7-B89C-EE7B5CCFC11A}" dt="2025-06-05T06:15:54.281" v="7"/>
        <pc:sldMkLst>
          <pc:docMk/>
          <pc:sldMk cId="0" sldId="353"/>
        </pc:sldMkLst>
      </pc:sldChg>
      <pc:sldChg chg="add del">
        <pc:chgData name="Ines AZAIEZ" userId="ba7a311f-973f-4620-aff5-1397d7e264e8" providerId="ADAL" clId="{FCAF70FC-61A9-41F7-B89C-EE7B5CCFC11A}" dt="2025-06-05T06:15:54.281" v="7"/>
        <pc:sldMkLst>
          <pc:docMk/>
          <pc:sldMk cId="0" sldId="354"/>
        </pc:sldMkLst>
      </pc:sldChg>
      <pc:sldChg chg="add del ord modNotes">
        <pc:chgData name="Ines AZAIEZ" userId="ba7a311f-973f-4620-aff5-1397d7e264e8" providerId="ADAL" clId="{FCAF70FC-61A9-41F7-B89C-EE7B5CCFC11A}" dt="2025-06-05T09:30:01.897" v="40"/>
        <pc:sldMkLst>
          <pc:docMk/>
          <pc:sldMk cId="0" sldId="355"/>
        </pc:sldMkLst>
      </pc:sldChg>
      <pc:sldChg chg="modSp add del mod">
        <pc:chgData name="Ines AZAIEZ" userId="ba7a311f-973f-4620-aff5-1397d7e264e8" providerId="ADAL" clId="{FCAF70FC-61A9-41F7-B89C-EE7B5CCFC11A}" dt="2025-06-05T06:15:54.281" v="7"/>
        <pc:sldMkLst>
          <pc:docMk/>
          <pc:sldMk cId="0" sldId="356"/>
        </pc:sldMkLst>
        <pc:spChg chg="mod">
          <ac:chgData name="Ines AZAIEZ" userId="ba7a311f-973f-4620-aff5-1397d7e264e8" providerId="ADAL" clId="{FCAF70FC-61A9-41F7-B89C-EE7B5CCFC11A}" dt="2025-06-05T06:15:44.962" v="6"/>
          <ac:spMkLst>
            <pc:docMk/>
            <pc:sldMk cId="0" sldId="356"/>
            <ac:spMk id="3" creationId="{00000000-0000-0000-0000-000000000000}"/>
          </ac:spMkLst>
        </pc:spChg>
      </pc:sldChg>
      <pc:sldChg chg="add del">
        <pc:chgData name="Ines AZAIEZ" userId="ba7a311f-973f-4620-aff5-1397d7e264e8" providerId="ADAL" clId="{FCAF70FC-61A9-41F7-B89C-EE7B5CCFC11A}" dt="2025-06-05T06:15:54.281" v="7"/>
        <pc:sldMkLst>
          <pc:docMk/>
          <pc:sldMk cId="0" sldId="357"/>
        </pc:sldMkLst>
      </pc:sldChg>
      <pc:sldChg chg="add del">
        <pc:chgData name="Ines AZAIEZ" userId="ba7a311f-973f-4620-aff5-1397d7e264e8" providerId="ADAL" clId="{FCAF70FC-61A9-41F7-B89C-EE7B5CCFC11A}" dt="2025-06-05T06:15:54.281" v="7"/>
        <pc:sldMkLst>
          <pc:docMk/>
          <pc:sldMk cId="0" sldId="358"/>
        </pc:sldMkLst>
      </pc:sldChg>
      <pc:sldChg chg="add del">
        <pc:chgData name="Ines AZAIEZ" userId="ba7a311f-973f-4620-aff5-1397d7e264e8" providerId="ADAL" clId="{FCAF70FC-61A9-41F7-B89C-EE7B5CCFC11A}" dt="2025-06-05T06:15:54.281" v="7"/>
        <pc:sldMkLst>
          <pc:docMk/>
          <pc:sldMk cId="0" sldId="359"/>
        </pc:sldMkLst>
      </pc:sldChg>
      <pc:sldChg chg="modSp add del mod">
        <pc:chgData name="Ines AZAIEZ" userId="ba7a311f-973f-4620-aff5-1397d7e264e8" providerId="ADAL" clId="{FCAF70FC-61A9-41F7-B89C-EE7B5CCFC11A}" dt="2025-06-05T06:15:54.281" v="7"/>
        <pc:sldMkLst>
          <pc:docMk/>
          <pc:sldMk cId="0" sldId="360"/>
        </pc:sldMkLst>
        <pc:spChg chg="mod">
          <ac:chgData name="Ines AZAIEZ" userId="ba7a311f-973f-4620-aff5-1397d7e264e8" providerId="ADAL" clId="{FCAF70FC-61A9-41F7-B89C-EE7B5CCFC11A}" dt="2025-06-05T06:15:44.962" v="6"/>
          <ac:spMkLst>
            <pc:docMk/>
            <pc:sldMk cId="0" sldId="360"/>
            <ac:spMk id="3" creationId="{00000000-0000-0000-0000-000000000000}"/>
          </ac:spMkLst>
        </pc:spChg>
      </pc:sldChg>
      <pc:sldChg chg="add del">
        <pc:chgData name="Ines AZAIEZ" userId="ba7a311f-973f-4620-aff5-1397d7e264e8" providerId="ADAL" clId="{FCAF70FC-61A9-41F7-B89C-EE7B5CCFC11A}" dt="2025-06-05T06:15:54.281" v="7"/>
        <pc:sldMkLst>
          <pc:docMk/>
          <pc:sldMk cId="0" sldId="361"/>
        </pc:sldMkLst>
      </pc:sldChg>
      <pc:sldChg chg="add del">
        <pc:chgData name="Ines AZAIEZ" userId="ba7a311f-973f-4620-aff5-1397d7e264e8" providerId="ADAL" clId="{FCAF70FC-61A9-41F7-B89C-EE7B5CCFC11A}" dt="2025-06-05T06:15:54.281" v="7"/>
        <pc:sldMkLst>
          <pc:docMk/>
          <pc:sldMk cId="0" sldId="362"/>
        </pc:sldMkLst>
      </pc:sldChg>
      <pc:sldChg chg="add">
        <pc:chgData name="Ines AZAIEZ" userId="ba7a311f-973f-4620-aff5-1397d7e264e8" providerId="ADAL" clId="{FCAF70FC-61A9-41F7-B89C-EE7B5CCFC11A}" dt="2025-06-05T06:18:00.276" v="20"/>
        <pc:sldMkLst>
          <pc:docMk/>
          <pc:sldMk cId="3415317322" sldId="363"/>
        </pc:sldMkLst>
      </pc:sldChg>
      <pc:sldChg chg="add">
        <pc:chgData name="Ines AZAIEZ" userId="ba7a311f-973f-4620-aff5-1397d7e264e8" providerId="ADAL" clId="{FCAF70FC-61A9-41F7-B89C-EE7B5CCFC11A}" dt="2025-06-05T09:30:58.134" v="44"/>
        <pc:sldMkLst>
          <pc:docMk/>
          <pc:sldMk cId="2517862125" sldId="373"/>
        </pc:sldMkLst>
      </pc:sldChg>
      <pc:sldChg chg="add">
        <pc:chgData name="Ines AZAIEZ" userId="ba7a311f-973f-4620-aff5-1397d7e264e8" providerId="ADAL" clId="{FCAF70FC-61A9-41F7-B89C-EE7B5CCFC11A}" dt="2025-06-05T09:30:58.134" v="44"/>
        <pc:sldMkLst>
          <pc:docMk/>
          <pc:sldMk cId="1631571886" sldId="374"/>
        </pc:sldMkLst>
      </pc:sldChg>
      <pc:sldChg chg="add">
        <pc:chgData name="Ines AZAIEZ" userId="ba7a311f-973f-4620-aff5-1397d7e264e8" providerId="ADAL" clId="{FCAF70FC-61A9-41F7-B89C-EE7B5CCFC11A}" dt="2025-06-05T09:30:58.134" v="44"/>
        <pc:sldMkLst>
          <pc:docMk/>
          <pc:sldMk cId="3072002425" sldId="375"/>
        </pc:sldMkLst>
      </pc:sldChg>
      <pc:sldChg chg="add">
        <pc:chgData name="Ines AZAIEZ" userId="ba7a311f-973f-4620-aff5-1397d7e264e8" providerId="ADAL" clId="{FCAF70FC-61A9-41F7-B89C-EE7B5CCFC11A}" dt="2025-06-05T09:30:58.134" v="44"/>
        <pc:sldMkLst>
          <pc:docMk/>
          <pc:sldMk cId="2361139649" sldId="376"/>
        </pc:sldMkLst>
      </pc:sldChg>
      <pc:sldChg chg="add">
        <pc:chgData name="Ines AZAIEZ" userId="ba7a311f-973f-4620-aff5-1397d7e264e8" providerId="ADAL" clId="{FCAF70FC-61A9-41F7-B89C-EE7B5CCFC11A}" dt="2025-06-05T09:30:58.134" v="44"/>
        <pc:sldMkLst>
          <pc:docMk/>
          <pc:sldMk cId="2838760572" sldId="377"/>
        </pc:sldMkLst>
      </pc:sldChg>
      <pc:sldChg chg="add">
        <pc:chgData name="Ines AZAIEZ" userId="ba7a311f-973f-4620-aff5-1397d7e264e8" providerId="ADAL" clId="{FCAF70FC-61A9-41F7-B89C-EE7B5CCFC11A}" dt="2025-06-05T09:30:58.134" v="44"/>
        <pc:sldMkLst>
          <pc:docMk/>
          <pc:sldMk cId="3762769774" sldId="395"/>
        </pc:sldMkLst>
      </pc:sldChg>
      <pc:sldChg chg="add">
        <pc:chgData name="Ines AZAIEZ" userId="ba7a311f-973f-4620-aff5-1397d7e264e8" providerId="ADAL" clId="{FCAF70FC-61A9-41F7-B89C-EE7B5CCFC11A}" dt="2025-06-05T09:30:58.134" v="44"/>
        <pc:sldMkLst>
          <pc:docMk/>
          <pc:sldMk cId="1930529038" sldId="396"/>
        </pc:sldMkLst>
      </pc:sldChg>
      <pc:sldChg chg="add">
        <pc:chgData name="Ines AZAIEZ" userId="ba7a311f-973f-4620-aff5-1397d7e264e8" providerId="ADAL" clId="{FCAF70FC-61A9-41F7-B89C-EE7B5CCFC11A}" dt="2025-06-05T09:30:58.134" v="44"/>
        <pc:sldMkLst>
          <pc:docMk/>
          <pc:sldMk cId="1349410438" sldId="399"/>
        </pc:sldMkLst>
      </pc:sldChg>
      <pc:sldChg chg="add">
        <pc:chgData name="Ines AZAIEZ" userId="ba7a311f-973f-4620-aff5-1397d7e264e8" providerId="ADAL" clId="{FCAF70FC-61A9-41F7-B89C-EE7B5CCFC11A}" dt="2025-06-05T09:30:58.134" v="44"/>
        <pc:sldMkLst>
          <pc:docMk/>
          <pc:sldMk cId="3262373944" sldId="400"/>
        </pc:sldMkLst>
      </pc:sldChg>
      <pc:sldChg chg="add">
        <pc:chgData name="Ines AZAIEZ" userId="ba7a311f-973f-4620-aff5-1397d7e264e8" providerId="ADAL" clId="{FCAF70FC-61A9-41F7-B89C-EE7B5CCFC11A}" dt="2025-06-05T09:30:58.134" v="44"/>
        <pc:sldMkLst>
          <pc:docMk/>
          <pc:sldMk cId="2458897581" sldId="401"/>
        </pc:sldMkLst>
      </pc:sldChg>
      <pc:sldChg chg="add">
        <pc:chgData name="Ines AZAIEZ" userId="ba7a311f-973f-4620-aff5-1397d7e264e8" providerId="ADAL" clId="{FCAF70FC-61A9-41F7-B89C-EE7B5CCFC11A}" dt="2025-06-05T09:30:58.134" v="44"/>
        <pc:sldMkLst>
          <pc:docMk/>
          <pc:sldMk cId="348270783" sldId="402"/>
        </pc:sldMkLst>
      </pc:sldChg>
      <pc:sldChg chg="add">
        <pc:chgData name="Ines AZAIEZ" userId="ba7a311f-973f-4620-aff5-1397d7e264e8" providerId="ADAL" clId="{FCAF70FC-61A9-41F7-B89C-EE7B5CCFC11A}" dt="2025-06-05T09:30:58.134" v="44"/>
        <pc:sldMkLst>
          <pc:docMk/>
          <pc:sldMk cId="1813643981" sldId="404"/>
        </pc:sldMkLst>
      </pc:sldChg>
      <pc:sldChg chg="add">
        <pc:chgData name="Ines AZAIEZ" userId="ba7a311f-973f-4620-aff5-1397d7e264e8" providerId="ADAL" clId="{FCAF70FC-61A9-41F7-B89C-EE7B5CCFC11A}" dt="2025-06-05T09:30:58.134" v="44"/>
        <pc:sldMkLst>
          <pc:docMk/>
          <pc:sldMk cId="1114077807" sldId="405"/>
        </pc:sldMkLst>
      </pc:sldChg>
      <pc:sldChg chg="add">
        <pc:chgData name="Ines AZAIEZ" userId="ba7a311f-973f-4620-aff5-1397d7e264e8" providerId="ADAL" clId="{FCAF70FC-61A9-41F7-B89C-EE7B5CCFC11A}" dt="2025-06-05T09:30:58.134" v="44"/>
        <pc:sldMkLst>
          <pc:docMk/>
          <pc:sldMk cId="3556553796" sldId="406"/>
        </pc:sldMkLst>
      </pc:sldChg>
      <pc:sldChg chg="add">
        <pc:chgData name="Ines AZAIEZ" userId="ba7a311f-973f-4620-aff5-1397d7e264e8" providerId="ADAL" clId="{FCAF70FC-61A9-41F7-B89C-EE7B5CCFC11A}" dt="2025-06-05T09:30:58.134" v="44"/>
        <pc:sldMkLst>
          <pc:docMk/>
          <pc:sldMk cId="2711579766" sldId="407"/>
        </pc:sldMkLst>
      </pc:sldChg>
      <pc:sldChg chg="add">
        <pc:chgData name="Ines AZAIEZ" userId="ba7a311f-973f-4620-aff5-1397d7e264e8" providerId="ADAL" clId="{FCAF70FC-61A9-41F7-B89C-EE7B5CCFC11A}" dt="2025-06-05T09:30:58.134" v="44"/>
        <pc:sldMkLst>
          <pc:docMk/>
          <pc:sldMk cId="3617768086" sldId="408"/>
        </pc:sldMkLst>
      </pc:sldChg>
      <pc:sldChg chg="add">
        <pc:chgData name="Ines AZAIEZ" userId="ba7a311f-973f-4620-aff5-1397d7e264e8" providerId="ADAL" clId="{FCAF70FC-61A9-41F7-B89C-EE7B5CCFC11A}" dt="2025-06-05T09:30:58.134" v="44"/>
        <pc:sldMkLst>
          <pc:docMk/>
          <pc:sldMk cId="2205992348" sldId="409"/>
        </pc:sldMkLst>
      </pc:sldChg>
      <pc:sldChg chg="add">
        <pc:chgData name="Ines AZAIEZ" userId="ba7a311f-973f-4620-aff5-1397d7e264e8" providerId="ADAL" clId="{FCAF70FC-61A9-41F7-B89C-EE7B5CCFC11A}" dt="2025-06-05T09:30:58.134" v="44"/>
        <pc:sldMkLst>
          <pc:docMk/>
          <pc:sldMk cId="2900671703" sldId="410"/>
        </pc:sldMkLst>
      </pc:sldChg>
      <pc:sldChg chg="add">
        <pc:chgData name="Ines AZAIEZ" userId="ba7a311f-973f-4620-aff5-1397d7e264e8" providerId="ADAL" clId="{FCAF70FC-61A9-41F7-B89C-EE7B5CCFC11A}" dt="2025-06-05T09:30:58.134" v="44"/>
        <pc:sldMkLst>
          <pc:docMk/>
          <pc:sldMk cId="3519126439" sldId="411"/>
        </pc:sldMkLst>
      </pc:sldChg>
      <pc:sldChg chg="add">
        <pc:chgData name="Ines AZAIEZ" userId="ba7a311f-973f-4620-aff5-1397d7e264e8" providerId="ADAL" clId="{FCAF70FC-61A9-41F7-B89C-EE7B5CCFC11A}" dt="2025-06-05T09:30:58.134" v="44"/>
        <pc:sldMkLst>
          <pc:docMk/>
          <pc:sldMk cId="1120256768" sldId="412"/>
        </pc:sldMkLst>
      </pc:sldChg>
      <pc:sldChg chg="add">
        <pc:chgData name="Ines AZAIEZ" userId="ba7a311f-973f-4620-aff5-1397d7e264e8" providerId="ADAL" clId="{FCAF70FC-61A9-41F7-B89C-EE7B5CCFC11A}" dt="2025-06-05T09:30:58.134" v="44"/>
        <pc:sldMkLst>
          <pc:docMk/>
          <pc:sldMk cId="2331476706" sldId="413"/>
        </pc:sldMkLst>
      </pc:sldChg>
      <pc:sldChg chg="add">
        <pc:chgData name="Ines AZAIEZ" userId="ba7a311f-973f-4620-aff5-1397d7e264e8" providerId="ADAL" clId="{FCAF70FC-61A9-41F7-B89C-EE7B5CCFC11A}" dt="2025-06-05T09:30:58.134" v="44"/>
        <pc:sldMkLst>
          <pc:docMk/>
          <pc:sldMk cId="3083818295" sldId="414"/>
        </pc:sldMkLst>
      </pc:sldChg>
      <pc:sldChg chg="add">
        <pc:chgData name="Ines AZAIEZ" userId="ba7a311f-973f-4620-aff5-1397d7e264e8" providerId="ADAL" clId="{FCAF70FC-61A9-41F7-B89C-EE7B5CCFC11A}" dt="2025-06-05T09:30:58.134" v="44"/>
        <pc:sldMkLst>
          <pc:docMk/>
          <pc:sldMk cId="2527214363" sldId="415"/>
        </pc:sldMkLst>
      </pc:sldChg>
      <pc:sldChg chg="add">
        <pc:chgData name="Ines AZAIEZ" userId="ba7a311f-973f-4620-aff5-1397d7e264e8" providerId="ADAL" clId="{FCAF70FC-61A9-41F7-B89C-EE7B5CCFC11A}" dt="2025-06-05T09:30:58.134" v="44"/>
        <pc:sldMkLst>
          <pc:docMk/>
          <pc:sldMk cId="4180733351" sldId="416"/>
        </pc:sldMkLst>
      </pc:sldChg>
      <pc:sldChg chg="add">
        <pc:chgData name="Ines AZAIEZ" userId="ba7a311f-973f-4620-aff5-1397d7e264e8" providerId="ADAL" clId="{FCAF70FC-61A9-41F7-B89C-EE7B5CCFC11A}" dt="2025-06-05T09:30:58.134" v="44"/>
        <pc:sldMkLst>
          <pc:docMk/>
          <pc:sldMk cId="3647249761" sldId="417"/>
        </pc:sldMkLst>
      </pc:sldChg>
      <pc:sldMasterChg chg="delSldLayout">
        <pc:chgData name="Ines AZAIEZ" userId="ba7a311f-973f-4620-aff5-1397d7e264e8" providerId="ADAL" clId="{FCAF70FC-61A9-41F7-B89C-EE7B5CCFC11A}" dt="2025-06-05T09:30:09.919" v="42" actId="47"/>
        <pc:sldMasterMkLst>
          <pc:docMk/>
          <pc:sldMasterMk cId="3956581290" sldId="2147483648"/>
        </pc:sldMasterMkLst>
        <pc:sldLayoutChg chg="del">
          <pc:chgData name="Ines AZAIEZ" userId="ba7a311f-973f-4620-aff5-1397d7e264e8" providerId="ADAL" clId="{FCAF70FC-61A9-41F7-B89C-EE7B5CCFC11A}" dt="2025-06-05T09:30:09.919" v="42" actId="47"/>
          <pc:sldLayoutMkLst>
            <pc:docMk/>
            <pc:sldMasterMk cId="3956581290" sldId="2147483648"/>
            <pc:sldLayoutMk cId="884438158" sldId="2147483747"/>
          </pc:sldLayoutMkLst>
        </pc:sldLayoutChg>
      </pc:sldMasterChg>
    </pc:docChg>
  </pc:docChgLst>
  <pc:docChgLst>
    <pc:chgData name="Ines AZAIEZ" userId="S::iazaiez@esf.org::ba7a311f-973f-4620-aff5-1397d7e264e8" providerId="AD" clId="Web-{9C96AB5C-6B00-0A89-FDD1-DFF3AC0B7DD0}"/>
    <pc:docChg chg="addSld delSld">
      <pc:chgData name="Ines AZAIEZ" userId="S::iazaiez@esf.org::ba7a311f-973f-4620-aff5-1397d7e264e8" providerId="AD" clId="Web-{9C96AB5C-6B00-0A89-FDD1-DFF3AC0B7DD0}" dt="2025-06-04T11:09:44.038" v="30"/>
      <pc:docMkLst>
        <pc:docMk/>
      </pc:docMkLst>
      <pc:sldChg chg="add del">
        <pc:chgData name="Ines AZAIEZ" userId="S::iazaiez@esf.org::ba7a311f-973f-4620-aff5-1397d7e264e8" providerId="AD" clId="Web-{9C96AB5C-6B00-0A89-FDD1-DFF3AC0B7DD0}" dt="2025-06-04T11:09:43.945" v="26"/>
        <pc:sldMkLst>
          <pc:docMk/>
          <pc:sldMk cId="1659036156" sldId="261"/>
        </pc:sldMkLst>
      </pc:sldChg>
      <pc:sldChg chg="add del">
        <pc:chgData name="Ines AZAIEZ" userId="S::iazaiez@esf.org::ba7a311f-973f-4620-aff5-1397d7e264e8" providerId="AD" clId="Web-{9C96AB5C-6B00-0A89-FDD1-DFF3AC0B7DD0}" dt="2025-06-04T11:09:44.007" v="29"/>
        <pc:sldMkLst>
          <pc:docMk/>
          <pc:sldMk cId="2883397823" sldId="271"/>
        </pc:sldMkLst>
      </pc:sldChg>
      <pc:sldChg chg="add del">
        <pc:chgData name="Ines AZAIEZ" userId="S::iazaiez@esf.org::ba7a311f-973f-4620-aff5-1397d7e264e8" providerId="AD" clId="Web-{9C96AB5C-6B00-0A89-FDD1-DFF3AC0B7DD0}" dt="2025-06-04T11:09:43.976" v="28"/>
        <pc:sldMkLst>
          <pc:docMk/>
          <pc:sldMk cId="3932518964" sldId="296"/>
        </pc:sldMkLst>
      </pc:sldChg>
      <pc:sldChg chg="add del">
        <pc:chgData name="Ines AZAIEZ" userId="S::iazaiez@esf.org::ba7a311f-973f-4620-aff5-1397d7e264e8" providerId="AD" clId="Web-{9C96AB5C-6B00-0A89-FDD1-DFF3AC0B7DD0}" dt="2025-06-04T11:09:43.867" v="23"/>
        <pc:sldMkLst>
          <pc:docMk/>
          <pc:sldMk cId="1880724115" sldId="298"/>
        </pc:sldMkLst>
      </pc:sldChg>
      <pc:sldChg chg="add del">
        <pc:chgData name="Ines AZAIEZ" userId="S::iazaiez@esf.org::ba7a311f-973f-4620-aff5-1397d7e264e8" providerId="AD" clId="Web-{9C96AB5C-6B00-0A89-FDD1-DFF3AC0B7DD0}" dt="2025-06-04T11:09:43.913" v="25"/>
        <pc:sldMkLst>
          <pc:docMk/>
          <pc:sldMk cId="3742954697" sldId="301"/>
        </pc:sldMkLst>
      </pc:sldChg>
      <pc:sldChg chg="add del">
        <pc:chgData name="Ines AZAIEZ" userId="S::iazaiez@esf.org::ba7a311f-973f-4620-aff5-1397d7e264e8" providerId="AD" clId="Web-{9C96AB5C-6B00-0A89-FDD1-DFF3AC0B7DD0}" dt="2025-06-04T11:09:44.038" v="30"/>
        <pc:sldMkLst>
          <pc:docMk/>
          <pc:sldMk cId="577284560" sldId="304"/>
        </pc:sldMkLst>
      </pc:sldChg>
      <pc:sldChg chg="add del">
        <pc:chgData name="Ines AZAIEZ" userId="S::iazaiez@esf.org::ba7a311f-973f-4620-aff5-1397d7e264e8" providerId="AD" clId="Web-{9C96AB5C-6B00-0A89-FDD1-DFF3AC0B7DD0}" dt="2025-06-04T11:09:43.960" v="27"/>
        <pc:sldMkLst>
          <pc:docMk/>
          <pc:sldMk cId="1940232458" sldId="306"/>
        </pc:sldMkLst>
      </pc:sldChg>
      <pc:sldChg chg="add del">
        <pc:chgData name="Ines AZAIEZ" userId="S::iazaiez@esf.org::ba7a311f-973f-4620-aff5-1397d7e264e8" providerId="AD" clId="Web-{9C96AB5C-6B00-0A89-FDD1-DFF3AC0B7DD0}" dt="2025-06-04T11:09:26.429" v="10"/>
        <pc:sldMkLst>
          <pc:docMk/>
          <pc:sldMk cId="2370247729" sldId="308"/>
        </pc:sldMkLst>
      </pc:sldChg>
      <pc:sldChg chg="del">
        <pc:chgData name="Ines AZAIEZ" userId="S::iazaiez@esf.org::ba7a311f-973f-4620-aff5-1397d7e264e8" providerId="AD" clId="Web-{9C96AB5C-6B00-0A89-FDD1-DFF3AC0B7DD0}" dt="2025-06-04T11:09:32.070" v="21"/>
        <pc:sldMkLst>
          <pc:docMk/>
          <pc:sldMk cId="1344051729" sldId="322"/>
        </pc:sldMkLst>
      </pc:sldChg>
      <pc:sldChg chg="add">
        <pc:chgData name="Ines AZAIEZ" userId="S::iazaiez@esf.org::ba7a311f-973f-4620-aff5-1397d7e264e8" providerId="AD" clId="Web-{9C96AB5C-6B00-0A89-FDD1-DFF3AC0B7DD0}" dt="2025-06-04T11:09:43.835" v="22"/>
        <pc:sldMkLst>
          <pc:docMk/>
          <pc:sldMk cId="3754681037" sldId="322"/>
        </pc:sldMkLst>
      </pc:sldChg>
      <pc:sldChg chg="add del">
        <pc:chgData name="Ines AZAIEZ" userId="S::iazaiez@esf.org::ba7a311f-973f-4620-aff5-1397d7e264e8" providerId="AD" clId="Web-{9C96AB5C-6B00-0A89-FDD1-DFF3AC0B7DD0}" dt="2025-06-04T11:09:26.991" v="19"/>
        <pc:sldMkLst>
          <pc:docMk/>
          <pc:sldMk cId="211019300" sldId="323"/>
        </pc:sldMkLst>
      </pc:sldChg>
      <pc:sldChg chg="add">
        <pc:chgData name="Ines AZAIEZ" userId="S::iazaiez@esf.org::ba7a311f-973f-4620-aff5-1397d7e264e8" providerId="AD" clId="Web-{9C96AB5C-6B00-0A89-FDD1-DFF3AC0B7DD0}" dt="2025-06-04T11:09:43.898" v="24"/>
        <pc:sldMkLst>
          <pc:docMk/>
          <pc:sldMk cId="1344051729" sldId="323"/>
        </pc:sldMkLst>
      </pc:sldChg>
      <pc:sldChg chg="add del">
        <pc:chgData name="Ines AZAIEZ" userId="S::iazaiez@esf.org::ba7a311f-973f-4620-aff5-1397d7e264e8" providerId="AD" clId="Web-{9C96AB5C-6B00-0A89-FDD1-DFF3AC0B7DD0}" dt="2025-06-04T11:09:26.991" v="18"/>
        <pc:sldMkLst>
          <pc:docMk/>
          <pc:sldMk cId="3801681959" sldId="324"/>
        </pc:sldMkLst>
      </pc:sldChg>
      <pc:sldChg chg="add del">
        <pc:chgData name="Ines AZAIEZ" userId="S::iazaiez@esf.org::ba7a311f-973f-4620-aff5-1397d7e264e8" providerId="AD" clId="Web-{9C96AB5C-6B00-0A89-FDD1-DFF3AC0B7DD0}" dt="2025-06-04T11:09:26.991" v="17"/>
        <pc:sldMkLst>
          <pc:docMk/>
          <pc:sldMk cId="349295185" sldId="325"/>
        </pc:sldMkLst>
      </pc:sldChg>
      <pc:sldMasterChg chg="addSldLayout delSldLayout">
        <pc:chgData name="Ines AZAIEZ" userId="S::iazaiez@esf.org::ba7a311f-973f-4620-aff5-1397d7e264e8" providerId="AD" clId="Web-{9C96AB5C-6B00-0A89-FDD1-DFF3AC0B7DD0}" dt="2025-06-04T11:09:43.835" v="22"/>
        <pc:sldMasterMkLst>
          <pc:docMk/>
          <pc:sldMasterMk cId="3613778786" sldId="2147483690"/>
        </pc:sldMasterMkLst>
        <pc:sldLayoutChg chg="add">
          <pc:chgData name="Ines AZAIEZ" userId="S::iazaiez@esf.org::ba7a311f-973f-4620-aff5-1397d7e264e8" providerId="AD" clId="Web-{9C96AB5C-6B00-0A89-FDD1-DFF3AC0B7DD0}" dt="2025-06-04T11:09:43.835" v="22"/>
          <pc:sldLayoutMkLst>
            <pc:docMk/>
            <pc:sldMasterMk cId="3613778786" sldId="2147483690"/>
            <pc:sldLayoutMk cId="961118120" sldId="2147483744"/>
          </pc:sldLayoutMkLst>
        </pc:sldLayoutChg>
        <pc:sldLayoutChg chg="add del">
          <pc:chgData name="Ines AZAIEZ" userId="S::iazaiez@esf.org::ba7a311f-973f-4620-aff5-1397d7e264e8" providerId="AD" clId="Web-{9C96AB5C-6B00-0A89-FDD1-DFF3AC0B7DD0}" dt="2025-06-04T11:09:26.976" v="11"/>
          <pc:sldLayoutMkLst>
            <pc:docMk/>
            <pc:sldMasterMk cId="3613778786" sldId="2147483690"/>
            <pc:sldLayoutMk cId="2523526978" sldId="2147483744"/>
          </pc:sldLayoutMkLst>
        </pc:sldLayoutChg>
      </pc:sldMasterChg>
      <pc:sldMasterChg chg="addSldLayout">
        <pc:chgData name="Ines AZAIEZ" userId="S::iazaiez@esf.org::ba7a311f-973f-4620-aff5-1397d7e264e8" providerId="AD" clId="Web-{9C96AB5C-6B00-0A89-FDD1-DFF3AC0B7DD0}" dt="2025-06-04T11:09:43.898" v="24"/>
        <pc:sldMasterMkLst>
          <pc:docMk/>
          <pc:sldMasterMk cId="0" sldId="2147483737"/>
        </pc:sldMasterMkLst>
        <pc:sldLayoutChg chg="add">
          <pc:chgData name="Ines AZAIEZ" userId="S::iazaiez@esf.org::ba7a311f-973f-4620-aff5-1397d7e264e8" providerId="AD" clId="Web-{9C96AB5C-6B00-0A89-FDD1-DFF3AC0B7DD0}" dt="2025-06-04T11:09:43.898" v="24"/>
          <pc:sldLayoutMkLst>
            <pc:docMk/>
            <pc:sldMasterMk cId="0" sldId="2147483737"/>
            <pc:sldLayoutMk cId="3192542886" sldId="2147483745"/>
          </pc:sldLayoutMkLst>
        </pc:sldLayoutChg>
      </pc:sldMasterChg>
    </pc:docChg>
  </pc:docChgLst>
  <pc:docChgLst>
    <pc:chgData name="Sofia Strid" userId="S::sofia.strid_gu.se#ext#@esf.org::af4c14b5-3fbb-4ea3-b143-12e52ee96ec8" providerId="AD" clId="Web-{3CFF7DC4-58E6-6951-6D73-332F6740DEF5}"/>
    <pc:docChg chg="addSld">
      <pc:chgData name="Sofia Strid" userId="S::sofia.strid_gu.se#ext#@esf.org::af4c14b5-3fbb-4ea3-b143-12e52ee96ec8" providerId="AD" clId="Web-{3CFF7DC4-58E6-6951-6D73-332F6740DEF5}" dt="2025-06-04T10:27:19.119" v="2"/>
      <pc:docMkLst>
        <pc:docMk/>
      </pc:docMkLst>
      <pc:sldChg chg="add">
        <pc:chgData name="Sofia Strid" userId="S::sofia.strid_gu.se#ext#@esf.org::af4c14b5-3fbb-4ea3-b143-12e52ee96ec8" providerId="AD" clId="Web-{3CFF7DC4-58E6-6951-6D73-332F6740DEF5}" dt="2025-06-04T10:27:06.338" v="1"/>
        <pc:sldMkLst>
          <pc:docMk/>
          <pc:sldMk cId="1880724115" sldId="298"/>
        </pc:sldMkLst>
      </pc:sldChg>
      <pc:sldChg chg="add">
        <pc:chgData name="Sofia Strid" userId="S::sofia.strid_gu.se#ext#@esf.org::af4c14b5-3fbb-4ea3-b143-12e52ee96ec8" providerId="AD" clId="Web-{3CFF7DC4-58E6-6951-6D73-332F6740DEF5}" dt="2025-06-04T10:26:52.759" v="0"/>
        <pc:sldMkLst>
          <pc:docMk/>
          <pc:sldMk cId="4119381110" sldId="321"/>
        </pc:sldMkLst>
      </pc:sldChg>
      <pc:sldChg chg="add">
        <pc:chgData name="Sofia Strid" userId="S::sofia.strid_gu.se#ext#@esf.org::af4c14b5-3fbb-4ea3-b143-12e52ee96ec8" providerId="AD" clId="Web-{3CFF7DC4-58E6-6951-6D73-332F6740DEF5}" dt="2025-06-04T10:27:19.119" v="2"/>
        <pc:sldMkLst>
          <pc:docMk/>
          <pc:sldMk cId="1344051729" sldId="322"/>
        </pc:sldMkLst>
      </pc:sldChg>
      <pc:sldMasterChg chg="addSldLayout">
        <pc:chgData name="Sofia Strid" userId="S::sofia.strid_gu.se#ext#@esf.org::af4c14b5-3fbb-4ea3-b143-12e52ee96ec8" providerId="AD" clId="Web-{3CFF7DC4-58E6-6951-6D73-332F6740DEF5}" dt="2025-06-04T10:27:19.119" v="2"/>
        <pc:sldMasterMkLst>
          <pc:docMk/>
          <pc:sldMasterMk cId="3613778786" sldId="2147483690"/>
        </pc:sldMasterMkLst>
        <pc:sldLayoutChg chg="add replId">
          <pc:chgData name="Sofia Strid" userId="S::sofia.strid_gu.se#ext#@esf.org::af4c14b5-3fbb-4ea3-b143-12e52ee96ec8" providerId="AD" clId="Web-{3CFF7DC4-58E6-6951-6D73-332F6740DEF5}" dt="2025-06-04T10:27:19.119" v="2"/>
          <pc:sldLayoutMkLst>
            <pc:docMk/>
            <pc:sldMasterMk cId="3613778786" sldId="2147483690"/>
            <pc:sldLayoutMk cId="3501424236" sldId="2147483743"/>
          </pc:sldLayoutMkLst>
        </pc:sldLayoutChg>
      </pc:sldMasterChg>
    </pc:docChg>
  </pc:docChgLst>
  <pc:docChgLst>
    <pc:chgData name="Ines AZAIEZ" userId="S::iazaiez@esf.org::ba7a311f-973f-4620-aff5-1397d7e264e8" providerId="AD" clId="Web-{620692E5-D982-A313-C9A4-6CB6633725A9}"/>
    <pc:docChg chg="sldOrd">
      <pc:chgData name="Ines AZAIEZ" userId="S::iazaiez@esf.org::ba7a311f-973f-4620-aff5-1397d7e264e8" providerId="AD" clId="Web-{620692E5-D982-A313-C9A4-6CB6633725A9}" dt="2025-06-05T06:23:05.130" v="0"/>
      <pc:docMkLst>
        <pc:docMk/>
      </pc:docMkLst>
      <pc:sldChg chg="ord">
        <pc:chgData name="Ines AZAIEZ" userId="S::iazaiez@esf.org::ba7a311f-973f-4620-aff5-1397d7e264e8" providerId="AD" clId="Web-{620692E5-D982-A313-C9A4-6CB6633725A9}" dt="2025-06-05T06:23:05.130" v="0"/>
        <pc:sldMkLst>
          <pc:docMk/>
          <pc:sldMk cId="679335221" sldId="256"/>
        </pc:sldMkLst>
      </pc:sldChg>
    </pc:docChg>
  </pc:docChgLst>
  <pc:docChgLst>
    <pc:chgData name="Ines AZAIEZ" userId="S::iazaiez@esf.org::ba7a311f-973f-4620-aff5-1397d7e264e8" providerId="AD" clId="Web-{5121E754-644B-3509-3CCE-E4E62D9BE598}"/>
    <pc:docChg chg="delSld modSld">
      <pc:chgData name="Ines AZAIEZ" userId="S::iazaiez@esf.org::ba7a311f-973f-4620-aff5-1397d7e264e8" providerId="AD" clId="Web-{5121E754-644B-3509-3CCE-E4E62D9BE598}" dt="2025-06-05T06:13:30.563" v="22"/>
      <pc:docMkLst>
        <pc:docMk/>
      </pc:docMkLst>
      <pc:sldChg chg="del">
        <pc:chgData name="Ines AZAIEZ" userId="S::iazaiez@esf.org::ba7a311f-973f-4620-aff5-1397d7e264e8" providerId="AD" clId="Web-{5121E754-644B-3509-3CCE-E4E62D9BE598}" dt="2025-06-05T06:13:30.563" v="22"/>
        <pc:sldMkLst>
          <pc:docMk/>
          <pc:sldMk cId="3415317322" sldId="262"/>
        </pc:sldMkLst>
      </pc:sldChg>
      <pc:sldChg chg="modSp">
        <pc:chgData name="Ines AZAIEZ" userId="S::iazaiez@esf.org::ba7a311f-973f-4620-aff5-1397d7e264e8" providerId="AD" clId="Web-{5121E754-644B-3509-3CCE-E4E62D9BE598}" dt="2025-06-05T06:12:55.735" v="21" actId="1076"/>
        <pc:sldMkLst>
          <pc:docMk/>
          <pc:sldMk cId="459920604" sldId="311"/>
        </pc:sldMkLst>
        <pc:spChg chg="mod">
          <ac:chgData name="Ines AZAIEZ" userId="S::iazaiez@esf.org::ba7a311f-973f-4620-aff5-1397d7e264e8" providerId="AD" clId="Web-{5121E754-644B-3509-3CCE-E4E62D9BE598}" dt="2025-06-05T06:12:55.735" v="21" actId="1076"/>
          <ac:spMkLst>
            <pc:docMk/>
            <pc:sldMk cId="459920604" sldId="311"/>
            <ac:spMk id="18" creationId="{2D7E73A4-93AA-B5BE-B11C-99CC6B2AA2A3}"/>
          </ac:spMkLst>
        </pc:spChg>
      </pc:sldChg>
    </pc:docChg>
  </pc:docChgLst>
  <pc:docChgLst>
    <pc:chgData name="Ines AZAIEZ" userId="S::iazaiez@esf.org::ba7a311f-973f-4620-aff5-1397d7e264e8" providerId="AD" clId="Web-{9640C509-6AC8-6C6C-2888-94D85D686FAB}"/>
    <pc:docChg chg="delSld">
      <pc:chgData name="Ines AZAIEZ" userId="S::iazaiez@esf.org::ba7a311f-973f-4620-aff5-1397d7e264e8" providerId="AD" clId="Web-{9640C509-6AC8-6C6C-2888-94D85D686FAB}" dt="2025-06-05T09:29:16.404" v="22"/>
      <pc:docMkLst>
        <pc:docMk/>
      </pc:docMkLst>
      <pc:sldChg chg="del">
        <pc:chgData name="Ines AZAIEZ" userId="S::iazaiez@esf.org::ba7a311f-973f-4620-aff5-1397d7e264e8" providerId="AD" clId="Web-{9640C509-6AC8-6C6C-2888-94D85D686FAB}" dt="2025-06-05T09:28:10.966" v="2"/>
        <pc:sldMkLst>
          <pc:docMk/>
          <pc:sldMk cId="0" sldId="258"/>
        </pc:sldMkLst>
      </pc:sldChg>
      <pc:sldChg chg="del">
        <pc:chgData name="Ines AZAIEZ" userId="S::iazaiez@esf.org::ba7a311f-973f-4620-aff5-1397d7e264e8" providerId="AD" clId="Web-{9640C509-6AC8-6C6C-2888-94D85D686FAB}" dt="2025-06-05T09:28:14.997" v="3"/>
        <pc:sldMkLst>
          <pc:docMk/>
          <pc:sldMk cId="0" sldId="259"/>
        </pc:sldMkLst>
      </pc:sldChg>
      <pc:sldChg chg="del">
        <pc:chgData name="Ines AZAIEZ" userId="S::iazaiez@esf.org::ba7a311f-973f-4620-aff5-1397d7e264e8" providerId="AD" clId="Web-{9640C509-6AC8-6C6C-2888-94D85D686FAB}" dt="2025-06-05T09:28:16.950" v="4"/>
        <pc:sldMkLst>
          <pc:docMk/>
          <pc:sldMk cId="0" sldId="260"/>
        </pc:sldMkLst>
      </pc:sldChg>
      <pc:sldChg chg="del">
        <pc:chgData name="Ines AZAIEZ" userId="S::iazaiez@esf.org::ba7a311f-973f-4620-aff5-1397d7e264e8" providerId="AD" clId="Web-{9640C509-6AC8-6C6C-2888-94D85D686FAB}" dt="2025-06-05T09:28:22.950" v="6"/>
        <pc:sldMkLst>
          <pc:docMk/>
          <pc:sldMk cId="0" sldId="262"/>
        </pc:sldMkLst>
      </pc:sldChg>
      <pc:sldChg chg="del">
        <pc:chgData name="Ines AZAIEZ" userId="S::iazaiez@esf.org::ba7a311f-973f-4620-aff5-1397d7e264e8" providerId="AD" clId="Web-{9640C509-6AC8-6C6C-2888-94D85D686FAB}" dt="2025-06-05T09:28:40.419" v="12"/>
        <pc:sldMkLst>
          <pc:docMk/>
          <pc:sldMk cId="0" sldId="268"/>
        </pc:sldMkLst>
      </pc:sldChg>
      <pc:sldChg chg="del">
        <pc:chgData name="Ines AZAIEZ" userId="S::iazaiez@esf.org::ba7a311f-973f-4620-aff5-1397d7e264e8" providerId="AD" clId="Web-{9640C509-6AC8-6C6C-2888-94D85D686FAB}" dt="2025-06-05T09:29:12.170" v="20"/>
        <pc:sldMkLst>
          <pc:docMk/>
          <pc:sldMk cId="0" sldId="276"/>
        </pc:sldMkLst>
      </pc:sldChg>
      <pc:sldChg chg="del">
        <pc:chgData name="Ines AZAIEZ" userId="S::iazaiez@esf.org::ba7a311f-973f-4620-aff5-1397d7e264e8" providerId="AD" clId="Web-{9640C509-6AC8-6C6C-2888-94D85D686FAB}" dt="2025-06-05T09:29:13.388" v="21"/>
        <pc:sldMkLst>
          <pc:docMk/>
          <pc:sldMk cId="0" sldId="277"/>
        </pc:sldMkLst>
      </pc:sldChg>
      <pc:sldChg chg="del">
        <pc:chgData name="Ines AZAIEZ" userId="S::iazaiez@esf.org::ba7a311f-973f-4620-aff5-1397d7e264e8" providerId="AD" clId="Web-{9640C509-6AC8-6C6C-2888-94D85D686FAB}" dt="2025-06-05T09:29:16.404" v="22"/>
        <pc:sldMkLst>
          <pc:docMk/>
          <pc:sldMk cId="0" sldId="278"/>
        </pc:sldMkLst>
      </pc:sldChg>
      <pc:sldChg chg="del">
        <pc:chgData name="Ines AZAIEZ" userId="S::iazaiez@esf.org::ba7a311f-973f-4620-aff5-1397d7e264e8" providerId="AD" clId="Web-{9640C509-6AC8-6C6C-2888-94D85D686FAB}" dt="2025-06-05T09:28:08.044" v="0"/>
        <pc:sldMkLst>
          <pc:docMk/>
          <pc:sldMk cId="0" sldId="336"/>
        </pc:sldMkLst>
      </pc:sldChg>
      <pc:sldChg chg="del">
        <pc:chgData name="Ines AZAIEZ" userId="S::iazaiez@esf.org::ba7a311f-973f-4620-aff5-1397d7e264e8" providerId="AD" clId="Web-{9640C509-6AC8-6C6C-2888-94D85D686FAB}" dt="2025-06-05T09:28:08.934" v="1"/>
        <pc:sldMkLst>
          <pc:docMk/>
          <pc:sldMk cId="0" sldId="337"/>
        </pc:sldMkLst>
      </pc:sldChg>
      <pc:sldChg chg="del">
        <pc:chgData name="Ines AZAIEZ" userId="S::iazaiez@esf.org::ba7a311f-973f-4620-aff5-1397d7e264e8" providerId="AD" clId="Web-{9640C509-6AC8-6C6C-2888-94D85D686FAB}" dt="2025-06-05T09:28:21.419" v="5"/>
        <pc:sldMkLst>
          <pc:docMk/>
          <pc:sldMk cId="0" sldId="338"/>
        </pc:sldMkLst>
      </pc:sldChg>
      <pc:sldChg chg="del">
        <pc:chgData name="Ines AZAIEZ" userId="S::iazaiez@esf.org::ba7a311f-973f-4620-aff5-1397d7e264e8" providerId="AD" clId="Web-{9640C509-6AC8-6C6C-2888-94D85D686FAB}" dt="2025-06-05T09:28:26.044" v="7"/>
        <pc:sldMkLst>
          <pc:docMk/>
          <pc:sldMk cId="0" sldId="339"/>
        </pc:sldMkLst>
      </pc:sldChg>
      <pc:sldChg chg="del">
        <pc:chgData name="Ines AZAIEZ" userId="S::iazaiez@esf.org::ba7a311f-973f-4620-aff5-1397d7e264e8" providerId="AD" clId="Web-{9640C509-6AC8-6C6C-2888-94D85D686FAB}" dt="2025-06-05T09:28:27.935" v="8"/>
        <pc:sldMkLst>
          <pc:docMk/>
          <pc:sldMk cId="0" sldId="340"/>
        </pc:sldMkLst>
      </pc:sldChg>
      <pc:sldChg chg="del">
        <pc:chgData name="Ines AZAIEZ" userId="S::iazaiez@esf.org::ba7a311f-973f-4620-aff5-1397d7e264e8" providerId="AD" clId="Web-{9640C509-6AC8-6C6C-2888-94D85D686FAB}" dt="2025-06-05T09:28:31.653" v="9"/>
        <pc:sldMkLst>
          <pc:docMk/>
          <pc:sldMk cId="0" sldId="341"/>
        </pc:sldMkLst>
      </pc:sldChg>
      <pc:sldChg chg="del">
        <pc:chgData name="Ines AZAIEZ" userId="S::iazaiez@esf.org::ba7a311f-973f-4620-aff5-1397d7e264e8" providerId="AD" clId="Web-{9640C509-6AC8-6C6C-2888-94D85D686FAB}" dt="2025-06-05T09:28:35.529" v="10"/>
        <pc:sldMkLst>
          <pc:docMk/>
          <pc:sldMk cId="0" sldId="342"/>
        </pc:sldMkLst>
      </pc:sldChg>
      <pc:sldChg chg="del">
        <pc:chgData name="Ines AZAIEZ" userId="S::iazaiez@esf.org::ba7a311f-973f-4620-aff5-1397d7e264e8" providerId="AD" clId="Web-{9640C509-6AC8-6C6C-2888-94D85D686FAB}" dt="2025-06-05T09:28:38.419" v="11"/>
        <pc:sldMkLst>
          <pc:docMk/>
          <pc:sldMk cId="0" sldId="343"/>
        </pc:sldMkLst>
      </pc:sldChg>
      <pc:sldChg chg="del">
        <pc:chgData name="Ines AZAIEZ" userId="S::iazaiez@esf.org::ba7a311f-973f-4620-aff5-1397d7e264e8" providerId="AD" clId="Web-{9640C509-6AC8-6C6C-2888-94D85D686FAB}" dt="2025-06-05T09:28:42.200" v="13"/>
        <pc:sldMkLst>
          <pc:docMk/>
          <pc:sldMk cId="0" sldId="344"/>
        </pc:sldMkLst>
      </pc:sldChg>
      <pc:sldChg chg="del">
        <pc:chgData name="Ines AZAIEZ" userId="S::iazaiez@esf.org::ba7a311f-973f-4620-aff5-1397d7e264e8" providerId="AD" clId="Web-{9640C509-6AC8-6C6C-2888-94D85D686FAB}" dt="2025-06-05T09:28:45.341" v="14"/>
        <pc:sldMkLst>
          <pc:docMk/>
          <pc:sldMk cId="0" sldId="345"/>
        </pc:sldMkLst>
      </pc:sldChg>
      <pc:sldChg chg="del">
        <pc:chgData name="Ines AZAIEZ" userId="S::iazaiez@esf.org::ba7a311f-973f-4620-aff5-1397d7e264e8" providerId="AD" clId="Web-{9640C509-6AC8-6C6C-2888-94D85D686FAB}" dt="2025-06-05T09:28:47.779" v="15"/>
        <pc:sldMkLst>
          <pc:docMk/>
          <pc:sldMk cId="0" sldId="346"/>
        </pc:sldMkLst>
      </pc:sldChg>
      <pc:sldChg chg="del">
        <pc:chgData name="Ines AZAIEZ" userId="S::iazaiez@esf.org::ba7a311f-973f-4620-aff5-1397d7e264e8" providerId="AD" clId="Web-{9640C509-6AC8-6C6C-2888-94D85D686FAB}" dt="2025-06-05T09:28:51.076" v="16"/>
        <pc:sldMkLst>
          <pc:docMk/>
          <pc:sldMk cId="0" sldId="347"/>
        </pc:sldMkLst>
      </pc:sldChg>
      <pc:sldChg chg="del">
        <pc:chgData name="Ines AZAIEZ" userId="S::iazaiez@esf.org::ba7a311f-973f-4620-aff5-1397d7e264e8" providerId="AD" clId="Web-{9640C509-6AC8-6C6C-2888-94D85D686FAB}" dt="2025-06-05T09:28:53.810" v="17"/>
        <pc:sldMkLst>
          <pc:docMk/>
          <pc:sldMk cId="0" sldId="348"/>
        </pc:sldMkLst>
      </pc:sldChg>
      <pc:sldChg chg="del">
        <pc:chgData name="Ines AZAIEZ" userId="S::iazaiez@esf.org::ba7a311f-973f-4620-aff5-1397d7e264e8" providerId="AD" clId="Web-{9640C509-6AC8-6C6C-2888-94D85D686FAB}" dt="2025-06-05T09:29:00.107" v="18"/>
        <pc:sldMkLst>
          <pc:docMk/>
          <pc:sldMk cId="0" sldId="349"/>
        </pc:sldMkLst>
      </pc:sldChg>
      <pc:sldChg chg="del">
        <pc:chgData name="Ines AZAIEZ" userId="S::iazaiez@esf.org::ba7a311f-973f-4620-aff5-1397d7e264e8" providerId="AD" clId="Web-{9640C509-6AC8-6C6C-2888-94D85D686FAB}" dt="2025-06-05T09:29:10.560" v="19"/>
        <pc:sldMkLst>
          <pc:docMk/>
          <pc:sldMk cId="0" sldId="350"/>
        </pc:sldMkLst>
      </pc:sldChg>
    </pc:docChg>
  </pc:docChgLst>
  <pc:docChgLst>
    <pc:chgData name="Sofia Strid" userId="S::sofia.strid_gu.se#ext#@esf.org::af4c14b5-3fbb-4ea3-b143-12e52ee96ec8" providerId="AD" clId="Web-{858CACFA-A6D4-F8A4-0DA0-F0CEA6F1AA62}"/>
    <pc:docChg chg="delSld modSld">
      <pc:chgData name="Sofia Strid" userId="S::sofia.strid_gu.se#ext#@esf.org::af4c14b5-3fbb-4ea3-b143-12e52ee96ec8" providerId="AD" clId="Web-{858CACFA-A6D4-F8A4-0DA0-F0CEA6F1AA62}" dt="2025-06-04T12:46:03.925" v="107" actId="14100"/>
      <pc:docMkLst>
        <pc:docMk/>
      </pc:docMkLst>
      <pc:sldChg chg="modSp">
        <pc:chgData name="Sofia Strid" userId="S::sofia.strid_gu.se#ext#@esf.org::af4c14b5-3fbb-4ea3-b143-12e52ee96ec8" providerId="AD" clId="Web-{858CACFA-A6D4-F8A4-0DA0-F0CEA6F1AA62}" dt="2025-06-04T12:40:04.568" v="54" actId="20577"/>
        <pc:sldMkLst>
          <pc:docMk/>
          <pc:sldMk cId="1659036156" sldId="261"/>
        </pc:sldMkLst>
        <pc:spChg chg="mod">
          <ac:chgData name="Sofia Strid" userId="S::sofia.strid_gu.se#ext#@esf.org::af4c14b5-3fbb-4ea3-b143-12e52ee96ec8" providerId="AD" clId="Web-{858CACFA-A6D4-F8A4-0DA0-F0CEA6F1AA62}" dt="2025-06-04T12:40:04.568" v="54" actId="20577"/>
          <ac:spMkLst>
            <pc:docMk/>
            <pc:sldMk cId="1659036156" sldId="261"/>
            <ac:spMk id="14" creationId="{8F13EBBA-35C7-B1FF-0DE7-52554E565F24}"/>
          </ac:spMkLst>
        </pc:spChg>
      </pc:sldChg>
      <pc:sldChg chg="mod modShow">
        <pc:chgData name="Sofia Strid" userId="S::sofia.strid_gu.se#ext#@esf.org::af4c14b5-3fbb-4ea3-b143-12e52ee96ec8" providerId="AD" clId="Web-{858CACFA-A6D4-F8A4-0DA0-F0CEA6F1AA62}" dt="2025-06-04T12:43:11.684" v="75"/>
        <pc:sldMkLst>
          <pc:docMk/>
          <pc:sldMk cId="2883397823" sldId="271"/>
        </pc:sldMkLst>
      </pc:sldChg>
      <pc:sldChg chg="addSp modSp">
        <pc:chgData name="Sofia Strid" userId="S::sofia.strid_gu.se#ext#@esf.org::af4c14b5-3fbb-4ea3-b143-12e52ee96ec8" providerId="AD" clId="Web-{858CACFA-A6D4-F8A4-0DA0-F0CEA6F1AA62}" dt="2025-06-04T12:44:09.093" v="88" actId="14100"/>
        <pc:sldMkLst>
          <pc:docMk/>
          <pc:sldMk cId="3932518964" sldId="296"/>
        </pc:sldMkLst>
        <pc:spChg chg="mod">
          <ac:chgData name="Sofia Strid" userId="S::sofia.strid_gu.se#ext#@esf.org::af4c14b5-3fbb-4ea3-b143-12e52ee96ec8" providerId="AD" clId="Web-{858CACFA-A6D4-F8A4-0DA0-F0CEA6F1AA62}" dt="2025-06-04T12:41:30.149" v="68" actId="1076"/>
          <ac:spMkLst>
            <pc:docMk/>
            <pc:sldMk cId="3932518964" sldId="296"/>
            <ac:spMk id="2" creationId="{D6F9AE2A-929F-E41F-9427-8C930AD20AB5}"/>
          </ac:spMkLst>
        </pc:spChg>
        <pc:spChg chg="mod">
          <ac:chgData name="Sofia Strid" userId="S::sofia.strid_gu.se#ext#@esf.org::af4c14b5-3fbb-4ea3-b143-12e52ee96ec8" providerId="AD" clId="Web-{858CACFA-A6D4-F8A4-0DA0-F0CEA6F1AA62}" dt="2025-06-04T12:41:33.337" v="69" actId="1076"/>
          <ac:spMkLst>
            <pc:docMk/>
            <pc:sldMk cId="3932518964" sldId="296"/>
            <ac:spMk id="7" creationId="{E359F068-A662-C4D9-9943-A27CB44F03FE}"/>
          </ac:spMkLst>
        </pc:spChg>
        <pc:spChg chg="mod">
          <ac:chgData name="Sofia Strid" userId="S::sofia.strid_gu.se#ext#@esf.org::af4c14b5-3fbb-4ea3-b143-12e52ee96ec8" providerId="AD" clId="Web-{858CACFA-A6D4-F8A4-0DA0-F0CEA6F1AA62}" dt="2025-06-04T12:44:09.093" v="88" actId="14100"/>
          <ac:spMkLst>
            <pc:docMk/>
            <pc:sldMk cId="3932518964" sldId="296"/>
            <ac:spMk id="8" creationId="{7D8EDD26-C79A-8867-825A-7588B7A352E9}"/>
          </ac:spMkLst>
        </pc:spChg>
        <pc:spChg chg="add mod">
          <ac:chgData name="Sofia Strid" userId="S::sofia.strid_gu.se#ext#@esf.org::af4c14b5-3fbb-4ea3-b143-12e52ee96ec8" providerId="AD" clId="Web-{858CACFA-A6D4-F8A4-0DA0-F0CEA6F1AA62}" dt="2025-06-04T12:41:36.478" v="70" actId="1076"/>
          <ac:spMkLst>
            <pc:docMk/>
            <pc:sldMk cId="3932518964" sldId="296"/>
            <ac:spMk id="9" creationId="{9E09745B-61CC-A8D1-C818-F99415B7F8A7}"/>
          </ac:spMkLst>
        </pc:spChg>
        <pc:spChg chg="mod">
          <ac:chgData name="Sofia Strid" userId="S::sofia.strid_gu.se#ext#@esf.org::af4c14b5-3fbb-4ea3-b143-12e52ee96ec8" providerId="AD" clId="Web-{858CACFA-A6D4-F8A4-0DA0-F0CEA6F1AA62}" dt="2025-06-04T12:42:48.355" v="74" actId="20577"/>
          <ac:spMkLst>
            <pc:docMk/>
            <pc:sldMk cId="3932518964" sldId="296"/>
            <ac:spMk id="12" creationId="{66FB8E42-4710-B738-7DF7-046EC7614229}"/>
          </ac:spMkLst>
        </pc:spChg>
      </pc:sldChg>
      <pc:sldChg chg="modSp">
        <pc:chgData name="Sofia Strid" userId="S::sofia.strid_gu.se#ext#@esf.org::af4c14b5-3fbb-4ea3-b143-12e52ee96ec8" providerId="AD" clId="Web-{858CACFA-A6D4-F8A4-0DA0-F0CEA6F1AA62}" dt="2025-06-04T12:38:24.080" v="18" actId="20577"/>
        <pc:sldMkLst>
          <pc:docMk/>
          <pc:sldMk cId="1880724115" sldId="298"/>
        </pc:sldMkLst>
        <pc:spChg chg="mod">
          <ac:chgData name="Sofia Strid" userId="S::sofia.strid_gu.se#ext#@esf.org::af4c14b5-3fbb-4ea3-b143-12e52ee96ec8" providerId="AD" clId="Web-{858CACFA-A6D4-F8A4-0DA0-F0CEA6F1AA62}" dt="2025-06-04T12:38:24.080" v="18" actId="20577"/>
          <ac:spMkLst>
            <pc:docMk/>
            <pc:sldMk cId="1880724115" sldId="298"/>
            <ac:spMk id="11" creationId="{3EC98F16-7981-CCF1-987D-9AEFB7CB951C}"/>
          </ac:spMkLst>
        </pc:spChg>
      </pc:sldChg>
      <pc:sldChg chg="modSp">
        <pc:chgData name="Sofia Strid" userId="S::sofia.strid_gu.se#ext#@esf.org::af4c14b5-3fbb-4ea3-b143-12e52ee96ec8" providerId="AD" clId="Web-{858CACFA-A6D4-F8A4-0DA0-F0CEA6F1AA62}" dt="2025-06-04T12:45:27.940" v="106" actId="20577"/>
        <pc:sldMkLst>
          <pc:docMk/>
          <pc:sldMk cId="3742954697" sldId="301"/>
        </pc:sldMkLst>
        <pc:spChg chg="mod">
          <ac:chgData name="Sofia Strid" userId="S::sofia.strid_gu.se#ext#@esf.org::af4c14b5-3fbb-4ea3-b143-12e52ee96ec8" providerId="AD" clId="Web-{858CACFA-A6D4-F8A4-0DA0-F0CEA6F1AA62}" dt="2025-06-04T12:39:37.692" v="50" actId="20577"/>
          <ac:spMkLst>
            <pc:docMk/>
            <pc:sldMk cId="3742954697" sldId="301"/>
            <ac:spMk id="8" creationId="{280FFC2E-EC64-4487-97B1-B0FA271104B5}"/>
          </ac:spMkLst>
        </pc:spChg>
        <pc:spChg chg="mod">
          <ac:chgData name="Sofia Strid" userId="S::sofia.strid_gu.se#ext#@esf.org::af4c14b5-3fbb-4ea3-b143-12e52ee96ec8" providerId="AD" clId="Web-{858CACFA-A6D4-F8A4-0DA0-F0CEA6F1AA62}" dt="2025-06-04T12:39:35.145" v="49" actId="20577"/>
          <ac:spMkLst>
            <pc:docMk/>
            <pc:sldMk cId="3742954697" sldId="301"/>
            <ac:spMk id="9" creationId="{2F5943C8-355D-487A-7554-D1B9BCB859BD}"/>
          </ac:spMkLst>
        </pc:spChg>
        <pc:spChg chg="mod">
          <ac:chgData name="Sofia Strid" userId="S::sofia.strid_gu.se#ext#@esf.org::af4c14b5-3fbb-4ea3-b143-12e52ee96ec8" providerId="AD" clId="Web-{858CACFA-A6D4-F8A4-0DA0-F0CEA6F1AA62}" dt="2025-06-04T12:39:49.114" v="53" actId="20577"/>
          <ac:spMkLst>
            <pc:docMk/>
            <pc:sldMk cId="3742954697" sldId="301"/>
            <ac:spMk id="10" creationId="{94FC80C6-60A9-0886-EAFC-B48998086485}"/>
          </ac:spMkLst>
        </pc:spChg>
        <pc:spChg chg="mod">
          <ac:chgData name="Sofia Strid" userId="S::sofia.strid_gu.se#ext#@esf.org::af4c14b5-3fbb-4ea3-b143-12e52ee96ec8" providerId="AD" clId="Web-{858CACFA-A6D4-F8A4-0DA0-F0CEA6F1AA62}" dt="2025-06-04T12:39:40.973" v="51" actId="20577"/>
          <ac:spMkLst>
            <pc:docMk/>
            <pc:sldMk cId="3742954697" sldId="301"/>
            <ac:spMk id="11" creationId="{E99F82AB-650E-8E50-1C8E-1827E37FFFDA}"/>
          </ac:spMkLst>
        </pc:spChg>
        <pc:spChg chg="mod">
          <ac:chgData name="Sofia Strid" userId="S::sofia.strid_gu.se#ext#@esf.org::af4c14b5-3fbb-4ea3-b143-12e52ee96ec8" providerId="AD" clId="Web-{858CACFA-A6D4-F8A4-0DA0-F0CEA6F1AA62}" dt="2025-06-04T12:45:27.940" v="106" actId="20577"/>
          <ac:spMkLst>
            <pc:docMk/>
            <pc:sldMk cId="3742954697" sldId="301"/>
            <ac:spMk id="16" creationId="{510E2D00-61A1-8B50-1F90-78F4654BF5E9}"/>
          </ac:spMkLst>
        </pc:spChg>
      </pc:sldChg>
      <pc:sldChg chg="mod modShow">
        <pc:chgData name="Sofia Strid" userId="S::sofia.strid_gu.se#ext#@esf.org::af4c14b5-3fbb-4ea3-b143-12e52ee96ec8" providerId="AD" clId="Web-{858CACFA-A6D4-F8A4-0DA0-F0CEA6F1AA62}" dt="2025-06-04T12:43:17.716" v="76"/>
        <pc:sldMkLst>
          <pc:docMk/>
          <pc:sldMk cId="577284560" sldId="304"/>
        </pc:sldMkLst>
      </pc:sldChg>
      <pc:sldChg chg="modSp">
        <pc:chgData name="Sofia Strid" userId="S::sofia.strid_gu.se#ext#@esf.org::af4c14b5-3fbb-4ea3-b143-12e52ee96ec8" providerId="AD" clId="Web-{858CACFA-A6D4-F8A4-0DA0-F0CEA6F1AA62}" dt="2025-06-04T12:40:38.101" v="57" actId="1076"/>
        <pc:sldMkLst>
          <pc:docMk/>
          <pc:sldMk cId="1940232458" sldId="306"/>
        </pc:sldMkLst>
        <pc:spChg chg="mod">
          <ac:chgData name="Sofia Strid" userId="S::sofia.strid_gu.se#ext#@esf.org::af4c14b5-3fbb-4ea3-b143-12e52ee96ec8" providerId="AD" clId="Web-{858CACFA-A6D4-F8A4-0DA0-F0CEA6F1AA62}" dt="2025-06-04T12:40:38.101" v="57" actId="1076"/>
          <ac:spMkLst>
            <pc:docMk/>
            <pc:sldMk cId="1940232458" sldId="306"/>
            <ac:spMk id="4" creationId="{CF614D17-E880-9758-5230-AA1C83CA56DA}"/>
          </ac:spMkLst>
        </pc:spChg>
      </pc:sldChg>
      <pc:sldChg chg="del">
        <pc:chgData name="Sofia Strid" userId="S::sofia.strid_gu.se#ext#@esf.org::af4c14b5-3fbb-4ea3-b143-12e52ee96ec8" providerId="AD" clId="Web-{858CACFA-A6D4-F8A4-0DA0-F0CEA6F1AA62}" dt="2025-06-04T12:36:42.998" v="0"/>
        <pc:sldMkLst>
          <pc:docMk/>
          <pc:sldMk cId="3754681037" sldId="322"/>
        </pc:sldMkLst>
      </pc:sldChg>
      <pc:sldChg chg="modSp">
        <pc:chgData name="Sofia Strid" userId="S::sofia.strid_gu.se#ext#@esf.org::af4c14b5-3fbb-4ea3-b143-12e52ee96ec8" providerId="AD" clId="Web-{858CACFA-A6D4-F8A4-0DA0-F0CEA6F1AA62}" dt="2025-06-04T12:46:03.925" v="107" actId="14100"/>
        <pc:sldMkLst>
          <pc:docMk/>
          <pc:sldMk cId="1344051729" sldId="323"/>
        </pc:sldMkLst>
        <pc:spChg chg="mod">
          <ac:chgData name="Sofia Strid" userId="S::sofia.strid_gu.se#ext#@esf.org::af4c14b5-3fbb-4ea3-b143-12e52ee96ec8" providerId="AD" clId="Web-{858CACFA-A6D4-F8A4-0DA0-F0CEA6F1AA62}" dt="2025-06-04T12:46:03.925" v="107" actId="14100"/>
          <ac:spMkLst>
            <pc:docMk/>
            <pc:sldMk cId="1344051729" sldId="323"/>
            <ac:spMk id="5" creationId="{9C601E5E-284D-F93C-0AC9-166CED717892}"/>
          </ac:spMkLst>
        </pc:spChg>
      </pc:sldChg>
    </pc:docChg>
  </pc:docChgLst>
  <pc:docChgLst>
    <pc:chgData name="Ines AZAIEZ" userId="S::iazaiez@esf.org::ba7a311f-973f-4620-aff5-1397d7e264e8" providerId="AD" clId="Web-{C431E3D6-DD11-A838-2DBF-0E8245600575}"/>
    <pc:docChg chg="delSld modSld">
      <pc:chgData name="Ines AZAIEZ" userId="S::iazaiez@esf.org::ba7a311f-973f-4620-aff5-1397d7e264e8" providerId="AD" clId="Web-{C431E3D6-DD11-A838-2DBF-0E8245600575}" dt="2025-05-28T14:29:04.783" v="96" actId="1076"/>
      <pc:docMkLst>
        <pc:docMk/>
      </pc:docMkLst>
      <pc:sldChg chg="modSp">
        <pc:chgData name="Ines AZAIEZ" userId="S::iazaiez@esf.org::ba7a311f-973f-4620-aff5-1397d7e264e8" providerId="AD" clId="Web-{C431E3D6-DD11-A838-2DBF-0E8245600575}" dt="2025-05-28T14:19:22.633" v="13" actId="20577"/>
        <pc:sldMkLst>
          <pc:docMk/>
          <pc:sldMk cId="3046939955" sldId="305"/>
        </pc:sldMkLst>
        <pc:spChg chg="mod">
          <ac:chgData name="Ines AZAIEZ" userId="S::iazaiez@esf.org::ba7a311f-973f-4620-aff5-1397d7e264e8" providerId="AD" clId="Web-{C431E3D6-DD11-A838-2DBF-0E8245600575}" dt="2025-05-28T14:19:22.633" v="13" actId="20577"/>
          <ac:spMkLst>
            <pc:docMk/>
            <pc:sldMk cId="3046939955" sldId="305"/>
            <ac:spMk id="6" creationId="{27F2F484-9217-9884-E044-19F96CBDEA93}"/>
          </ac:spMkLst>
        </pc:spChg>
        <pc:spChg chg="mod">
          <ac:chgData name="Ines AZAIEZ" userId="S::iazaiez@esf.org::ba7a311f-973f-4620-aff5-1397d7e264e8" providerId="AD" clId="Web-{C431E3D6-DD11-A838-2DBF-0E8245600575}" dt="2025-05-28T14:19:18.164" v="12" actId="20577"/>
          <ac:spMkLst>
            <pc:docMk/>
            <pc:sldMk cId="3046939955" sldId="305"/>
            <ac:spMk id="11" creationId="{95A682AE-C245-F167-9C93-5AA73E91A93A}"/>
          </ac:spMkLst>
        </pc:spChg>
      </pc:sldChg>
      <pc:sldChg chg="addSp delSp modSp">
        <pc:chgData name="Ines AZAIEZ" userId="S::iazaiez@esf.org::ba7a311f-973f-4620-aff5-1397d7e264e8" providerId="AD" clId="Web-{C431E3D6-DD11-A838-2DBF-0E8245600575}" dt="2025-05-28T14:27:28.357" v="70" actId="1076"/>
        <pc:sldMkLst>
          <pc:docMk/>
          <pc:sldMk cId="956634737" sldId="307"/>
        </pc:sldMkLst>
        <pc:spChg chg="mod">
          <ac:chgData name="Ines AZAIEZ" userId="S::iazaiez@esf.org::ba7a311f-973f-4620-aff5-1397d7e264e8" providerId="AD" clId="Web-{C431E3D6-DD11-A838-2DBF-0E8245600575}" dt="2025-05-28T14:19:44.571" v="21" actId="14100"/>
          <ac:spMkLst>
            <pc:docMk/>
            <pc:sldMk cId="956634737" sldId="307"/>
            <ac:spMk id="6" creationId="{D6E2029E-51D7-181A-778B-0F56CF00C148}"/>
          </ac:spMkLst>
        </pc:spChg>
        <pc:spChg chg="add mod">
          <ac:chgData name="Ines AZAIEZ" userId="S::iazaiez@esf.org::ba7a311f-973f-4620-aff5-1397d7e264e8" providerId="AD" clId="Web-{C431E3D6-DD11-A838-2DBF-0E8245600575}" dt="2025-05-28T14:27:01.184" v="64" actId="1076"/>
          <ac:spMkLst>
            <pc:docMk/>
            <pc:sldMk cId="956634737" sldId="307"/>
            <ac:spMk id="9" creationId="{34D28203-2EFA-61E0-A4B4-BED9DFEC09D8}"/>
          </ac:spMkLst>
        </pc:spChg>
        <pc:spChg chg="add mod">
          <ac:chgData name="Ines AZAIEZ" userId="S::iazaiez@esf.org::ba7a311f-973f-4620-aff5-1397d7e264e8" providerId="AD" clId="Web-{C431E3D6-DD11-A838-2DBF-0E8245600575}" dt="2025-05-28T14:27:28.357" v="70" actId="1076"/>
          <ac:spMkLst>
            <pc:docMk/>
            <pc:sldMk cId="956634737" sldId="307"/>
            <ac:spMk id="10" creationId="{B8E54A49-D1AB-F21C-5790-DB315601E668}"/>
          </ac:spMkLst>
        </pc:spChg>
        <pc:picChg chg="add mod">
          <ac:chgData name="Ines AZAIEZ" userId="S::iazaiez@esf.org::ba7a311f-973f-4620-aff5-1397d7e264e8" providerId="AD" clId="Web-{C431E3D6-DD11-A838-2DBF-0E8245600575}" dt="2025-05-28T14:26:56.027" v="62" actId="1076"/>
          <ac:picMkLst>
            <pc:docMk/>
            <pc:sldMk cId="956634737" sldId="307"/>
            <ac:picMk id="7" creationId="{C169ED35-B1E2-A040-2EEE-BC7048DC4598}"/>
          </ac:picMkLst>
        </pc:picChg>
      </pc:sldChg>
      <pc:sldChg chg="modSp">
        <pc:chgData name="Ines AZAIEZ" userId="S::iazaiez@esf.org::ba7a311f-973f-4620-aff5-1397d7e264e8" providerId="AD" clId="Web-{C431E3D6-DD11-A838-2DBF-0E8245600575}" dt="2025-05-28T14:28:32.469" v="84" actId="1076"/>
        <pc:sldMkLst>
          <pc:docMk/>
          <pc:sldMk cId="2370247729" sldId="308"/>
        </pc:sldMkLst>
        <pc:spChg chg="mod">
          <ac:chgData name="Ines AZAIEZ" userId="S::iazaiez@esf.org::ba7a311f-973f-4620-aff5-1397d7e264e8" providerId="AD" clId="Web-{C431E3D6-DD11-A838-2DBF-0E8245600575}" dt="2025-05-28T14:28:32.469" v="84" actId="1076"/>
          <ac:spMkLst>
            <pc:docMk/>
            <pc:sldMk cId="2370247729" sldId="308"/>
            <ac:spMk id="4" creationId="{DF36B9C3-7FB5-F5C0-7C6D-1947BA387134}"/>
          </ac:spMkLst>
        </pc:spChg>
        <pc:spChg chg="mod">
          <ac:chgData name="Ines AZAIEZ" userId="S::iazaiez@esf.org::ba7a311f-973f-4620-aff5-1397d7e264e8" providerId="AD" clId="Web-{C431E3D6-DD11-A838-2DBF-0E8245600575}" dt="2025-05-28T14:28:26.172" v="83" actId="20577"/>
          <ac:spMkLst>
            <pc:docMk/>
            <pc:sldMk cId="2370247729" sldId="308"/>
            <ac:spMk id="15" creationId="{D6C7016C-0892-ABFF-0B93-4D07CA1A9E05}"/>
          </ac:spMkLst>
        </pc:spChg>
      </pc:sldChg>
      <pc:sldChg chg="del">
        <pc:chgData name="Ines AZAIEZ" userId="S::iazaiez@esf.org::ba7a311f-973f-4620-aff5-1397d7e264e8" providerId="AD" clId="Web-{C431E3D6-DD11-A838-2DBF-0E8245600575}" dt="2025-05-28T14:19:24.867" v="14"/>
        <pc:sldMkLst>
          <pc:docMk/>
          <pc:sldMk cId="819101340" sldId="309"/>
        </pc:sldMkLst>
      </pc:sldChg>
      <pc:sldChg chg="modSp">
        <pc:chgData name="Ines AZAIEZ" userId="S::iazaiez@esf.org::ba7a311f-973f-4620-aff5-1397d7e264e8" providerId="AD" clId="Web-{C431E3D6-DD11-A838-2DBF-0E8245600575}" dt="2025-05-28T14:29:04.783" v="96" actId="1076"/>
        <pc:sldMkLst>
          <pc:docMk/>
          <pc:sldMk cId="2610036744" sldId="310"/>
        </pc:sldMkLst>
        <pc:spChg chg="mod">
          <ac:chgData name="Ines AZAIEZ" userId="S::iazaiez@esf.org::ba7a311f-973f-4620-aff5-1397d7e264e8" providerId="AD" clId="Web-{C431E3D6-DD11-A838-2DBF-0E8245600575}" dt="2025-05-28T14:29:04.783" v="96" actId="1076"/>
          <ac:spMkLst>
            <pc:docMk/>
            <pc:sldMk cId="2610036744" sldId="310"/>
            <ac:spMk id="4" creationId="{7AB69D7F-8503-A407-E412-FFBCD5676651}"/>
          </ac:spMkLst>
        </pc:spChg>
      </pc:sldChg>
    </pc:docChg>
  </pc:docChgLst>
  <pc:docChgLst>
    <pc:chgData name="Nathalie Wuiame" userId="S::nathalie.wuiame_skynet.be#ext#@europeansf.onmicrosoft.com::e97071fa-44fc-4137-a0cc-b4eed56db114" providerId="AD" clId="Web-{6A48B6AF-69F2-E195-C0F1-433A7A9843B3}"/>
    <pc:docChg chg="sldOrd">
      <pc:chgData name="Nathalie Wuiame" userId="S::nathalie.wuiame_skynet.be#ext#@europeansf.onmicrosoft.com::e97071fa-44fc-4137-a0cc-b4eed56db114" providerId="AD" clId="Web-{6A48B6AF-69F2-E195-C0F1-433A7A9843B3}" dt="2025-06-03T07:02:45.333" v="0"/>
      <pc:docMkLst>
        <pc:docMk/>
      </pc:docMkLst>
      <pc:sldChg chg="ord">
        <pc:chgData name="Nathalie Wuiame" userId="S::nathalie.wuiame_skynet.be#ext#@europeansf.onmicrosoft.com::e97071fa-44fc-4137-a0cc-b4eed56db114" providerId="AD" clId="Web-{6A48B6AF-69F2-E195-C0F1-433A7A9843B3}" dt="2025-06-03T07:02:45.333" v="0"/>
        <pc:sldMkLst>
          <pc:docMk/>
          <pc:sldMk cId="459920604" sldId="311"/>
        </pc:sldMkLst>
      </pc:sldChg>
    </pc:docChg>
  </pc:docChgLst>
  <pc:docChgLst>
    <pc:chgData name="Ines AZAIEZ" userId="ba7a311f-973f-4620-aff5-1397d7e264e8" providerId="ADAL" clId="{25137387-95CC-4188-B641-E9D1843ABAD4}"/>
    <pc:docChg chg="undo redo custSel addSld delSld modSld sldOrd modMainMaster">
      <pc:chgData name="Ines AZAIEZ" userId="ba7a311f-973f-4620-aff5-1397d7e264e8" providerId="ADAL" clId="{25137387-95CC-4188-B641-E9D1843ABAD4}" dt="2025-05-28T14:11:58.455" v="914" actId="1076"/>
      <pc:docMkLst>
        <pc:docMk/>
      </pc:docMkLst>
      <pc:sldChg chg="del">
        <pc:chgData name="Ines AZAIEZ" userId="ba7a311f-973f-4620-aff5-1397d7e264e8" providerId="ADAL" clId="{25137387-95CC-4188-B641-E9D1843ABAD4}" dt="2025-05-28T13:21:07.791" v="96" actId="47"/>
        <pc:sldMkLst>
          <pc:docMk/>
          <pc:sldMk cId="645343384" sldId="257"/>
        </pc:sldMkLst>
      </pc:sldChg>
      <pc:sldChg chg="del">
        <pc:chgData name="Ines AZAIEZ" userId="ba7a311f-973f-4620-aff5-1397d7e264e8" providerId="ADAL" clId="{25137387-95CC-4188-B641-E9D1843ABAD4}" dt="2025-05-28T14:09:31.802" v="807" actId="47"/>
        <pc:sldMkLst>
          <pc:docMk/>
          <pc:sldMk cId="1659036156" sldId="261"/>
        </pc:sldMkLst>
      </pc:sldChg>
      <pc:sldChg chg="del">
        <pc:chgData name="Ines AZAIEZ" userId="ba7a311f-973f-4620-aff5-1397d7e264e8" providerId="ADAL" clId="{25137387-95CC-4188-B641-E9D1843ABAD4}" dt="2025-05-28T14:09:32.528" v="808" actId="47"/>
        <pc:sldMkLst>
          <pc:docMk/>
          <pc:sldMk cId="2883397823" sldId="271"/>
        </pc:sldMkLst>
      </pc:sldChg>
      <pc:sldChg chg="del">
        <pc:chgData name="Ines AZAIEZ" userId="ba7a311f-973f-4620-aff5-1397d7e264e8" providerId="ADAL" clId="{25137387-95CC-4188-B641-E9D1843ABAD4}" dt="2025-05-28T14:09:38.534" v="814" actId="47"/>
        <pc:sldMkLst>
          <pc:docMk/>
          <pc:sldMk cId="3932518964" sldId="296"/>
        </pc:sldMkLst>
      </pc:sldChg>
      <pc:sldChg chg="del">
        <pc:chgData name="Ines AZAIEZ" userId="ba7a311f-973f-4620-aff5-1397d7e264e8" providerId="ADAL" clId="{25137387-95CC-4188-B641-E9D1843ABAD4}" dt="2025-05-28T13:21:48.402" v="103" actId="47"/>
        <pc:sldMkLst>
          <pc:docMk/>
          <pc:sldMk cId="3128200660" sldId="298"/>
        </pc:sldMkLst>
      </pc:sldChg>
      <pc:sldChg chg="del">
        <pc:chgData name="Ines AZAIEZ" userId="ba7a311f-973f-4620-aff5-1397d7e264e8" providerId="ADAL" clId="{25137387-95CC-4188-B641-E9D1843ABAD4}" dt="2025-05-28T14:09:34.438" v="810" actId="47"/>
        <pc:sldMkLst>
          <pc:docMk/>
          <pc:sldMk cId="1417570224" sldId="300"/>
        </pc:sldMkLst>
      </pc:sldChg>
      <pc:sldChg chg="delSp modSp add del mod">
        <pc:chgData name="Ines AZAIEZ" userId="ba7a311f-973f-4620-aff5-1397d7e264e8" providerId="ADAL" clId="{25137387-95CC-4188-B641-E9D1843ABAD4}" dt="2025-05-28T14:11:25.917" v="906" actId="47"/>
        <pc:sldMkLst>
          <pc:docMk/>
          <pc:sldMk cId="2403352207" sldId="301"/>
        </pc:sldMkLst>
      </pc:sldChg>
      <pc:sldChg chg="del">
        <pc:chgData name="Ines AZAIEZ" userId="ba7a311f-973f-4620-aff5-1397d7e264e8" providerId="ADAL" clId="{25137387-95CC-4188-B641-E9D1843ABAD4}" dt="2025-05-28T14:09:36.643" v="812" actId="47"/>
        <pc:sldMkLst>
          <pc:docMk/>
          <pc:sldMk cId="3884470149" sldId="302"/>
        </pc:sldMkLst>
      </pc:sldChg>
      <pc:sldChg chg="del">
        <pc:chgData name="Ines AZAIEZ" userId="ba7a311f-973f-4620-aff5-1397d7e264e8" providerId="ADAL" clId="{25137387-95CC-4188-B641-E9D1843ABAD4}" dt="2025-05-28T14:09:35.597" v="811" actId="47"/>
        <pc:sldMkLst>
          <pc:docMk/>
          <pc:sldMk cId="564980197" sldId="303"/>
        </pc:sldMkLst>
      </pc:sldChg>
      <pc:sldChg chg="del">
        <pc:chgData name="Ines AZAIEZ" userId="ba7a311f-973f-4620-aff5-1397d7e264e8" providerId="ADAL" clId="{25137387-95CC-4188-B641-E9D1843ABAD4}" dt="2025-05-28T14:09:34.048" v="809" actId="47"/>
        <pc:sldMkLst>
          <pc:docMk/>
          <pc:sldMk cId="577284560" sldId="304"/>
        </pc:sldMkLst>
      </pc:sldChg>
      <pc:sldChg chg="addSp delSp modSp mod">
        <pc:chgData name="Ines AZAIEZ" userId="ba7a311f-973f-4620-aff5-1397d7e264e8" providerId="ADAL" clId="{25137387-95CC-4188-B641-E9D1843ABAD4}" dt="2025-05-28T13:32:37.320" v="337" actId="207"/>
        <pc:sldMkLst>
          <pc:docMk/>
          <pc:sldMk cId="3046939955" sldId="305"/>
        </pc:sldMkLst>
        <pc:spChg chg="mod">
          <ac:chgData name="Ines AZAIEZ" userId="ba7a311f-973f-4620-aff5-1397d7e264e8" providerId="ADAL" clId="{25137387-95CC-4188-B641-E9D1843ABAD4}" dt="2025-05-28T13:30:42.481" v="297" actId="21"/>
          <ac:spMkLst>
            <pc:docMk/>
            <pc:sldMk cId="3046939955" sldId="305"/>
            <ac:spMk id="2" creationId="{8E4DC472-54AB-CF09-DE24-1D6637E13CA3}"/>
          </ac:spMkLst>
        </pc:spChg>
        <pc:spChg chg="mod">
          <ac:chgData name="Ines AZAIEZ" userId="ba7a311f-973f-4620-aff5-1397d7e264e8" providerId="ADAL" clId="{25137387-95CC-4188-B641-E9D1843ABAD4}" dt="2025-05-28T13:32:37.320" v="337" actId="207"/>
          <ac:spMkLst>
            <pc:docMk/>
            <pc:sldMk cId="3046939955" sldId="305"/>
            <ac:spMk id="6" creationId="{27F2F484-9217-9884-E044-19F96CBDEA93}"/>
          </ac:spMkLst>
        </pc:spChg>
        <pc:spChg chg="add mod">
          <ac:chgData name="Ines AZAIEZ" userId="ba7a311f-973f-4620-aff5-1397d7e264e8" providerId="ADAL" clId="{25137387-95CC-4188-B641-E9D1843ABAD4}" dt="2025-05-28T13:31:50.132" v="320" actId="1076"/>
          <ac:spMkLst>
            <pc:docMk/>
            <pc:sldMk cId="3046939955" sldId="305"/>
            <ac:spMk id="10" creationId="{CA0B011C-07A3-1029-8A34-EB508820A473}"/>
          </ac:spMkLst>
        </pc:spChg>
        <pc:spChg chg="add mod">
          <ac:chgData name="Ines AZAIEZ" userId="ba7a311f-973f-4620-aff5-1397d7e264e8" providerId="ADAL" clId="{25137387-95CC-4188-B641-E9D1843ABAD4}" dt="2025-05-28T13:32:22.741" v="334" actId="1076"/>
          <ac:spMkLst>
            <pc:docMk/>
            <pc:sldMk cId="3046939955" sldId="305"/>
            <ac:spMk id="11" creationId="{95A682AE-C245-F167-9C93-5AA73E91A93A}"/>
          </ac:spMkLst>
        </pc:spChg>
      </pc:sldChg>
      <pc:sldChg chg="del">
        <pc:chgData name="Ines AZAIEZ" userId="ba7a311f-973f-4620-aff5-1397d7e264e8" providerId="ADAL" clId="{25137387-95CC-4188-B641-E9D1843ABAD4}" dt="2025-05-28T14:09:38.137" v="813" actId="47"/>
        <pc:sldMkLst>
          <pc:docMk/>
          <pc:sldMk cId="1940232458" sldId="306"/>
        </pc:sldMkLst>
      </pc:sldChg>
      <pc:sldChg chg="addSp delSp modSp new mod ord">
        <pc:chgData name="Ines AZAIEZ" userId="ba7a311f-973f-4620-aff5-1397d7e264e8" providerId="ADAL" clId="{25137387-95CC-4188-B641-E9D1843ABAD4}" dt="2025-05-28T14:11:58.455" v="914" actId="1076"/>
        <pc:sldMkLst>
          <pc:docMk/>
          <pc:sldMk cId="956634737" sldId="307"/>
        </pc:sldMkLst>
        <pc:spChg chg="add mod">
          <ac:chgData name="Ines AZAIEZ" userId="ba7a311f-973f-4620-aff5-1397d7e264e8" providerId="ADAL" clId="{25137387-95CC-4188-B641-E9D1843ABAD4}" dt="2025-05-28T13:23:16.753" v="116" actId="1076"/>
          <ac:spMkLst>
            <pc:docMk/>
            <pc:sldMk cId="956634737" sldId="307"/>
            <ac:spMk id="5" creationId="{052024C2-3E0B-B8E6-4027-B39622F7654C}"/>
          </ac:spMkLst>
        </pc:spChg>
        <pc:spChg chg="add mod">
          <ac:chgData name="Ines AZAIEZ" userId="ba7a311f-973f-4620-aff5-1397d7e264e8" providerId="ADAL" clId="{25137387-95CC-4188-B641-E9D1843ABAD4}" dt="2025-05-28T13:39:27.288" v="368" actId="1076"/>
          <ac:spMkLst>
            <pc:docMk/>
            <pc:sldMk cId="956634737" sldId="307"/>
            <ac:spMk id="6" creationId="{D6E2029E-51D7-181A-778B-0F56CF00C148}"/>
          </ac:spMkLst>
        </pc:spChg>
      </pc:sldChg>
      <pc:sldChg chg="addSp delSp modSp new mod">
        <pc:chgData name="Ines AZAIEZ" userId="ba7a311f-973f-4620-aff5-1397d7e264e8" providerId="ADAL" clId="{25137387-95CC-4188-B641-E9D1843ABAD4}" dt="2025-05-28T14:06:11.469" v="714" actId="20577"/>
        <pc:sldMkLst>
          <pc:docMk/>
          <pc:sldMk cId="2370247729" sldId="308"/>
        </pc:sldMkLst>
        <pc:spChg chg="add mod">
          <ac:chgData name="Ines AZAIEZ" userId="ba7a311f-973f-4620-aff5-1397d7e264e8" providerId="ADAL" clId="{25137387-95CC-4188-B641-E9D1843ABAD4}" dt="2025-05-28T14:06:11.469" v="714" actId="20577"/>
          <ac:spMkLst>
            <pc:docMk/>
            <pc:sldMk cId="2370247729" sldId="308"/>
            <ac:spMk id="4" creationId="{DF36B9C3-7FB5-F5C0-7C6D-1947BA387134}"/>
          </ac:spMkLst>
        </pc:spChg>
        <pc:spChg chg="add mod">
          <ac:chgData name="Ines AZAIEZ" userId="ba7a311f-973f-4620-aff5-1397d7e264e8" providerId="ADAL" clId="{25137387-95CC-4188-B641-E9D1843ABAD4}" dt="2025-05-28T13:46:45.086" v="569" actId="207"/>
          <ac:spMkLst>
            <pc:docMk/>
            <pc:sldMk cId="2370247729" sldId="308"/>
            <ac:spMk id="6" creationId="{0B264CBA-7FA1-78F1-9536-6A4C07A6B871}"/>
          </ac:spMkLst>
        </pc:spChg>
        <pc:spChg chg="add mod">
          <ac:chgData name="Ines AZAIEZ" userId="ba7a311f-973f-4620-aff5-1397d7e264e8" providerId="ADAL" clId="{25137387-95CC-4188-B641-E9D1843ABAD4}" dt="2025-05-28T13:45:58.160" v="554" actId="1076"/>
          <ac:spMkLst>
            <pc:docMk/>
            <pc:sldMk cId="2370247729" sldId="308"/>
            <ac:spMk id="15" creationId="{D6C7016C-0892-ABFF-0B93-4D07CA1A9E05}"/>
          </ac:spMkLst>
        </pc:spChg>
        <pc:spChg chg="add mod">
          <ac:chgData name="Ines AZAIEZ" userId="ba7a311f-973f-4620-aff5-1397d7e264e8" providerId="ADAL" clId="{25137387-95CC-4188-B641-E9D1843ABAD4}" dt="2025-05-28T13:44:42.733" v="502" actId="122"/>
          <ac:spMkLst>
            <pc:docMk/>
            <pc:sldMk cId="2370247729" sldId="308"/>
            <ac:spMk id="17" creationId="{FD902CE0-BEA8-D07F-D42D-5F7E6FDE0923}"/>
          </ac:spMkLst>
        </pc:spChg>
      </pc:sldChg>
      <pc:sldChg chg="addSp modSp new mod ord modAnim">
        <pc:chgData name="Ines AZAIEZ" userId="ba7a311f-973f-4620-aff5-1397d7e264e8" providerId="ADAL" clId="{25137387-95CC-4188-B641-E9D1843ABAD4}" dt="2025-05-28T14:09:08.172" v="805"/>
        <pc:sldMkLst>
          <pc:docMk/>
          <pc:sldMk cId="819101340" sldId="309"/>
        </pc:sldMkLst>
      </pc:sldChg>
      <pc:sldChg chg="delSp modSp add mod">
        <pc:chgData name="Ines AZAIEZ" userId="ba7a311f-973f-4620-aff5-1397d7e264e8" providerId="ADAL" clId="{25137387-95CC-4188-B641-E9D1843ABAD4}" dt="2025-05-28T13:46:42.318" v="568" actId="207"/>
        <pc:sldMkLst>
          <pc:docMk/>
          <pc:sldMk cId="2610036744" sldId="310"/>
        </pc:sldMkLst>
        <pc:spChg chg="mod">
          <ac:chgData name="Ines AZAIEZ" userId="ba7a311f-973f-4620-aff5-1397d7e264e8" providerId="ADAL" clId="{25137387-95CC-4188-B641-E9D1843ABAD4}" dt="2025-05-28T13:46:39.270" v="567" actId="1076"/>
          <ac:spMkLst>
            <pc:docMk/>
            <pc:sldMk cId="2610036744" sldId="310"/>
            <ac:spMk id="4" creationId="{7AB69D7F-8503-A407-E412-FFBCD5676651}"/>
          </ac:spMkLst>
        </pc:spChg>
        <pc:spChg chg="mod">
          <ac:chgData name="Ines AZAIEZ" userId="ba7a311f-973f-4620-aff5-1397d7e264e8" providerId="ADAL" clId="{25137387-95CC-4188-B641-E9D1843ABAD4}" dt="2025-05-28T13:46:42.318" v="568" actId="207"/>
          <ac:spMkLst>
            <pc:docMk/>
            <pc:sldMk cId="2610036744" sldId="310"/>
            <ac:spMk id="6" creationId="{0FFDFB77-E628-249F-A1CD-29DABD0AC6D9}"/>
          </ac:spMkLst>
        </pc:spChg>
      </pc:sldChg>
      <pc:sldChg chg="addSp delSp modSp add mod ord">
        <pc:chgData name="Ines AZAIEZ" userId="ba7a311f-973f-4620-aff5-1397d7e264e8" providerId="ADAL" clId="{25137387-95CC-4188-B641-E9D1843ABAD4}" dt="2025-05-28T14:05:30.887" v="697" actId="1076"/>
        <pc:sldMkLst>
          <pc:docMk/>
          <pc:sldMk cId="459920604" sldId="311"/>
        </pc:sldMkLst>
        <pc:spChg chg="mod">
          <ac:chgData name="Ines AZAIEZ" userId="ba7a311f-973f-4620-aff5-1397d7e264e8" providerId="ADAL" clId="{25137387-95CC-4188-B641-E9D1843ABAD4}" dt="2025-05-28T14:05:30.887" v="697" actId="1076"/>
          <ac:spMkLst>
            <pc:docMk/>
            <pc:sldMk cId="459920604" sldId="311"/>
            <ac:spMk id="6" creationId="{117535AC-2141-AE6C-8E44-660232CA1A20}"/>
          </ac:spMkLst>
        </pc:spChg>
        <pc:spChg chg="mod">
          <ac:chgData name="Ines AZAIEZ" userId="ba7a311f-973f-4620-aff5-1397d7e264e8" providerId="ADAL" clId="{25137387-95CC-4188-B641-E9D1843ABAD4}" dt="2025-05-28T14:04:50.336" v="684" actId="14100"/>
          <ac:spMkLst>
            <pc:docMk/>
            <pc:sldMk cId="459920604" sldId="311"/>
            <ac:spMk id="13" creationId="{3A4FF1EE-78BA-593F-9CEB-6491E5496AD5}"/>
          </ac:spMkLst>
        </pc:spChg>
        <pc:spChg chg="add mod">
          <ac:chgData name="Ines AZAIEZ" userId="ba7a311f-973f-4620-aff5-1397d7e264e8" providerId="ADAL" clId="{25137387-95CC-4188-B641-E9D1843ABAD4}" dt="2025-05-28T14:04:56.148" v="686" actId="1076"/>
          <ac:spMkLst>
            <pc:docMk/>
            <pc:sldMk cId="459920604" sldId="311"/>
            <ac:spMk id="18" creationId="{2D7E73A4-93AA-B5BE-B11C-99CC6B2AA2A3}"/>
          </ac:spMkLst>
        </pc:spChg>
        <pc:spChg chg="add mod">
          <ac:chgData name="Ines AZAIEZ" userId="ba7a311f-973f-4620-aff5-1397d7e264e8" providerId="ADAL" clId="{25137387-95CC-4188-B641-E9D1843ABAD4}" dt="2025-05-28T14:04:41.876" v="681" actId="20577"/>
          <ac:spMkLst>
            <pc:docMk/>
            <pc:sldMk cId="459920604" sldId="311"/>
            <ac:spMk id="19" creationId="{9F71C9FF-9577-13A4-321A-FC562C7B4A36}"/>
          </ac:spMkLst>
        </pc:spChg>
        <pc:spChg chg="add mod">
          <ac:chgData name="Ines AZAIEZ" userId="ba7a311f-973f-4620-aff5-1397d7e264e8" providerId="ADAL" clId="{25137387-95CC-4188-B641-E9D1843ABAD4}" dt="2025-05-28T14:05:17.284" v="694" actId="20577"/>
          <ac:spMkLst>
            <pc:docMk/>
            <pc:sldMk cId="459920604" sldId="311"/>
            <ac:spMk id="20" creationId="{3BB5A6FA-2E91-7E5D-AB90-13880FF0313C}"/>
          </ac:spMkLst>
        </pc:spChg>
      </pc:sldChg>
      <pc:sldChg chg="addSp modSp new mod">
        <pc:chgData name="Ines AZAIEZ" userId="ba7a311f-973f-4620-aff5-1397d7e264e8" providerId="ADAL" clId="{25137387-95CC-4188-B641-E9D1843ABAD4}" dt="2025-05-28T14:11:31.563" v="908" actId="207"/>
        <pc:sldMkLst>
          <pc:docMk/>
          <pc:sldMk cId="1027820693" sldId="312"/>
        </pc:sldMkLst>
      </pc:sldChg>
      <pc:sldChg chg="addSp modSp add del mod ord">
        <pc:chgData name="Ines AZAIEZ" userId="ba7a311f-973f-4620-aff5-1397d7e264e8" providerId="ADAL" clId="{25137387-95CC-4188-B641-E9D1843ABAD4}" dt="2025-05-28T14:09:31.230" v="806" actId="47"/>
        <pc:sldMkLst>
          <pc:docMk/>
          <pc:sldMk cId="2838919293" sldId="312"/>
        </pc:sldMkLst>
      </pc:sldChg>
      <pc:sldChg chg="addSp delSp modSp add del mod">
        <pc:chgData name="Ines AZAIEZ" userId="ba7a311f-973f-4620-aff5-1397d7e264e8" providerId="ADAL" clId="{25137387-95CC-4188-B641-E9D1843ABAD4}" dt="2025-05-28T13:21:18.877" v="99" actId="2696"/>
        <pc:sldMkLst>
          <pc:docMk/>
          <pc:sldMk cId="1267625454" sldId="618"/>
        </pc:sldMkLst>
      </pc:sldChg>
      <pc:sldMasterChg chg="delSldLayout modSldLayout">
        <pc:chgData name="Ines AZAIEZ" userId="ba7a311f-973f-4620-aff5-1397d7e264e8" providerId="ADAL" clId="{25137387-95CC-4188-B641-E9D1843ABAD4}" dt="2025-05-28T13:29:39.800" v="275" actId="14100"/>
        <pc:sldMasterMkLst>
          <pc:docMk/>
          <pc:sldMasterMk cId="3613778786" sldId="2147483690"/>
        </pc:sldMasterMkLst>
        <pc:sldLayoutChg chg="modSp mod">
          <pc:chgData name="Ines AZAIEZ" userId="ba7a311f-973f-4620-aff5-1397d7e264e8" providerId="ADAL" clId="{25137387-95CC-4188-B641-E9D1843ABAD4}" dt="2025-05-28T13:29:39.800" v="275" actId="14100"/>
          <pc:sldLayoutMkLst>
            <pc:docMk/>
            <pc:sldMasterMk cId="3613778786" sldId="2147483690"/>
            <pc:sldLayoutMk cId="961118120" sldId="2147483682"/>
          </pc:sldLayoutMkLst>
          <pc:picChg chg="mod">
            <ac:chgData name="Ines AZAIEZ" userId="ba7a311f-973f-4620-aff5-1397d7e264e8" providerId="ADAL" clId="{25137387-95CC-4188-B641-E9D1843ABAD4}" dt="2025-05-28T13:18:47.024" v="81" actId="29295"/>
            <ac:picMkLst>
              <pc:docMk/>
              <pc:sldMasterMk cId="3613778786" sldId="2147483690"/>
              <pc:sldLayoutMk cId="961118120" sldId="2147483682"/>
              <ac:picMk id="15" creationId="{1A8A4641-4BD5-65D8-05DD-86C822784A69}"/>
            </ac:picMkLst>
          </pc:picChg>
          <pc:picChg chg="mod">
            <ac:chgData name="Ines AZAIEZ" userId="ba7a311f-973f-4620-aff5-1397d7e264e8" providerId="ADAL" clId="{25137387-95CC-4188-B641-E9D1843ABAD4}" dt="2025-05-28T13:29:39.800" v="275" actId="14100"/>
            <ac:picMkLst>
              <pc:docMk/>
              <pc:sldMasterMk cId="3613778786" sldId="2147483690"/>
              <pc:sldLayoutMk cId="961118120" sldId="2147483682"/>
              <ac:picMk id="16" creationId="{6AB09387-1D80-20F9-8A01-FE8A3B879ABC}"/>
            </ac:picMkLst>
          </pc:picChg>
        </pc:sldLayoutChg>
        <pc:sldLayoutChg chg="del">
          <pc:chgData name="Ines AZAIEZ" userId="ba7a311f-973f-4620-aff5-1397d7e264e8" providerId="ADAL" clId="{25137387-95CC-4188-B641-E9D1843ABAD4}" dt="2025-05-28T13:21:18.877" v="99" actId="2696"/>
          <pc:sldLayoutMkLst>
            <pc:docMk/>
            <pc:sldMasterMk cId="3613778786" sldId="2147483690"/>
            <pc:sldLayoutMk cId="4090497225" sldId="2147483725"/>
          </pc:sldLayoutMkLst>
        </pc:sldLayoutChg>
      </pc:sldMasterChg>
      <pc:sldMasterChg chg="modSldLayout">
        <pc:chgData name="Ines AZAIEZ" userId="ba7a311f-973f-4620-aff5-1397d7e264e8" providerId="ADAL" clId="{25137387-95CC-4188-B641-E9D1843ABAD4}" dt="2025-05-28T14:10:31.928" v="893"/>
        <pc:sldMasterMkLst>
          <pc:docMk/>
          <pc:sldMasterMk cId="0" sldId="2147483737"/>
        </pc:sldMasterMkLst>
        <pc:sldLayoutChg chg="delSp modSp mod">
          <pc:chgData name="Ines AZAIEZ" userId="ba7a311f-973f-4620-aff5-1397d7e264e8" providerId="ADAL" clId="{25137387-95CC-4188-B641-E9D1843ABAD4}" dt="2025-05-28T14:10:31.928" v="893"/>
          <pc:sldLayoutMkLst>
            <pc:docMk/>
            <pc:sldMasterMk cId="0" sldId="2147483737"/>
            <pc:sldLayoutMk cId="3192542886" sldId="2147483663"/>
          </pc:sldLayoutMkLst>
          <pc:spChg chg="mod">
            <ac:chgData name="Ines AZAIEZ" userId="ba7a311f-973f-4620-aff5-1397d7e264e8" providerId="ADAL" clId="{25137387-95CC-4188-B641-E9D1843ABAD4}" dt="2025-05-28T14:10:29.447" v="886" actId="1076"/>
            <ac:spMkLst>
              <pc:docMk/>
              <pc:sldMasterMk cId="0" sldId="2147483737"/>
              <pc:sldLayoutMk cId="3192542886" sldId="2147483663"/>
              <ac:spMk id="7" creationId="{9F6645BC-3061-150A-D584-4C408A7CA12E}"/>
            </ac:spMkLst>
          </pc:spChg>
          <pc:spChg chg="mod">
            <ac:chgData name="Ines AZAIEZ" userId="ba7a311f-973f-4620-aff5-1397d7e264e8" providerId="ADAL" clId="{25137387-95CC-4188-B641-E9D1843ABAD4}" dt="2025-05-28T14:10:29.447" v="886" actId="1076"/>
            <ac:spMkLst>
              <pc:docMk/>
              <pc:sldMasterMk cId="0" sldId="2147483737"/>
              <pc:sldLayoutMk cId="3192542886" sldId="2147483663"/>
              <ac:spMk id="15" creationId="{F020D453-75C4-1E6F-75C8-6502C9DDE2AB}"/>
            </ac:spMkLst>
          </pc:spChg>
          <pc:spChg chg="mod">
            <ac:chgData name="Ines AZAIEZ" userId="ba7a311f-973f-4620-aff5-1397d7e264e8" providerId="ADAL" clId="{25137387-95CC-4188-B641-E9D1843ABAD4}" dt="2025-05-28T14:10:29.447" v="886" actId="1076"/>
            <ac:spMkLst>
              <pc:docMk/>
              <pc:sldMasterMk cId="0" sldId="2147483737"/>
              <pc:sldLayoutMk cId="3192542886" sldId="2147483663"/>
              <ac:spMk id="20" creationId="{F152F015-708E-7E22-67CD-4858C293345E}"/>
            </ac:spMkLst>
          </pc:spChg>
          <pc:spChg chg="mod">
            <ac:chgData name="Ines AZAIEZ" userId="ba7a311f-973f-4620-aff5-1397d7e264e8" providerId="ADAL" clId="{25137387-95CC-4188-B641-E9D1843ABAD4}" dt="2025-05-28T14:10:29.447" v="886" actId="1076"/>
            <ac:spMkLst>
              <pc:docMk/>
              <pc:sldMasterMk cId="0" sldId="2147483737"/>
              <pc:sldLayoutMk cId="3192542886" sldId="2147483663"/>
              <ac:spMk id="21" creationId="{B48F6C2E-C574-D35B-6DB4-8854BC265D3B}"/>
            </ac:spMkLst>
          </pc:spChg>
          <pc:picChg chg="mod">
            <ac:chgData name="Ines AZAIEZ" userId="ba7a311f-973f-4620-aff5-1397d7e264e8" providerId="ADAL" clId="{25137387-95CC-4188-B641-E9D1843ABAD4}" dt="2025-05-28T14:10:29.447" v="886" actId="1076"/>
            <ac:picMkLst>
              <pc:docMk/>
              <pc:sldMasterMk cId="0" sldId="2147483737"/>
              <pc:sldLayoutMk cId="3192542886" sldId="2147483663"/>
              <ac:picMk id="27" creationId="{117E2C96-6810-73C9-B5A6-ABA200B34AD5}"/>
            </ac:picMkLst>
          </pc:picChg>
          <pc:picChg chg="mod">
            <ac:chgData name="Ines AZAIEZ" userId="ba7a311f-973f-4620-aff5-1397d7e264e8" providerId="ADAL" clId="{25137387-95CC-4188-B641-E9D1843ABAD4}" dt="2025-05-28T14:10:29.447" v="886" actId="1076"/>
            <ac:picMkLst>
              <pc:docMk/>
              <pc:sldMasterMk cId="0" sldId="2147483737"/>
              <pc:sldLayoutMk cId="3192542886" sldId="2147483663"/>
              <ac:picMk id="29" creationId="{F0CFB06F-675F-8F4B-2BF3-61B5B9300566}"/>
            </ac:picMkLst>
          </pc:picChg>
        </pc:sldLayoutChg>
      </pc:sldMasterChg>
    </pc:docChg>
  </pc:docChgLst>
  <pc:docChgLst>
    <pc:chgData name="Ines AZAIEZ" userId="S::iazaiez@esf.org::ba7a311f-973f-4620-aff5-1397d7e264e8" providerId="AD" clId="Web-{94335C47-7763-C6AC-BB56-CED847DF5A24}"/>
    <pc:docChg chg="addSld addMainMaster modMainMaster">
      <pc:chgData name="Ines AZAIEZ" userId="S::iazaiez@esf.org::ba7a311f-973f-4620-aff5-1397d7e264e8" providerId="AD" clId="Web-{94335C47-7763-C6AC-BB56-CED847DF5A24}" dt="2025-06-04T08:06:13.292" v="11"/>
      <pc:docMkLst>
        <pc:docMk/>
      </pc:docMkLst>
      <pc:sldChg chg="add">
        <pc:chgData name="Ines AZAIEZ" userId="S::iazaiez@esf.org::ba7a311f-973f-4620-aff5-1397d7e264e8" providerId="AD" clId="Web-{94335C47-7763-C6AC-BB56-CED847DF5A24}" dt="2025-06-04T08:06:13.121" v="0"/>
        <pc:sldMkLst>
          <pc:docMk/>
          <pc:sldMk cId="3643474094" sldId="257"/>
        </pc:sldMkLst>
      </pc:sldChg>
      <pc:sldChg chg="add">
        <pc:chgData name="Ines AZAIEZ" userId="S::iazaiez@esf.org::ba7a311f-973f-4620-aff5-1397d7e264e8" providerId="AD" clId="Web-{94335C47-7763-C6AC-BB56-CED847DF5A24}" dt="2025-06-04T08:06:13.292" v="11"/>
        <pc:sldMkLst>
          <pc:docMk/>
          <pc:sldMk cId="3415317322" sldId="262"/>
        </pc:sldMkLst>
      </pc:sldChg>
      <pc:sldChg chg="add">
        <pc:chgData name="Ines AZAIEZ" userId="S::iazaiez@esf.org::ba7a311f-973f-4620-aff5-1397d7e264e8" providerId="AD" clId="Web-{94335C47-7763-C6AC-BB56-CED847DF5A24}" dt="2025-06-04T08:06:13.136" v="1"/>
        <pc:sldMkLst>
          <pc:docMk/>
          <pc:sldMk cId="281178324" sldId="263"/>
        </pc:sldMkLst>
      </pc:sldChg>
      <pc:sldChg chg="add">
        <pc:chgData name="Ines AZAIEZ" userId="S::iazaiez@esf.org::ba7a311f-973f-4620-aff5-1397d7e264e8" providerId="AD" clId="Web-{94335C47-7763-C6AC-BB56-CED847DF5A24}" dt="2025-06-04T08:06:13.230" v="7"/>
        <pc:sldMkLst>
          <pc:docMk/>
          <pc:sldMk cId="3682187103" sldId="264"/>
        </pc:sldMkLst>
      </pc:sldChg>
      <pc:sldChg chg="add">
        <pc:chgData name="Ines AZAIEZ" userId="S::iazaiez@esf.org::ba7a311f-973f-4620-aff5-1397d7e264e8" providerId="AD" clId="Web-{94335C47-7763-C6AC-BB56-CED847DF5A24}" dt="2025-06-04T08:06:13.152" v="2"/>
        <pc:sldMkLst>
          <pc:docMk/>
          <pc:sldMk cId="3596374516" sldId="267"/>
        </pc:sldMkLst>
      </pc:sldChg>
      <pc:sldChg chg="add">
        <pc:chgData name="Ines AZAIEZ" userId="S::iazaiez@esf.org::ba7a311f-973f-4620-aff5-1397d7e264e8" providerId="AD" clId="Web-{94335C47-7763-C6AC-BB56-CED847DF5A24}" dt="2025-06-04T08:06:13.167" v="3"/>
        <pc:sldMkLst>
          <pc:docMk/>
          <pc:sldMk cId="1054210368" sldId="269"/>
        </pc:sldMkLst>
      </pc:sldChg>
      <pc:sldChg chg="add">
        <pc:chgData name="Ines AZAIEZ" userId="S::iazaiez@esf.org::ba7a311f-973f-4620-aff5-1397d7e264e8" providerId="AD" clId="Web-{94335C47-7763-C6AC-BB56-CED847DF5A24}" dt="2025-06-04T08:06:13.261" v="9"/>
        <pc:sldMkLst>
          <pc:docMk/>
          <pc:sldMk cId="1098570267" sldId="270"/>
        </pc:sldMkLst>
      </pc:sldChg>
      <pc:sldChg chg="add">
        <pc:chgData name="Ines AZAIEZ" userId="S::iazaiez@esf.org::ba7a311f-973f-4620-aff5-1397d7e264e8" providerId="AD" clId="Web-{94335C47-7763-C6AC-BB56-CED847DF5A24}" dt="2025-06-04T08:06:13.199" v="5"/>
        <pc:sldMkLst>
          <pc:docMk/>
          <pc:sldMk cId="2674293710" sldId="272"/>
        </pc:sldMkLst>
      </pc:sldChg>
      <pc:sldChg chg="add">
        <pc:chgData name="Ines AZAIEZ" userId="S::iazaiez@esf.org::ba7a311f-973f-4620-aff5-1397d7e264e8" providerId="AD" clId="Web-{94335C47-7763-C6AC-BB56-CED847DF5A24}" dt="2025-06-04T08:06:13.277" v="10"/>
        <pc:sldMkLst>
          <pc:docMk/>
          <pc:sldMk cId="2419316445" sldId="273"/>
        </pc:sldMkLst>
      </pc:sldChg>
      <pc:sldChg chg="add">
        <pc:chgData name="Ines AZAIEZ" userId="S::iazaiez@esf.org::ba7a311f-973f-4620-aff5-1397d7e264e8" providerId="AD" clId="Web-{94335C47-7763-C6AC-BB56-CED847DF5A24}" dt="2025-06-04T08:06:13.214" v="6"/>
        <pc:sldMkLst>
          <pc:docMk/>
          <pc:sldMk cId="2708922285" sldId="274"/>
        </pc:sldMkLst>
      </pc:sldChg>
      <pc:sldChg chg="add">
        <pc:chgData name="Ines AZAIEZ" userId="S::iazaiez@esf.org::ba7a311f-973f-4620-aff5-1397d7e264e8" providerId="AD" clId="Web-{94335C47-7763-C6AC-BB56-CED847DF5A24}" dt="2025-06-04T08:06:13.183" v="4"/>
        <pc:sldMkLst>
          <pc:docMk/>
          <pc:sldMk cId="407529618" sldId="275"/>
        </pc:sldMkLst>
      </pc:sldChg>
      <pc:sldChg chg="add">
        <pc:chgData name="Ines AZAIEZ" userId="S::iazaiez@esf.org::ba7a311f-973f-4620-aff5-1397d7e264e8" providerId="AD" clId="Web-{94335C47-7763-C6AC-BB56-CED847DF5A24}" dt="2025-06-04T08:06:13.246" v="8"/>
        <pc:sldMkLst>
          <pc:docMk/>
          <pc:sldMk cId="3493219855" sldId="320"/>
        </pc:sldMkLst>
      </pc:sldChg>
      <pc:sldMasterChg chg="add addSldLayout">
        <pc:chgData name="Ines AZAIEZ" userId="S::iazaiez@esf.org::ba7a311f-973f-4620-aff5-1397d7e264e8" providerId="AD" clId="Web-{94335C47-7763-C6AC-BB56-CED847DF5A24}" dt="2025-06-04T08:06:13.121" v="0"/>
        <pc:sldMasterMkLst>
          <pc:docMk/>
          <pc:sldMasterMk cId="3956581290" sldId="2147483648"/>
        </pc:sldMasterMkLst>
        <pc:sldLayoutChg chg="add">
          <pc:chgData name="Ines AZAIEZ" userId="S::iazaiez@esf.org::ba7a311f-973f-4620-aff5-1397d7e264e8" providerId="AD" clId="Web-{94335C47-7763-C6AC-BB56-CED847DF5A24}" dt="2025-06-04T08:06:13.121" v="0"/>
          <pc:sldLayoutMkLst>
            <pc:docMk/>
            <pc:sldMasterMk cId="3956581290" sldId="2147483648"/>
            <pc:sldLayoutMk cId="1960919042" sldId="2147483649"/>
          </pc:sldLayoutMkLst>
        </pc:sldLayoutChg>
        <pc:sldLayoutChg chg="add">
          <pc:chgData name="Ines AZAIEZ" userId="S::iazaiez@esf.org::ba7a311f-973f-4620-aff5-1397d7e264e8" providerId="AD" clId="Web-{94335C47-7763-C6AC-BB56-CED847DF5A24}" dt="2025-06-04T08:06:13.121" v="0"/>
          <pc:sldLayoutMkLst>
            <pc:docMk/>
            <pc:sldMasterMk cId="3956581290" sldId="2147483648"/>
            <pc:sldLayoutMk cId="2093498571" sldId="2147483650"/>
          </pc:sldLayoutMkLst>
        </pc:sldLayoutChg>
        <pc:sldLayoutChg chg="add">
          <pc:chgData name="Ines AZAIEZ" userId="S::iazaiez@esf.org::ba7a311f-973f-4620-aff5-1397d7e264e8" providerId="AD" clId="Web-{94335C47-7763-C6AC-BB56-CED847DF5A24}" dt="2025-06-04T08:06:13.121" v="0"/>
          <pc:sldLayoutMkLst>
            <pc:docMk/>
            <pc:sldMasterMk cId="3956581290" sldId="2147483648"/>
            <pc:sldLayoutMk cId="606735465" sldId="2147483651"/>
          </pc:sldLayoutMkLst>
        </pc:sldLayoutChg>
        <pc:sldLayoutChg chg="add">
          <pc:chgData name="Ines AZAIEZ" userId="S::iazaiez@esf.org::ba7a311f-973f-4620-aff5-1397d7e264e8" providerId="AD" clId="Web-{94335C47-7763-C6AC-BB56-CED847DF5A24}" dt="2025-06-04T08:06:13.121" v="0"/>
          <pc:sldLayoutMkLst>
            <pc:docMk/>
            <pc:sldMasterMk cId="3956581290" sldId="2147483648"/>
            <pc:sldLayoutMk cId="3411885254" sldId="2147483652"/>
          </pc:sldLayoutMkLst>
        </pc:sldLayoutChg>
        <pc:sldLayoutChg chg="add">
          <pc:chgData name="Ines AZAIEZ" userId="S::iazaiez@esf.org::ba7a311f-973f-4620-aff5-1397d7e264e8" providerId="AD" clId="Web-{94335C47-7763-C6AC-BB56-CED847DF5A24}" dt="2025-06-04T08:06:13.121" v="0"/>
          <pc:sldLayoutMkLst>
            <pc:docMk/>
            <pc:sldMasterMk cId="3956581290" sldId="2147483648"/>
            <pc:sldLayoutMk cId="4190104006" sldId="2147483653"/>
          </pc:sldLayoutMkLst>
        </pc:sldLayoutChg>
        <pc:sldLayoutChg chg="add">
          <pc:chgData name="Ines AZAIEZ" userId="S::iazaiez@esf.org::ba7a311f-973f-4620-aff5-1397d7e264e8" providerId="AD" clId="Web-{94335C47-7763-C6AC-BB56-CED847DF5A24}" dt="2025-06-04T08:06:13.121" v="0"/>
          <pc:sldLayoutMkLst>
            <pc:docMk/>
            <pc:sldMasterMk cId="3956581290" sldId="2147483648"/>
            <pc:sldLayoutMk cId="4237312475" sldId="2147483654"/>
          </pc:sldLayoutMkLst>
        </pc:sldLayoutChg>
        <pc:sldLayoutChg chg="add">
          <pc:chgData name="Ines AZAIEZ" userId="S::iazaiez@esf.org::ba7a311f-973f-4620-aff5-1397d7e264e8" providerId="AD" clId="Web-{94335C47-7763-C6AC-BB56-CED847DF5A24}" dt="2025-06-04T08:06:13.121" v="0"/>
          <pc:sldLayoutMkLst>
            <pc:docMk/>
            <pc:sldMasterMk cId="3956581290" sldId="2147483648"/>
            <pc:sldLayoutMk cId="1706599561" sldId="2147483655"/>
          </pc:sldLayoutMkLst>
        </pc:sldLayoutChg>
        <pc:sldLayoutChg chg="add">
          <pc:chgData name="Ines AZAIEZ" userId="S::iazaiez@esf.org::ba7a311f-973f-4620-aff5-1397d7e264e8" providerId="AD" clId="Web-{94335C47-7763-C6AC-BB56-CED847DF5A24}" dt="2025-06-04T08:06:13.121" v="0"/>
          <pc:sldLayoutMkLst>
            <pc:docMk/>
            <pc:sldMasterMk cId="3956581290" sldId="2147483648"/>
            <pc:sldLayoutMk cId="1456926688" sldId="2147483656"/>
          </pc:sldLayoutMkLst>
        </pc:sldLayoutChg>
        <pc:sldLayoutChg chg="add">
          <pc:chgData name="Ines AZAIEZ" userId="S::iazaiez@esf.org::ba7a311f-973f-4620-aff5-1397d7e264e8" providerId="AD" clId="Web-{94335C47-7763-C6AC-BB56-CED847DF5A24}" dt="2025-06-04T08:06:13.121" v="0"/>
          <pc:sldLayoutMkLst>
            <pc:docMk/>
            <pc:sldMasterMk cId="3956581290" sldId="2147483648"/>
            <pc:sldLayoutMk cId="278807984" sldId="2147483657"/>
          </pc:sldLayoutMkLst>
        </pc:sldLayoutChg>
        <pc:sldLayoutChg chg="add">
          <pc:chgData name="Ines AZAIEZ" userId="S::iazaiez@esf.org::ba7a311f-973f-4620-aff5-1397d7e264e8" providerId="AD" clId="Web-{94335C47-7763-C6AC-BB56-CED847DF5A24}" dt="2025-06-04T08:06:13.121" v="0"/>
          <pc:sldLayoutMkLst>
            <pc:docMk/>
            <pc:sldMasterMk cId="3956581290" sldId="2147483648"/>
            <pc:sldLayoutMk cId="1936816694" sldId="2147483658"/>
          </pc:sldLayoutMkLst>
        </pc:sldLayoutChg>
        <pc:sldLayoutChg chg="add">
          <pc:chgData name="Ines AZAIEZ" userId="S::iazaiez@esf.org::ba7a311f-973f-4620-aff5-1397d7e264e8" providerId="AD" clId="Web-{94335C47-7763-C6AC-BB56-CED847DF5A24}" dt="2025-06-04T08:06:13.121" v="0"/>
          <pc:sldLayoutMkLst>
            <pc:docMk/>
            <pc:sldMasterMk cId="3956581290" sldId="2147483648"/>
            <pc:sldLayoutMk cId="952794645" sldId="2147483659"/>
          </pc:sldLayoutMkLst>
        </pc:sldLayoutChg>
      </pc:sldMasterChg>
      <pc:sldMasterChg chg="modSldLayout">
        <pc:chgData name="Ines AZAIEZ" userId="S::iazaiez@esf.org::ba7a311f-973f-4620-aff5-1397d7e264e8" providerId="AD" clId="Web-{94335C47-7763-C6AC-BB56-CED847DF5A24}" dt="2025-06-04T08:06:13.121" v="0"/>
        <pc:sldMasterMkLst>
          <pc:docMk/>
          <pc:sldMasterMk cId="3613778786" sldId="2147483690"/>
        </pc:sldMasterMkLst>
        <pc:sldLayoutChg chg="replId">
          <pc:chgData name="Ines AZAIEZ" userId="S::iazaiez@esf.org::ba7a311f-973f-4620-aff5-1397d7e264e8" providerId="AD" clId="Web-{94335C47-7763-C6AC-BB56-CED847DF5A24}" dt="2025-06-04T08:06:13.121" v="0"/>
          <pc:sldLayoutMkLst>
            <pc:docMk/>
            <pc:sldMasterMk cId="3613778786" sldId="2147483690"/>
            <pc:sldLayoutMk cId="3378576842" sldId="2147483738"/>
          </pc:sldLayoutMkLst>
        </pc:sldLayoutChg>
      </pc:sldMasterChg>
      <pc:sldMasterChg chg="replId modSldLayout">
        <pc:chgData name="Ines AZAIEZ" userId="S::iazaiez@esf.org::ba7a311f-973f-4620-aff5-1397d7e264e8" providerId="AD" clId="Web-{94335C47-7763-C6AC-BB56-CED847DF5A24}" dt="2025-06-04T08:06:13.121" v="0"/>
        <pc:sldMasterMkLst>
          <pc:docMk/>
          <pc:sldMasterMk cId="0" sldId="2147483737"/>
        </pc:sldMasterMkLst>
        <pc:sldLayoutChg chg="replId">
          <pc:chgData name="Ines AZAIEZ" userId="S::iazaiez@esf.org::ba7a311f-973f-4620-aff5-1397d7e264e8" providerId="AD" clId="Web-{94335C47-7763-C6AC-BB56-CED847DF5A24}" dt="2025-06-04T08:06:13.121" v="0"/>
          <pc:sldLayoutMkLst>
            <pc:docMk/>
            <pc:sldMasterMk cId="0" sldId="2147483737"/>
            <pc:sldLayoutMk cId="2510679493" sldId="2147483739"/>
          </pc:sldLayoutMkLst>
        </pc:sldLayoutChg>
        <pc:sldLayoutChg chg="replId">
          <pc:chgData name="Ines AZAIEZ" userId="S::iazaiez@esf.org::ba7a311f-973f-4620-aff5-1397d7e264e8" providerId="AD" clId="Web-{94335C47-7763-C6AC-BB56-CED847DF5A24}" dt="2025-06-04T08:06:13.121" v="0"/>
          <pc:sldLayoutMkLst>
            <pc:docMk/>
            <pc:sldMasterMk cId="0" sldId="2147483737"/>
            <pc:sldLayoutMk cId="291932884" sldId="2147483740"/>
          </pc:sldLayoutMkLst>
        </pc:sldLayoutChg>
        <pc:sldLayoutChg chg="replId">
          <pc:chgData name="Ines AZAIEZ" userId="S::iazaiez@esf.org::ba7a311f-973f-4620-aff5-1397d7e264e8" providerId="AD" clId="Web-{94335C47-7763-C6AC-BB56-CED847DF5A24}" dt="2025-06-04T08:06:13.121" v="0"/>
          <pc:sldLayoutMkLst>
            <pc:docMk/>
            <pc:sldMasterMk cId="0" sldId="2147483737"/>
            <pc:sldLayoutMk cId="325257137" sldId="2147483741"/>
          </pc:sldLayoutMkLst>
        </pc:sldLayoutChg>
        <pc:sldLayoutChg chg="replId">
          <pc:chgData name="Ines AZAIEZ" userId="S::iazaiez@esf.org::ba7a311f-973f-4620-aff5-1397d7e264e8" providerId="AD" clId="Web-{94335C47-7763-C6AC-BB56-CED847DF5A24}" dt="2025-06-04T08:06:13.121" v="0"/>
          <pc:sldLayoutMkLst>
            <pc:docMk/>
            <pc:sldMasterMk cId="0" sldId="2147483737"/>
            <pc:sldLayoutMk cId="632810653" sldId="2147483742"/>
          </pc:sldLayoutMkLst>
        </pc:sldLayoutChg>
      </pc:sldMasterChg>
    </pc:docChg>
  </pc:docChgLst>
  <pc:docChgLst>
    <pc:chgData name="Sofia Strid" userId="S::sofia.strid_gu.se#ext#@esf.org::af4c14b5-3fbb-4ea3-b143-12e52ee96ec8" providerId="AD" clId="Web-{9732A74A-DD59-1929-717A-0F4FA5C3F6DE}"/>
    <pc:docChg chg="delSld modSld">
      <pc:chgData name="Sofia Strid" userId="S::sofia.strid_gu.se#ext#@esf.org::af4c14b5-3fbb-4ea3-b143-12e52ee96ec8" providerId="AD" clId="Web-{9732A74A-DD59-1929-717A-0F4FA5C3F6DE}" dt="2025-06-04T20:20:17.636" v="200" actId="1076"/>
      <pc:docMkLst>
        <pc:docMk/>
      </pc:docMkLst>
      <pc:sldChg chg="modSp">
        <pc:chgData name="Sofia Strid" userId="S::sofia.strid_gu.se#ext#@esf.org::af4c14b5-3fbb-4ea3-b143-12e52ee96ec8" providerId="AD" clId="Web-{9732A74A-DD59-1929-717A-0F4FA5C3F6DE}" dt="2025-06-04T20:06:43.762" v="152" actId="20577"/>
        <pc:sldMkLst>
          <pc:docMk/>
          <pc:sldMk cId="1659036156" sldId="261"/>
        </pc:sldMkLst>
        <pc:spChg chg="mod">
          <ac:chgData name="Sofia Strid" userId="S::sofia.strid_gu.se#ext#@esf.org::af4c14b5-3fbb-4ea3-b143-12e52ee96ec8" providerId="AD" clId="Web-{9732A74A-DD59-1929-717A-0F4FA5C3F6DE}" dt="2025-06-04T20:06:43.762" v="152" actId="20577"/>
          <ac:spMkLst>
            <pc:docMk/>
            <pc:sldMk cId="1659036156" sldId="261"/>
            <ac:spMk id="6" creationId="{9CD87E5F-3A04-5452-5C48-067E69256DDD}"/>
          </ac:spMkLst>
        </pc:spChg>
      </pc:sldChg>
      <pc:sldChg chg="addSp delSp modSp mod modShow">
        <pc:chgData name="Sofia Strid" userId="S::sofia.strid_gu.se#ext#@esf.org::af4c14b5-3fbb-4ea3-b143-12e52ee96ec8" providerId="AD" clId="Web-{9732A74A-DD59-1929-717A-0F4FA5C3F6DE}" dt="2025-06-04T20:20:17.636" v="200" actId="1076"/>
        <pc:sldMkLst>
          <pc:docMk/>
          <pc:sldMk cId="2883397823" sldId="271"/>
        </pc:sldMkLst>
        <pc:spChg chg="del">
          <ac:chgData name="Sofia Strid" userId="S::sofia.strid_gu.se#ext#@esf.org::af4c14b5-3fbb-4ea3-b143-12e52ee96ec8" providerId="AD" clId="Web-{9732A74A-DD59-1929-717A-0F4FA5C3F6DE}" dt="2025-06-04T20:18:17.288" v="186"/>
          <ac:spMkLst>
            <pc:docMk/>
            <pc:sldMk cId="2883397823" sldId="271"/>
            <ac:spMk id="5" creationId="{8E6E0B08-3A2B-441C-CAFE-59D5FB6A2A07}"/>
          </ac:spMkLst>
        </pc:spChg>
        <pc:spChg chg="mod">
          <ac:chgData name="Sofia Strid" userId="S::sofia.strid_gu.se#ext#@esf.org::af4c14b5-3fbb-4ea3-b143-12e52ee96ec8" providerId="AD" clId="Web-{9732A74A-DD59-1929-717A-0F4FA5C3F6DE}" dt="2025-06-04T20:09:24.565" v="172" actId="20577"/>
          <ac:spMkLst>
            <pc:docMk/>
            <pc:sldMk cId="2883397823" sldId="271"/>
            <ac:spMk id="11" creationId="{CBBF8425-9766-01C5-E7A6-BFF4E203A710}"/>
          </ac:spMkLst>
        </pc:spChg>
        <pc:picChg chg="add mod">
          <ac:chgData name="Sofia Strid" userId="S::sofia.strid_gu.se#ext#@esf.org::af4c14b5-3fbb-4ea3-b143-12e52ee96ec8" providerId="AD" clId="Web-{9732A74A-DD59-1929-717A-0F4FA5C3F6DE}" dt="2025-06-04T20:20:04.323" v="197" actId="1076"/>
          <ac:picMkLst>
            <pc:docMk/>
            <pc:sldMk cId="2883397823" sldId="271"/>
            <ac:picMk id="7" creationId="{245266A2-5375-4FF4-8FD5-3F290E9F256F}"/>
          </ac:picMkLst>
        </pc:picChg>
        <pc:picChg chg="add mod">
          <ac:chgData name="Sofia Strid" userId="S::sofia.strid_gu.se#ext#@esf.org::af4c14b5-3fbb-4ea3-b143-12e52ee96ec8" providerId="AD" clId="Web-{9732A74A-DD59-1929-717A-0F4FA5C3F6DE}" dt="2025-06-04T20:20:15.308" v="199" actId="1076"/>
          <ac:picMkLst>
            <pc:docMk/>
            <pc:sldMk cId="2883397823" sldId="271"/>
            <ac:picMk id="9" creationId="{BFD354ED-D005-227B-17A6-6358C86987C9}"/>
          </ac:picMkLst>
        </pc:picChg>
        <pc:picChg chg="mod">
          <ac:chgData name="Sofia Strid" userId="S::sofia.strid_gu.se#ext#@esf.org::af4c14b5-3fbb-4ea3-b143-12e52ee96ec8" providerId="AD" clId="Web-{9732A74A-DD59-1929-717A-0F4FA5C3F6DE}" dt="2025-06-04T20:19:24.822" v="194" actId="1076"/>
          <ac:picMkLst>
            <pc:docMk/>
            <pc:sldMk cId="2883397823" sldId="271"/>
            <ac:picMk id="10" creationId="{AA02866A-6465-8457-6302-E6B2CBE035A8}"/>
          </ac:picMkLst>
        </pc:picChg>
        <pc:picChg chg="add mod">
          <ac:chgData name="Sofia Strid" userId="S::sofia.strid_gu.se#ext#@esf.org::af4c14b5-3fbb-4ea3-b143-12e52ee96ec8" providerId="AD" clId="Web-{9732A74A-DD59-1929-717A-0F4FA5C3F6DE}" dt="2025-06-04T20:20:17.636" v="200" actId="1076"/>
          <ac:picMkLst>
            <pc:docMk/>
            <pc:sldMk cId="2883397823" sldId="271"/>
            <ac:picMk id="13" creationId="{248F3B24-45B7-0C03-6644-DA3037B298B6}"/>
          </ac:picMkLst>
        </pc:picChg>
      </pc:sldChg>
      <pc:sldChg chg="modSp">
        <pc:chgData name="Sofia Strid" userId="S::sofia.strid_gu.se#ext#@esf.org::af4c14b5-3fbb-4ea3-b143-12e52ee96ec8" providerId="AD" clId="Web-{9732A74A-DD59-1929-717A-0F4FA5C3F6DE}" dt="2025-06-04T15:16:43.614" v="113" actId="20577"/>
        <pc:sldMkLst>
          <pc:docMk/>
          <pc:sldMk cId="3742954697" sldId="301"/>
        </pc:sldMkLst>
        <pc:spChg chg="mod">
          <ac:chgData name="Sofia Strid" userId="S::sofia.strid_gu.se#ext#@esf.org::af4c14b5-3fbb-4ea3-b143-12e52ee96ec8" providerId="AD" clId="Web-{9732A74A-DD59-1929-717A-0F4FA5C3F6DE}" dt="2025-06-04T15:16:43.614" v="113" actId="20577"/>
          <ac:spMkLst>
            <pc:docMk/>
            <pc:sldMk cId="3742954697" sldId="301"/>
            <ac:spMk id="4" creationId="{A9895E12-0210-1213-022A-9AFD66D4DE4A}"/>
          </ac:spMkLst>
        </pc:spChg>
      </pc:sldChg>
      <pc:sldChg chg="del">
        <pc:chgData name="Sofia Strid" userId="S::sofia.strid_gu.se#ext#@esf.org::af4c14b5-3fbb-4ea3-b143-12e52ee96ec8" providerId="AD" clId="Web-{9732A74A-DD59-1929-717A-0F4FA5C3F6DE}" dt="2025-06-04T20:19:09.696" v="193"/>
        <pc:sldMkLst>
          <pc:docMk/>
          <pc:sldMk cId="577284560" sldId="304"/>
        </pc:sldMkLst>
      </pc:sldChg>
      <pc:sldChg chg="modSp">
        <pc:chgData name="Sofia Strid" userId="S::sofia.strid_gu.se#ext#@esf.org::af4c14b5-3fbb-4ea3-b143-12e52ee96ec8" providerId="AD" clId="Web-{9732A74A-DD59-1929-717A-0F4FA5C3F6DE}" dt="2025-06-04T20:13:03.932" v="177" actId="20577"/>
        <pc:sldMkLst>
          <pc:docMk/>
          <pc:sldMk cId="1940232458" sldId="306"/>
        </pc:sldMkLst>
        <pc:spChg chg="mod">
          <ac:chgData name="Sofia Strid" userId="S::sofia.strid_gu.se#ext#@esf.org::af4c14b5-3fbb-4ea3-b143-12e52ee96ec8" providerId="AD" clId="Web-{9732A74A-DD59-1929-717A-0F4FA5C3F6DE}" dt="2025-06-04T20:13:03.932" v="177" actId="20577"/>
          <ac:spMkLst>
            <pc:docMk/>
            <pc:sldMk cId="1940232458" sldId="306"/>
            <ac:spMk id="4" creationId="{CF614D17-E880-9758-5230-AA1C83CA56DA}"/>
          </ac:spMkLst>
        </pc:spChg>
        <pc:spChg chg="mod">
          <ac:chgData name="Sofia Strid" userId="S::sofia.strid_gu.se#ext#@esf.org::af4c14b5-3fbb-4ea3-b143-12e52ee96ec8" providerId="AD" clId="Web-{9732A74A-DD59-1929-717A-0F4FA5C3F6DE}" dt="2025-06-04T15:14:04.094" v="5" actId="20577"/>
          <ac:spMkLst>
            <pc:docMk/>
            <pc:sldMk cId="1940232458" sldId="306"/>
            <ac:spMk id="7" creationId="{B3B4A200-059A-D928-D645-7D4AF7916FE6}"/>
          </ac:spMkLst>
        </pc:spChg>
      </pc:sldChg>
      <pc:sldChg chg="modSp">
        <pc:chgData name="Sofia Strid" userId="S::sofia.strid_gu.se#ext#@esf.org::af4c14b5-3fbb-4ea3-b143-12e52ee96ec8" providerId="AD" clId="Web-{9732A74A-DD59-1929-717A-0F4FA5C3F6DE}" dt="2025-06-04T15:15:21.502" v="50" actId="20577"/>
        <pc:sldMkLst>
          <pc:docMk/>
          <pc:sldMk cId="2370247729" sldId="308"/>
        </pc:sldMkLst>
        <pc:spChg chg="mod">
          <ac:chgData name="Sofia Strid" userId="S::sofia.strid_gu.se#ext#@esf.org::af4c14b5-3fbb-4ea3-b143-12e52ee96ec8" providerId="AD" clId="Web-{9732A74A-DD59-1929-717A-0F4FA5C3F6DE}" dt="2025-06-04T15:15:21.502" v="50" actId="20577"/>
          <ac:spMkLst>
            <pc:docMk/>
            <pc:sldMk cId="2370247729" sldId="308"/>
            <ac:spMk id="15" creationId="{D6C7016C-0892-ABFF-0B93-4D07CA1A9E05}"/>
          </ac:spMkLst>
        </pc:spChg>
      </pc:sldChg>
      <pc:sldChg chg="modSp">
        <pc:chgData name="Sofia Strid" userId="S::sofia.strid_gu.se#ext#@esf.org::af4c14b5-3fbb-4ea3-b143-12e52ee96ec8" providerId="AD" clId="Web-{9732A74A-DD59-1929-717A-0F4FA5C3F6DE}" dt="2025-06-04T20:14:44.483" v="183" actId="20577"/>
        <pc:sldMkLst>
          <pc:docMk/>
          <pc:sldMk cId="4119381110" sldId="321"/>
        </pc:sldMkLst>
        <pc:spChg chg="mod">
          <ac:chgData name="Sofia Strid" userId="S::sofia.strid_gu.se#ext#@esf.org::af4c14b5-3fbb-4ea3-b143-12e52ee96ec8" providerId="AD" clId="Web-{9732A74A-DD59-1929-717A-0F4FA5C3F6DE}" dt="2025-06-04T20:14:44.483" v="183" actId="20577"/>
          <ac:spMkLst>
            <pc:docMk/>
            <pc:sldMk cId="4119381110" sldId="321"/>
            <ac:spMk id="6" creationId="{27F2F484-9217-9884-E044-19F96CBDEA93}"/>
          </ac:spMkLst>
        </pc:spChg>
        <pc:spChg chg="mod">
          <ac:chgData name="Sofia Strid" userId="S::sofia.strid_gu.se#ext#@esf.org::af4c14b5-3fbb-4ea3-b143-12e52ee96ec8" providerId="AD" clId="Web-{9732A74A-DD59-1929-717A-0F4FA5C3F6DE}" dt="2025-06-04T20:13:49.762" v="180" actId="1076"/>
          <ac:spMkLst>
            <pc:docMk/>
            <pc:sldMk cId="4119381110" sldId="321"/>
            <ac:spMk id="11" creationId="{95A682AE-C245-F167-9C93-5AA73E91A93A}"/>
          </ac:spMkLst>
        </pc:spChg>
      </pc:sldChg>
    </pc:docChg>
  </pc:docChgLst>
  <pc:docChgLst>
    <pc:chgData name="Sofia Strid" userId="S::sofia.strid_gu.se#ext#@esf.org::af4c14b5-3fbb-4ea3-b143-12e52ee96ec8" providerId="AD" clId="Web-{4298BFC0-02BD-CA8C-E6BF-5D6F2EE7C0AB}"/>
    <pc:docChg chg="modSld">
      <pc:chgData name="Sofia Strid" userId="S::sofia.strid_gu.se#ext#@esf.org::af4c14b5-3fbb-4ea3-b143-12e52ee96ec8" providerId="AD" clId="Web-{4298BFC0-02BD-CA8C-E6BF-5D6F2EE7C0AB}" dt="2025-06-04T20:23:57.717" v="13" actId="20577"/>
      <pc:docMkLst>
        <pc:docMk/>
      </pc:docMkLst>
      <pc:sldChg chg="modSp">
        <pc:chgData name="Sofia Strid" userId="S::sofia.strid_gu.se#ext#@esf.org::af4c14b5-3fbb-4ea3-b143-12e52ee96ec8" providerId="AD" clId="Web-{4298BFC0-02BD-CA8C-E6BF-5D6F2EE7C0AB}" dt="2025-06-04T20:23:57.717" v="13" actId="20577"/>
        <pc:sldMkLst>
          <pc:docMk/>
          <pc:sldMk cId="3643474094" sldId="257"/>
        </pc:sldMkLst>
        <pc:spChg chg="mod">
          <ac:chgData name="Sofia Strid" userId="S::sofia.strid_gu.se#ext#@esf.org::af4c14b5-3fbb-4ea3-b143-12e52ee96ec8" providerId="AD" clId="Web-{4298BFC0-02BD-CA8C-E6BF-5D6F2EE7C0AB}" dt="2025-06-04T20:23:50.857" v="11" actId="20577"/>
          <ac:spMkLst>
            <pc:docMk/>
            <pc:sldMk cId="3643474094" sldId="257"/>
            <ac:spMk id="13" creationId="{00000000-0000-0000-0000-000000000000}"/>
          </ac:spMkLst>
        </pc:spChg>
        <pc:spChg chg="mod">
          <ac:chgData name="Sofia Strid" userId="S::sofia.strid_gu.se#ext#@esf.org::af4c14b5-3fbb-4ea3-b143-12e52ee96ec8" providerId="AD" clId="Web-{4298BFC0-02BD-CA8C-E6BF-5D6F2EE7C0AB}" dt="2025-06-04T20:23:57.717" v="13" actId="20577"/>
          <ac:spMkLst>
            <pc:docMk/>
            <pc:sldMk cId="3643474094" sldId="257"/>
            <ac:spMk id="18" creationId="{00000000-0000-0000-0000-000000000000}"/>
          </ac:spMkLst>
        </pc:spChg>
      </pc:sldChg>
    </pc:docChg>
  </pc:docChgLst>
  <pc:docChgLst>
    <pc:chgData name="Ines AZAIEZ" userId="ba7a311f-973f-4620-aff5-1397d7e264e8" providerId="ADAL" clId="{0E0C29AF-97E4-47AC-8279-148EEBFE1257}"/>
    <pc:docChg chg="undo redo custSel addSld delSld modSld sldOrd">
      <pc:chgData name="Ines AZAIEZ" userId="ba7a311f-973f-4620-aff5-1397d7e264e8" providerId="ADAL" clId="{0E0C29AF-97E4-47AC-8279-148EEBFE1257}" dt="2025-06-02T16:03:44.579" v="699" actId="20577"/>
      <pc:docMkLst>
        <pc:docMk/>
      </pc:docMkLst>
      <pc:sldChg chg="add">
        <pc:chgData name="Ines AZAIEZ" userId="ba7a311f-973f-4620-aff5-1397d7e264e8" providerId="ADAL" clId="{0E0C29AF-97E4-47AC-8279-148EEBFE1257}" dt="2025-06-02T15:25:48.217" v="68"/>
        <pc:sldMkLst>
          <pc:docMk/>
          <pc:sldMk cId="679335221" sldId="256"/>
        </pc:sldMkLst>
      </pc:sldChg>
      <pc:sldChg chg="delSp modSp mod ord">
        <pc:chgData name="Ines AZAIEZ" userId="ba7a311f-973f-4620-aff5-1397d7e264e8" providerId="ADAL" clId="{0E0C29AF-97E4-47AC-8279-148EEBFE1257}" dt="2025-06-02T16:03:44.579" v="699" actId="20577"/>
        <pc:sldMkLst>
          <pc:docMk/>
          <pc:sldMk cId="1285007974" sldId="266"/>
        </pc:sldMkLst>
        <pc:spChg chg="mod">
          <ac:chgData name="Ines AZAIEZ" userId="ba7a311f-973f-4620-aff5-1397d7e264e8" providerId="ADAL" clId="{0E0C29AF-97E4-47AC-8279-148EEBFE1257}" dt="2025-06-02T16:03:44.579" v="699" actId="20577"/>
          <ac:spMkLst>
            <pc:docMk/>
            <pc:sldMk cId="1285007974" sldId="266"/>
            <ac:spMk id="4" creationId="{96A67E78-A124-79C3-1E60-DAB70ADB844C}"/>
          </ac:spMkLst>
        </pc:spChg>
      </pc:sldChg>
      <pc:sldChg chg="addSp delSp modSp mod">
        <pc:chgData name="Ines AZAIEZ" userId="ba7a311f-973f-4620-aff5-1397d7e264e8" providerId="ADAL" clId="{0E0C29AF-97E4-47AC-8279-148EEBFE1257}" dt="2025-06-02T16:00:51.154" v="623" actId="113"/>
        <pc:sldMkLst>
          <pc:docMk/>
          <pc:sldMk cId="956634737" sldId="307"/>
        </pc:sldMkLst>
        <pc:spChg chg="mod">
          <ac:chgData name="Ines AZAIEZ" userId="ba7a311f-973f-4620-aff5-1397d7e264e8" providerId="ADAL" clId="{0E0C29AF-97E4-47AC-8279-148EEBFE1257}" dt="2025-06-02T16:00:47.945" v="621" actId="113"/>
          <ac:spMkLst>
            <pc:docMk/>
            <pc:sldMk cId="956634737" sldId="307"/>
            <ac:spMk id="9" creationId="{34D28203-2EFA-61E0-A4B4-BED9DFEC09D8}"/>
          </ac:spMkLst>
        </pc:spChg>
        <pc:spChg chg="mod">
          <ac:chgData name="Ines AZAIEZ" userId="ba7a311f-973f-4620-aff5-1397d7e264e8" providerId="ADAL" clId="{0E0C29AF-97E4-47AC-8279-148EEBFE1257}" dt="2025-06-02T16:00:51.154" v="623" actId="113"/>
          <ac:spMkLst>
            <pc:docMk/>
            <pc:sldMk cId="956634737" sldId="307"/>
            <ac:spMk id="10" creationId="{B8E54A49-D1AB-F21C-5790-DB315601E668}"/>
          </ac:spMkLst>
        </pc:spChg>
        <pc:picChg chg="mod">
          <ac:chgData name="Ines AZAIEZ" userId="ba7a311f-973f-4620-aff5-1397d7e264e8" providerId="ADAL" clId="{0E0C29AF-97E4-47AC-8279-148EEBFE1257}" dt="2025-06-02T15:59:06.925" v="600" actId="1076"/>
          <ac:picMkLst>
            <pc:docMk/>
            <pc:sldMk cId="956634737" sldId="307"/>
            <ac:picMk id="7" creationId="{C169ED35-B1E2-A040-2EEE-BC7048DC4598}"/>
          </ac:picMkLst>
        </pc:picChg>
        <pc:picChg chg="add mod modCrop">
          <ac:chgData name="Ines AZAIEZ" userId="ba7a311f-973f-4620-aff5-1397d7e264e8" providerId="ADAL" clId="{0E0C29AF-97E4-47AC-8279-148EEBFE1257}" dt="2025-06-02T15:59:08.597" v="601" actId="1076"/>
          <ac:picMkLst>
            <pc:docMk/>
            <pc:sldMk cId="956634737" sldId="307"/>
            <ac:picMk id="13" creationId="{9EBB9F40-CBCE-B401-031A-6A4DA6E9F619}"/>
          </ac:picMkLst>
        </pc:picChg>
      </pc:sldChg>
      <pc:sldChg chg="addSp delSp modSp mod">
        <pc:chgData name="Ines AZAIEZ" userId="ba7a311f-973f-4620-aff5-1397d7e264e8" providerId="ADAL" clId="{0E0C29AF-97E4-47AC-8279-148EEBFE1257}" dt="2025-06-02T15:59:24.317" v="603" actId="1076"/>
        <pc:sldMkLst>
          <pc:docMk/>
          <pc:sldMk cId="2610036744" sldId="310"/>
        </pc:sldMkLst>
        <pc:spChg chg="mod">
          <ac:chgData name="Ines AZAIEZ" userId="ba7a311f-973f-4620-aff5-1397d7e264e8" providerId="ADAL" clId="{0E0C29AF-97E4-47AC-8279-148EEBFE1257}" dt="2025-06-02T15:59:24.317" v="603" actId="1076"/>
          <ac:spMkLst>
            <pc:docMk/>
            <pc:sldMk cId="2610036744" sldId="310"/>
            <ac:spMk id="4" creationId="{7AB69D7F-8503-A407-E412-FFBCD5676651}"/>
          </ac:spMkLst>
        </pc:spChg>
      </pc:sldChg>
      <pc:sldChg chg="addSp delSp modSp mod">
        <pc:chgData name="Ines AZAIEZ" userId="ba7a311f-973f-4620-aff5-1397d7e264e8" providerId="ADAL" clId="{0E0C29AF-97E4-47AC-8279-148EEBFE1257}" dt="2025-06-02T16:01:02.383" v="627" actId="1076"/>
        <pc:sldMkLst>
          <pc:docMk/>
          <pc:sldMk cId="459920604" sldId="311"/>
        </pc:sldMkLst>
        <pc:spChg chg="mod">
          <ac:chgData name="Ines AZAIEZ" userId="ba7a311f-973f-4620-aff5-1397d7e264e8" providerId="ADAL" clId="{0E0C29AF-97E4-47AC-8279-148EEBFE1257}" dt="2025-06-02T15:37:35.484" v="267" actId="404"/>
          <ac:spMkLst>
            <pc:docMk/>
            <pc:sldMk cId="459920604" sldId="311"/>
            <ac:spMk id="6" creationId="{117535AC-2141-AE6C-8E44-660232CA1A20}"/>
          </ac:spMkLst>
        </pc:spChg>
        <pc:spChg chg="mod">
          <ac:chgData name="Ines AZAIEZ" userId="ba7a311f-973f-4620-aff5-1397d7e264e8" providerId="ADAL" clId="{0E0C29AF-97E4-47AC-8279-148EEBFE1257}" dt="2025-06-02T15:59:47.990" v="609" actId="1035"/>
          <ac:spMkLst>
            <pc:docMk/>
            <pc:sldMk cId="459920604" sldId="311"/>
            <ac:spMk id="13" creationId="{3A4FF1EE-78BA-593F-9CEB-6491E5496AD5}"/>
          </ac:spMkLst>
        </pc:spChg>
        <pc:spChg chg="mod">
          <ac:chgData name="Ines AZAIEZ" userId="ba7a311f-973f-4620-aff5-1397d7e264e8" providerId="ADAL" clId="{0E0C29AF-97E4-47AC-8279-148EEBFE1257}" dt="2025-06-02T15:37:14.499" v="254" actId="1036"/>
          <ac:spMkLst>
            <pc:docMk/>
            <pc:sldMk cId="459920604" sldId="311"/>
            <ac:spMk id="18" creationId="{2D7E73A4-93AA-B5BE-B11C-99CC6B2AA2A3}"/>
          </ac:spMkLst>
        </pc:spChg>
        <pc:spChg chg="mod">
          <ac:chgData name="Ines AZAIEZ" userId="ba7a311f-973f-4620-aff5-1397d7e264e8" providerId="ADAL" clId="{0E0C29AF-97E4-47AC-8279-148EEBFE1257}" dt="2025-06-02T15:37:14.499" v="254" actId="1036"/>
          <ac:spMkLst>
            <pc:docMk/>
            <pc:sldMk cId="459920604" sldId="311"/>
            <ac:spMk id="19" creationId="{9F71C9FF-9577-13A4-321A-FC562C7B4A36}"/>
          </ac:spMkLst>
        </pc:spChg>
        <pc:spChg chg="mod">
          <ac:chgData name="Ines AZAIEZ" userId="ba7a311f-973f-4620-aff5-1397d7e264e8" providerId="ADAL" clId="{0E0C29AF-97E4-47AC-8279-148EEBFE1257}" dt="2025-06-02T16:00:34.582" v="619" actId="1076"/>
          <ac:spMkLst>
            <pc:docMk/>
            <pc:sldMk cId="459920604" sldId="311"/>
            <ac:spMk id="20" creationId="{3BB5A6FA-2E91-7E5D-AB90-13880FF0313C}"/>
          </ac:spMkLst>
        </pc:spChg>
        <pc:picChg chg="add mod">
          <ac:chgData name="Ines AZAIEZ" userId="ba7a311f-973f-4620-aff5-1397d7e264e8" providerId="ADAL" clId="{0E0C29AF-97E4-47AC-8279-148EEBFE1257}" dt="2025-06-02T16:00:03.080" v="612" actId="1076"/>
          <ac:picMkLst>
            <pc:docMk/>
            <pc:sldMk cId="459920604" sldId="311"/>
            <ac:picMk id="8" creationId="{8E0E4FC4-783B-F698-22E1-2302AE49B1F5}"/>
          </ac:picMkLst>
        </pc:picChg>
        <pc:picChg chg="add mod">
          <ac:chgData name="Ines AZAIEZ" userId="ba7a311f-973f-4620-aff5-1397d7e264e8" providerId="ADAL" clId="{0E0C29AF-97E4-47AC-8279-148EEBFE1257}" dt="2025-06-02T16:00:07.214" v="613" actId="14100"/>
          <ac:picMkLst>
            <pc:docMk/>
            <pc:sldMk cId="459920604" sldId="311"/>
            <ac:picMk id="12" creationId="{E432987E-D86A-4322-F4B0-351BB1A7240E}"/>
          </ac:picMkLst>
        </pc:picChg>
        <pc:picChg chg="add mod">
          <ac:chgData name="Ines AZAIEZ" userId="ba7a311f-973f-4620-aff5-1397d7e264e8" providerId="ADAL" clId="{0E0C29AF-97E4-47AC-8279-148EEBFE1257}" dt="2025-06-02T16:00:26.678" v="618" actId="1076"/>
          <ac:picMkLst>
            <pc:docMk/>
            <pc:sldMk cId="459920604" sldId="311"/>
            <ac:picMk id="15" creationId="{F5456E83-9AAB-45E9-F584-757ABD04E243}"/>
          </ac:picMkLst>
        </pc:picChg>
        <pc:picChg chg="add mod">
          <ac:chgData name="Ines AZAIEZ" userId="ba7a311f-973f-4620-aff5-1397d7e264e8" providerId="ADAL" clId="{0E0C29AF-97E4-47AC-8279-148EEBFE1257}" dt="2025-06-02T16:00:22.678" v="617" actId="1076"/>
          <ac:picMkLst>
            <pc:docMk/>
            <pc:sldMk cId="459920604" sldId="311"/>
            <ac:picMk id="21" creationId="{5E8CF52D-65B8-95B0-94B6-946F19547FD5}"/>
          </ac:picMkLst>
        </pc:picChg>
        <pc:picChg chg="add mod">
          <ac:chgData name="Ines AZAIEZ" userId="ba7a311f-973f-4620-aff5-1397d7e264e8" providerId="ADAL" clId="{0E0C29AF-97E4-47AC-8279-148EEBFE1257}" dt="2025-06-02T16:01:02.383" v="627" actId="1076"/>
          <ac:picMkLst>
            <pc:docMk/>
            <pc:sldMk cId="459920604" sldId="311"/>
            <ac:picMk id="23" creationId="{F2A18B26-32F2-E296-C1D1-8270C437C4F4}"/>
          </ac:picMkLst>
        </pc:picChg>
        <pc:picChg chg="add mod">
          <ac:chgData name="Ines AZAIEZ" userId="ba7a311f-973f-4620-aff5-1397d7e264e8" providerId="ADAL" clId="{0E0C29AF-97E4-47AC-8279-148EEBFE1257}" dt="2025-06-02T16:01:00.207" v="626" actId="1076"/>
          <ac:picMkLst>
            <pc:docMk/>
            <pc:sldMk cId="459920604" sldId="311"/>
            <ac:picMk id="25" creationId="{542DBFA3-A629-9B49-D8B7-CE4EF89A6E95}"/>
          </ac:picMkLst>
        </pc:picChg>
        <pc:picChg chg="add mod">
          <ac:chgData name="Ines AZAIEZ" userId="ba7a311f-973f-4620-aff5-1397d7e264e8" providerId="ADAL" clId="{0E0C29AF-97E4-47AC-8279-148EEBFE1257}" dt="2025-06-02T16:00:58.384" v="625" actId="1076"/>
          <ac:picMkLst>
            <pc:docMk/>
            <pc:sldMk cId="459920604" sldId="311"/>
            <ac:picMk id="27" creationId="{D6FFA412-114C-CC90-78A5-C2EA9ACD2075}"/>
          </ac:picMkLst>
        </pc:picChg>
        <pc:picChg chg="add mod">
          <ac:chgData name="Ines AZAIEZ" userId="ba7a311f-973f-4620-aff5-1397d7e264e8" providerId="ADAL" clId="{0E0C29AF-97E4-47AC-8279-148EEBFE1257}" dt="2025-06-02T16:00:56.111" v="624" actId="1076"/>
          <ac:picMkLst>
            <pc:docMk/>
            <pc:sldMk cId="459920604" sldId="311"/>
            <ac:picMk id="29" creationId="{33AA7FE4-1387-5CF7-F21D-DEA08C7A1789}"/>
          </ac:picMkLst>
        </pc:picChg>
      </pc:sldChg>
      <pc:sldChg chg="del">
        <pc:chgData name="Ines AZAIEZ" userId="ba7a311f-973f-4620-aff5-1397d7e264e8" providerId="ADAL" clId="{0E0C29AF-97E4-47AC-8279-148EEBFE1257}" dt="2025-06-02T15:57:20.509" v="571" actId="47"/>
        <pc:sldMkLst>
          <pc:docMk/>
          <pc:sldMk cId="1027820693" sldId="312"/>
        </pc:sldMkLst>
      </pc:sldChg>
      <pc:sldChg chg="addSp modSp new mod">
        <pc:chgData name="Ines AZAIEZ" userId="ba7a311f-973f-4620-aff5-1397d7e264e8" providerId="ADAL" clId="{0E0C29AF-97E4-47AC-8279-148EEBFE1257}" dt="2025-06-02T15:38:57.266" v="288" actId="1076"/>
        <pc:sldMkLst>
          <pc:docMk/>
          <pc:sldMk cId="1544508000" sldId="313"/>
        </pc:sldMkLst>
        <pc:spChg chg="add mod">
          <ac:chgData name="Ines AZAIEZ" userId="ba7a311f-973f-4620-aff5-1397d7e264e8" providerId="ADAL" clId="{0E0C29AF-97E4-47AC-8279-148EEBFE1257}" dt="2025-06-02T15:38:55.809" v="287" actId="1076"/>
          <ac:spMkLst>
            <pc:docMk/>
            <pc:sldMk cId="1544508000" sldId="313"/>
            <ac:spMk id="4" creationId="{AEFB7268-A920-57BB-8144-388BB393DCE9}"/>
          </ac:spMkLst>
        </pc:spChg>
        <pc:picChg chg="add mod">
          <ac:chgData name="Ines AZAIEZ" userId="ba7a311f-973f-4620-aff5-1397d7e264e8" providerId="ADAL" clId="{0E0C29AF-97E4-47AC-8279-148EEBFE1257}" dt="2025-06-02T15:38:57.266" v="288" actId="1076"/>
          <ac:picMkLst>
            <pc:docMk/>
            <pc:sldMk cId="1544508000" sldId="313"/>
            <ac:picMk id="6" creationId="{CDA89C82-9DA9-8FAE-68BE-AB60B15AD4CE}"/>
          </ac:picMkLst>
        </pc:picChg>
      </pc:sldChg>
      <pc:sldChg chg="modSp add mod ord">
        <pc:chgData name="Ines AZAIEZ" userId="ba7a311f-973f-4620-aff5-1397d7e264e8" providerId="ADAL" clId="{0E0C29AF-97E4-47AC-8279-148EEBFE1257}" dt="2025-06-02T16:01:15.969" v="628" actId="20577"/>
        <pc:sldMkLst>
          <pc:docMk/>
          <pc:sldMk cId="1675899826" sldId="314"/>
        </pc:sldMkLst>
        <pc:spChg chg="mod">
          <ac:chgData name="Ines AZAIEZ" userId="ba7a311f-973f-4620-aff5-1397d7e264e8" providerId="ADAL" clId="{0E0C29AF-97E4-47AC-8279-148EEBFE1257}" dt="2025-06-02T16:01:15.969" v="628" actId="20577"/>
          <ac:spMkLst>
            <pc:docMk/>
            <pc:sldMk cId="1675899826" sldId="314"/>
            <ac:spMk id="4" creationId="{DD870451-61C2-AA7B-EBC4-928658BB2E62}"/>
          </ac:spMkLst>
        </pc:spChg>
      </pc:sldChg>
      <pc:sldChg chg="addSp delSp modSp add mod ord">
        <pc:chgData name="Ines AZAIEZ" userId="ba7a311f-973f-4620-aff5-1397d7e264e8" providerId="ADAL" clId="{0E0C29AF-97E4-47AC-8279-148EEBFE1257}" dt="2025-06-02T16:01:30.473" v="631" actId="20577"/>
        <pc:sldMkLst>
          <pc:docMk/>
          <pc:sldMk cId="4207269440" sldId="315"/>
        </pc:sldMkLst>
        <pc:spChg chg="mod">
          <ac:chgData name="Ines AZAIEZ" userId="ba7a311f-973f-4620-aff5-1397d7e264e8" providerId="ADAL" clId="{0E0C29AF-97E4-47AC-8279-148EEBFE1257}" dt="2025-06-02T15:45:59.960" v="446"/>
          <ac:spMkLst>
            <pc:docMk/>
            <pc:sldMk cId="4207269440" sldId="315"/>
            <ac:spMk id="6" creationId="{A28A15AE-4A31-777E-75C3-E4B414F89366}"/>
          </ac:spMkLst>
        </pc:spChg>
        <pc:spChg chg="mod">
          <ac:chgData name="Ines AZAIEZ" userId="ba7a311f-973f-4620-aff5-1397d7e264e8" providerId="ADAL" clId="{0E0C29AF-97E4-47AC-8279-148EEBFE1257}" dt="2025-06-02T16:01:30.473" v="631" actId="20577"/>
          <ac:spMkLst>
            <pc:docMk/>
            <pc:sldMk cId="4207269440" sldId="315"/>
            <ac:spMk id="18" creationId="{7FA8D83A-5B4F-DBF7-FA7D-BAE3AB366B47}"/>
          </ac:spMkLst>
        </pc:spChg>
        <pc:spChg chg="mod">
          <ac:chgData name="Ines AZAIEZ" userId="ba7a311f-973f-4620-aff5-1397d7e264e8" providerId="ADAL" clId="{0E0C29AF-97E4-47AC-8279-148EEBFE1257}" dt="2025-06-02T15:44:07.758" v="414" actId="20577"/>
          <ac:spMkLst>
            <pc:docMk/>
            <pc:sldMk cId="4207269440" sldId="315"/>
            <ac:spMk id="19" creationId="{B604400B-B0C0-FD0A-D389-000767A42911}"/>
          </ac:spMkLst>
        </pc:spChg>
        <pc:spChg chg="mod">
          <ac:chgData name="Ines AZAIEZ" userId="ba7a311f-973f-4620-aff5-1397d7e264e8" providerId="ADAL" clId="{0E0C29AF-97E4-47AC-8279-148EEBFE1257}" dt="2025-06-02T15:44:38.211" v="426" actId="20577"/>
          <ac:spMkLst>
            <pc:docMk/>
            <pc:sldMk cId="4207269440" sldId="315"/>
            <ac:spMk id="20" creationId="{3D070A3D-CBB1-4225-3200-ED592308F368}"/>
          </ac:spMkLst>
        </pc:spChg>
        <pc:picChg chg="add mod">
          <ac:chgData name="Ines AZAIEZ" userId="ba7a311f-973f-4620-aff5-1397d7e264e8" providerId="ADAL" clId="{0E0C29AF-97E4-47AC-8279-148EEBFE1257}" dt="2025-06-02T15:42:35.637" v="366" actId="1076"/>
          <ac:picMkLst>
            <pc:docMk/>
            <pc:sldMk cId="4207269440" sldId="315"/>
            <ac:picMk id="7" creationId="{F277C855-4B86-8E4A-DB54-1B1538B67A4E}"/>
          </ac:picMkLst>
        </pc:picChg>
        <pc:picChg chg="add mod">
          <ac:chgData name="Ines AZAIEZ" userId="ba7a311f-973f-4620-aff5-1397d7e264e8" providerId="ADAL" clId="{0E0C29AF-97E4-47AC-8279-148EEBFE1257}" dt="2025-06-02T16:01:23.326" v="629" actId="1076"/>
          <ac:picMkLst>
            <pc:docMk/>
            <pc:sldMk cId="4207269440" sldId="315"/>
            <ac:picMk id="10" creationId="{935C0EE2-E33A-4889-E381-00068748C746}"/>
          </ac:picMkLst>
        </pc:picChg>
        <pc:picChg chg="add mod">
          <ac:chgData name="Ines AZAIEZ" userId="ba7a311f-973f-4620-aff5-1397d7e264e8" providerId="ADAL" clId="{0E0C29AF-97E4-47AC-8279-148EEBFE1257}" dt="2025-06-02T15:43:30.643" v="373" actId="1076"/>
          <ac:picMkLst>
            <pc:docMk/>
            <pc:sldMk cId="4207269440" sldId="315"/>
            <ac:picMk id="14" creationId="{245B29F4-03C8-2242-C97D-26C90CA7089C}"/>
          </ac:picMkLst>
        </pc:picChg>
      </pc:sldChg>
      <pc:sldChg chg="addSp delSp modSp add mod ord">
        <pc:chgData name="Ines AZAIEZ" userId="ba7a311f-973f-4620-aff5-1397d7e264e8" providerId="ADAL" clId="{0E0C29AF-97E4-47AC-8279-148EEBFE1257}" dt="2025-06-02T16:01:44.896" v="632" actId="1076"/>
        <pc:sldMkLst>
          <pc:docMk/>
          <pc:sldMk cId="1020960212" sldId="316"/>
        </pc:sldMkLst>
        <pc:spChg chg="mod">
          <ac:chgData name="Ines AZAIEZ" userId="ba7a311f-973f-4620-aff5-1397d7e264e8" providerId="ADAL" clId="{0E0C29AF-97E4-47AC-8279-148EEBFE1257}" dt="2025-06-02T16:01:44.896" v="632" actId="1076"/>
          <ac:spMkLst>
            <pc:docMk/>
            <pc:sldMk cId="1020960212" sldId="316"/>
            <ac:spMk id="4" creationId="{44840060-1DDD-7F85-D9DB-77C5478B16B1}"/>
          </ac:spMkLst>
        </pc:spChg>
        <pc:picChg chg="add mod">
          <ac:chgData name="Ines AZAIEZ" userId="ba7a311f-973f-4620-aff5-1397d7e264e8" providerId="ADAL" clId="{0E0C29AF-97E4-47AC-8279-148EEBFE1257}" dt="2025-06-02T15:47:10.741" v="459" actId="207"/>
          <ac:picMkLst>
            <pc:docMk/>
            <pc:sldMk cId="1020960212" sldId="316"/>
            <ac:picMk id="7" creationId="{E9009BD7-ECEF-A787-17B8-77280008001F}"/>
          </ac:picMkLst>
        </pc:picChg>
      </pc:sldChg>
      <pc:sldChg chg="addSp delSp modSp add mod ord">
        <pc:chgData name="Ines AZAIEZ" userId="ba7a311f-973f-4620-aff5-1397d7e264e8" providerId="ADAL" clId="{0E0C29AF-97E4-47AC-8279-148EEBFE1257}" dt="2025-06-02T16:02:46.653" v="644" actId="20577"/>
        <pc:sldMkLst>
          <pc:docMk/>
          <pc:sldMk cId="1862075794" sldId="317"/>
        </pc:sldMkLst>
        <pc:spChg chg="mod">
          <ac:chgData name="Ines AZAIEZ" userId="ba7a311f-973f-4620-aff5-1397d7e264e8" providerId="ADAL" clId="{0E0C29AF-97E4-47AC-8279-148EEBFE1257}" dt="2025-06-02T16:02:46.653" v="644" actId="20577"/>
          <ac:spMkLst>
            <pc:docMk/>
            <pc:sldMk cId="1862075794" sldId="317"/>
            <ac:spMk id="6" creationId="{8FE60B51-DA86-F615-88A0-176ED7EB2D89}"/>
          </ac:spMkLst>
        </pc:spChg>
        <pc:spChg chg="mod">
          <ac:chgData name="Ines AZAIEZ" userId="ba7a311f-973f-4620-aff5-1397d7e264e8" providerId="ADAL" clId="{0E0C29AF-97E4-47AC-8279-148EEBFE1257}" dt="2025-06-02T15:50:05.931" v="546" actId="1076"/>
          <ac:spMkLst>
            <pc:docMk/>
            <pc:sldMk cId="1862075794" sldId="317"/>
            <ac:spMk id="18" creationId="{DAF044D3-FA7A-0FA6-08E4-6665F6DE043F}"/>
          </ac:spMkLst>
        </pc:spChg>
        <pc:spChg chg="mod">
          <ac:chgData name="Ines AZAIEZ" userId="ba7a311f-973f-4620-aff5-1397d7e264e8" providerId="ADAL" clId="{0E0C29AF-97E4-47AC-8279-148EEBFE1257}" dt="2025-06-02T15:49:39.002" v="531" actId="20577"/>
          <ac:spMkLst>
            <pc:docMk/>
            <pc:sldMk cId="1862075794" sldId="317"/>
            <ac:spMk id="19" creationId="{80BF53EF-C766-2647-E18A-A0E0DAD7EA70}"/>
          </ac:spMkLst>
        </pc:spChg>
        <pc:spChg chg="mod">
          <ac:chgData name="Ines AZAIEZ" userId="ba7a311f-973f-4620-aff5-1397d7e264e8" providerId="ADAL" clId="{0E0C29AF-97E4-47AC-8279-148EEBFE1257}" dt="2025-06-02T15:50:00.792" v="545" actId="20577"/>
          <ac:spMkLst>
            <pc:docMk/>
            <pc:sldMk cId="1862075794" sldId="317"/>
            <ac:spMk id="20" creationId="{5ADAF401-F74A-C669-DDFA-7A9B19F2E878}"/>
          </ac:spMkLst>
        </pc:spChg>
        <pc:picChg chg="add mod">
          <ac:chgData name="Ines AZAIEZ" userId="ba7a311f-973f-4620-aff5-1397d7e264e8" providerId="ADAL" clId="{0E0C29AF-97E4-47AC-8279-148EEBFE1257}" dt="2025-06-02T15:56:03.497" v="556" actId="1076"/>
          <ac:picMkLst>
            <pc:docMk/>
            <pc:sldMk cId="1862075794" sldId="317"/>
            <ac:picMk id="8" creationId="{08D05A66-5774-2099-864D-F6AA811F27D8}"/>
          </ac:picMkLst>
        </pc:picChg>
        <pc:picChg chg="add mod">
          <ac:chgData name="Ines AZAIEZ" userId="ba7a311f-973f-4620-aff5-1397d7e264e8" providerId="ADAL" clId="{0E0C29AF-97E4-47AC-8279-148EEBFE1257}" dt="2025-06-02T16:02:18.179" v="636" actId="1076"/>
          <ac:picMkLst>
            <pc:docMk/>
            <pc:sldMk cId="1862075794" sldId="317"/>
            <ac:picMk id="11" creationId="{17E8864C-500E-A57C-D5F7-52B28595BB59}"/>
          </ac:picMkLst>
        </pc:picChg>
        <pc:picChg chg="add mod">
          <ac:chgData name="Ines AZAIEZ" userId="ba7a311f-973f-4620-aff5-1397d7e264e8" providerId="ADAL" clId="{0E0C29AF-97E4-47AC-8279-148EEBFE1257}" dt="2025-06-02T16:02:07.073" v="633" actId="14100"/>
          <ac:picMkLst>
            <pc:docMk/>
            <pc:sldMk cId="1862075794" sldId="317"/>
            <ac:picMk id="13" creationId="{6DC3A0C8-857E-76C4-DEBF-8BCC5D1B2C53}"/>
          </ac:picMkLst>
        </pc:picChg>
      </pc:sldChg>
      <pc:sldChg chg="modSp add mod ord">
        <pc:chgData name="Ines AZAIEZ" userId="ba7a311f-973f-4620-aff5-1397d7e264e8" providerId="ADAL" clId="{0E0C29AF-97E4-47AC-8279-148EEBFE1257}" dt="2025-06-02T15:48:17.546" v="491" actId="20577"/>
        <pc:sldMkLst>
          <pc:docMk/>
          <pc:sldMk cId="3017232421" sldId="318"/>
        </pc:sldMkLst>
        <pc:spChg chg="mod">
          <ac:chgData name="Ines AZAIEZ" userId="ba7a311f-973f-4620-aff5-1397d7e264e8" providerId="ADAL" clId="{0E0C29AF-97E4-47AC-8279-148EEBFE1257}" dt="2025-06-02T15:48:17.546" v="491" actId="20577"/>
          <ac:spMkLst>
            <pc:docMk/>
            <pc:sldMk cId="3017232421" sldId="318"/>
            <ac:spMk id="4" creationId="{382B1D34-03F0-2D39-B1AA-B747C4D41E02}"/>
          </ac:spMkLst>
        </pc:spChg>
      </pc:sldChg>
      <pc:sldChg chg="addSp delSp modSp add mod ord">
        <pc:chgData name="Ines AZAIEZ" userId="ba7a311f-973f-4620-aff5-1397d7e264e8" providerId="ADAL" clId="{0E0C29AF-97E4-47AC-8279-148EEBFE1257}" dt="2025-06-02T15:58:19.124" v="599" actId="1076"/>
        <pc:sldMkLst>
          <pc:docMk/>
          <pc:sldMk cId="3578399326" sldId="319"/>
        </pc:sldMkLst>
        <pc:spChg chg="add mod">
          <ac:chgData name="Ines AZAIEZ" userId="ba7a311f-973f-4620-aff5-1397d7e264e8" providerId="ADAL" clId="{0E0C29AF-97E4-47AC-8279-148EEBFE1257}" dt="2025-06-02T15:58:17.605" v="598" actId="1076"/>
          <ac:spMkLst>
            <pc:docMk/>
            <pc:sldMk cId="3578399326" sldId="319"/>
            <ac:spMk id="4" creationId="{D31C5FE2-119C-7CD5-083C-B1F6794B4740}"/>
          </ac:spMkLst>
        </pc:spChg>
        <pc:spChg chg="mod">
          <ac:chgData name="Ines AZAIEZ" userId="ba7a311f-973f-4620-aff5-1397d7e264e8" providerId="ADAL" clId="{0E0C29AF-97E4-47AC-8279-148EEBFE1257}" dt="2025-06-02T15:57:33.203" v="581" actId="20577"/>
          <ac:spMkLst>
            <pc:docMk/>
            <pc:sldMk cId="3578399326" sldId="319"/>
            <ac:spMk id="6" creationId="{248BE4E1-BA8D-2087-2002-4716AE16BA2C}"/>
          </ac:spMkLst>
        </pc:spChg>
        <pc:picChg chg="add mod">
          <ac:chgData name="Ines AZAIEZ" userId="ba7a311f-973f-4620-aff5-1397d7e264e8" providerId="ADAL" clId="{0E0C29AF-97E4-47AC-8279-148EEBFE1257}" dt="2025-06-02T15:58:19.124" v="599" actId="1076"/>
          <ac:picMkLst>
            <pc:docMk/>
            <pc:sldMk cId="3578399326" sldId="319"/>
            <ac:picMk id="8" creationId="{119E3353-F55B-CE9C-E7B8-2D8D1260A531}"/>
          </ac:picMkLst>
        </pc:picChg>
      </pc:sldChg>
    </pc:docChg>
  </pc:docChgLst>
  <pc:docChgLst>
    <pc:chgData name="Ines AZAIEZ" userId="S::iazaiez@esf.org::ba7a311f-973f-4620-aff5-1397d7e264e8" providerId="AD" clId="Web-{0740F08C-44FC-B7D7-3788-EC450F4BD5E4}"/>
    <pc:docChg chg="addSld delSld modSld">
      <pc:chgData name="Ines AZAIEZ" userId="S::iazaiez@esf.org::ba7a311f-973f-4620-aff5-1397d7e264e8" providerId="AD" clId="Web-{0740F08C-44FC-B7D7-3788-EC450F4BD5E4}" dt="2025-06-04T21:14:49.958" v="132"/>
      <pc:docMkLst>
        <pc:docMk/>
      </pc:docMkLst>
      <pc:sldChg chg="add del">
        <pc:chgData name="Ines AZAIEZ" userId="S::iazaiez@esf.org::ba7a311f-973f-4620-aff5-1397d7e264e8" providerId="AD" clId="Web-{0740F08C-44FC-B7D7-3788-EC450F4BD5E4}" dt="2025-06-04T21:12:00.925" v="129"/>
        <pc:sldMkLst>
          <pc:docMk/>
          <pc:sldMk cId="0" sldId="258"/>
        </pc:sldMkLst>
      </pc:sldChg>
      <pc:sldChg chg="add del">
        <pc:chgData name="Ines AZAIEZ" userId="S::iazaiez@esf.org::ba7a311f-973f-4620-aff5-1397d7e264e8" providerId="AD" clId="Web-{0740F08C-44FC-B7D7-3788-EC450F4BD5E4}" dt="2025-06-04T21:12:00.925" v="128"/>
        <pc:sldMkLst>
          <pc:docMk/>
          <pc:sldMk cId="0" sldId="259"/>
        </pc:sldMkLst>
      </pc:sldChg>
      <pc:sldChg chg="add del">
        <pc:chgData name="Ines AZAIEZ" userId="S::iazaiez@esf.org::ba7a311f-973f-4620-aff5-1397d7e264e8" providerId="AD" clId="Web-{0740F08C-44FC-B7D7-3788-EC450F4BD5E4}" dt="2025-06-04T21:12:00.925" v="127"/>
        <pc:sldMkLst>
          <pc:docMk/>
          <pc:sldMk cId="0" sldId="260"/>
        </pc:sldMkLst>
      </pc:sldChg>
      <pc:sldChg chg="addSp modSp">
        <pc:chgData name="Ines AZAIEZ" userId="S::iazaiez@esf.org::ba7a311f-973f-4620-aff5-1397d7e264e8" providerId="AD" clId="Web-{0740F08C-44FC-B7D7-3788-EC450F4BD5E4}" dt="2025-06-04T21:14:49.958" v="132"/>
        <pc:sldMkLst>
          <pc:docMk/>
          <pc:sldMk cId="3415317322" sldId="262"/>
        </pc:sldMkLst>
        <pc:picChg chg="add mod">
          <ac:chgData name="Ines AZAIEZ" userId="S::iazaiez@esf.org::ba7a311f-973f-4620-aff5-1397d7e264e8" providerId="AD" clId="Web-{0740F08C-44FC-B7D7-3788-EC450F4BD5E4}" dt="2025-06-04T21:14:49.958" v="132"/>
          <ac:picMkLst>
            <pc:docMk/>
            <pc:sldMk cId="3415317322" sldId="262"/>
            <ac:picMk id="9" creationId="{EB3A867F-EFCC-FAEF-16CF-AA6B5CD2D319}"/>
          </ac:picMkLst>
        </pc:picChg>
      </pc:sldChg>
      <pc:sldChg chg="add del">
        <pc:chgData name="Ines AZAIEZ" userId="S::iazaiez@esf.org::ba7a311f-973f-4620-aff5-1397d7e264e8" providerId="AD" clId="Web-{0740F08C-44FC-B7D7-3788-EC450F4BD5E4}" dt="2025-06-04T21:12:00.893" v="119"/>
        <pc:sldMkLst>
          <pc:docMk/>
          <pc:sldMk cId="0" sldId="268"/>
        </pc:sldMkLst>
      </pc:sldChg>
      <pc:sldChg chg="add del">
        <pc:chgData name="Ines AZAIEZ" userId="S::iazaiez@esf.org::ba7a311f-973f-4620-aff5-1397d7e264e8" providerId="AD" clId="Web-{0740F08C-44FC-B7D7-3788-EC450F4BD5E4}" dt="2025-06-04T21:12:00.862" v="111"/>
        <pc:sldMkLst>
          <pc:docMk/>
          <pc:sldMk cId="0" sldId="276"/>
        </pc:sldMkLst>
      </pc:sldChg>
      <pc:sldChg chg="add del">
        <pc:chgData name="Ines AZAIEZ" userId="S::iazaiez@esf.org::ba7a311f-973f-4620-aff5-1397d7e264e8" providerId="AD" clId="Web-{0740F08C-44FC-B7D7-3788-EC450F4BD5E4}" dt="2025-06-04T21:12:00.862" v="110"/>
        <pc:sldMkLst>
          <pc:docMk/>
          <pc:sldMk cId="0" sldId="277"/>
        </pc:sldMkLst>
      </pc:sldChg>
      <pc:sldChg chg="add del">
        <pc:chgData name="Ines AZAIEZ" userId="S::iazaiez@esf.org::ba7a311f-973f-4620-aff5-1397d7e264e8" providerId="AD" clId="Web-{0740F08C-44FC-B7D7-3788-EC450F4BD5E4}" dt="2025-06-04T21:12:00.862" v="109"/>
        <pc:sldMkLst>
          <pc:docMk/>
          <pc:sldMk cId="0" sldId="278"/>
        </pc:sldMkLst>
      </pc:sldChg>
      <pc:sldChg chg="add del">
        <pc:chgData name="Ines AZAIEZ" userId="S::iazaiez@esf.org::ba7a311f-973f-4620-aff5-1397d7e264e8" providerId="AD" clId="Web-{0740F08C-44FC-B7D7-3788-EC450F4BD5E4}" dt="2025-06-04T21:12:00.862" v="108"/>
        <pc:sldMkLst>
          <pc:docMk/>
          <pc:sldMk cId="0" sldId="279"/>
        </pc:sldMkLst>
      </pc:sldChg>
      <pc:sldChg chg="add del">
        <pc:chgData name="Ines AZAIEZ" userId="S::iazaiez@esf.org::ba7a311f-973f-4620-aff5-1397d7e264e8" providerId="AD" clId="Web-{0740F08C-44FC-B7D7-3788-EC450F4BD5E4}" dt="2025-06-04T21:12:00.862" v="107"/>
        <pc:sldMkLst>
          <pc:docMk/>
          <pc:sldMk cId="0" sldId="280"/>
        </pc:sldMkLst>
      </pc:sldChg>
      <pc:sldChg chg="add del">
        <pc:chgData name="Ines AZAIEZ" userId="S::iazaiez@esf.org::ba7a311f-973f-4620-aff5-1397d7e264e8" providerId="AD" clId="Web-{0740F08C-44FC-B7D7-3788-EC450F4BD5E4}" dt="2025-06-04T21:12:00.862" v="106"/>
        <pc:sldMkLst>
          <pc:docMk/>
          <pc:sldMk cId="0" sldId="281"/>
        </pc:sldMkLst>
      </pc:sldChg>
      <pc:sldChg chg="add del">
        <pc:chgData name="Ines AZAIEZ" userId="S::iazaiez@esf.org::ba7a311f-973f-4620-aff5-1397d7e264e8" providerId="AD" clId="Web-{0740F08C-44FC-B7D7-3788-EC450F4BD5E4}" dt="2025-06-04T21:12:00.846" v="105"/>
        <pc:sldMkLst>
          <pc:docMk/>
          <pc:sldMk cId="0" sldId="282"/>
        </pc:sldMkLst>
      </pc:sldChg>
      <pc:sldChg chg="add del">
        <pc:chgData name="Ines AZAIEZ" userId="S::iazaiez@esf.org::ba7a311f-973f-4620-aff5-1397d7e264e8" providerId="AD" clId="Web-{0740F08C-44FC-B7D7-3788-EC450F4BD5E4}" dt="2025-06-04T21:12:00.846" v="104"/>
        <pc:sldMkLst>
          <pc:docMk/>
          <pc:sldMk cId="0" sldId="283"/>
        </pc:sldMkLst>
      </pc:sldChg>
      <pc:sldChg chg="add del">
        <pc:chgData name="Ines AZAIEZ" userId="S::iazaiez@esf.org::ba7a311f-973f-4620-aff5-1397d7e264e8" providerId="AD" clId="Web-{0740F08C-44FC-B7D7-3788-EC450F4BD5E4}" dt="2025-06-04T21:12:00.846" v="103"/>
        <pc:sldMkLst>
          <pc:docMk/>
          <pc:sldMk cId="0" sldId="284"/>
        </pc:sldMkLst>
      </pc:sldChg>
      <pc:sldChg chg="add del">
        <pc:chgData name="Ines AZAIEZ" userId="S::iazaiez@esf.org::ba7a311f-973f-4620-aff5-1397d7e264e8" providerId="AD" clId="Web-{0740F08C-44FC-B7D7-3788-EC450F4BD5E4}" dt="2025-06-04T21:12:00.846" v="102"/>
        <pc:sldMkLst>
          <pc:docMk/>
          <pc:sldMk cId="0" sldId="285"/>
        </pc:sldMkLst>
      </pc:sldChg>
      <pc:sldChg chg="add">
        <pc:chgData name="Ines AZAIEZ" userId="S::iazaiez@esf.org::ba7a311f-973f-4620-aff5-1397d7e264e8" providerId="AD" clId="Web-{0740F08C-44FC-B7D7-3788-EC450F4BD5E4}" dt="2025-06-04T21:10:00.876" v="0"/>
        <pc:sldMkLst>
          <pc:docMk/>
          <pc:sldMk cId="3680844531" sldId="324"/>
        </pc:sldMkLst>
      </pc:sldChg>
      <pc:sldChg chg="add">
        <pc:chgData name="Ines AZAIEZ" userId="S::iazaiez@esf.org::ba7a311f-973f-4620-aff5-1397d7e264e8" providerId="AD" clId="Web-{0740F08C-44FC-B7D7-3788-EC450F4BD5E4}" dt="2025-06-04T21:10:00.876" v="1"/>
        <pc:sldMkLst>
          <pc:docMk/>
          <pc:sldMk cId="68488091" sldId="325"/>
        </pc:sldMkLst>
      </pc:sldChg>
      <pc:sldChg chg="add">
        <pc:chgData name="Ines AZAIEZ" userId="S::iazaiez@esf.org::ba7a311f-973f-4620-aff5-1397d7e264e8" providerId="AD" clId="Web-{0740F08C-44FC-B7D7-3788-EC450F4BD5E4}" dt="2025-06-04T21:10:00.892" v="2"/>
        <pc:sldMkLst>
          <pc:docMk/>
          <pc:sldMk cId="4267249973" sldId="326"/>
        </pc:sldMkLst>
      </pc:sldChg>
      <pc:sldChg chg="add">
        <pc:chgData name="Ines AZAIEZ" userId="S::iazaiez@esf.org::ba7a311f-973f-4620-aff5-1397d7e264e8" providerId="AD" clId="Web-{0740F08C-44FC-B7D7-3788-EC450F4BD5E4}" dt="2025-06-04T21:10:00.892" v="3"/>
        <pc:sldMkLst>
          <pc:docMk/>
          <pc:sldMk cId="1622655235" sldId="327"/>
        </pc:sldMkLst>
      </pc:sldChg>
      <pc:sldChg chg="add">
        <pc:chgData name="Ines AZAIEZ" userId="S::iazaiez@esf.org::ba7a311f-973f-4620-aff5-1397d7e264e8" providerId="AD" clId="Web-{0740F08C-44FC-B7D7-3788-EC450F4BD5E4}" dt="2025-06-04T21:10:00.907" v="4"/>
        <pc:sldMkLst>
          <pc:docMk/>
          <pc:sldMk cId="2135123479" sldId="328"/>
        </pc:sldMkLst>
      </pc:sldChg>
      <pc:sldChg chg="add">
        <pc:chgData name="Ines AZAIEZ" userId="S::iazaiez@esf.org::ba7a311f-973f-4620-aff5-1397d7e264e8" providerId="AD" clId="Web-{0740F08C-44FC-B7D7-3788-EC450F4BD5E4}" dt="2025-06-04T21:10:00.907" v="5"/>
        <pc:sldMkLst>
          <pc:docMk/>
          <pc:sldMk cId="2386360669" sldId="329"/>
        </pc:sldMkLst>
      </pc:sldChg>
      <pc:sldChg chg="add">
        <pc:chgData name="Ines AZAIEZ" userId="S::iazaiez@esf.org::ba7a311f-973f-4620-aff5-1397d7e264e8" providerId="AD" clId="Web-{0740F08C-44FC-B7D7-3788-EC450F4BD5E4}" dt="2025-06-04T21:10:00.907" v="6"/>
        <pc:sldMkLst>
          <pc:docMk/>
          <pc:sldMk cId="1017274429" sldId="330"/>
        </pc:sldMkLst>
      </pc:sldChg>
      <pc:sldChg chg="add">
        <pc:chgData name="Ines AZAIEZ" userId="S::iazaiez@esf.org::ba7a311f-973f-4620-aff5-1397d7e264e8" providerId="AD" clId="Web-{0740F08C-44FC-B7D7-3788-EC450F4BD5E4}" dt="2025-06-04T21:10:00.923" v="7"/>
        <pc:sldMkLst>
          <pc:docMk/>
          <pc:sldMk cId="2343062352" sldId="331"/>
        </pc:sldMkLst>
      </pc:sldChg>
      <pc:sldChg chg="add">
        <pc:chgData name="Ines AZAIEZ" userId="S::iazaiez@esf.org::ba7a311f-973f-4620-aff5-1397d7e264e8" providerId="AD" clId="Web-{0740F08C-44FC-B7D7-3788-EC450F4BD5E4}" dt="2025-06-04T21:10:00.923" v="8"/>
        <pc:sldMkLst>
          <pc:docMk/>
          <pc:sldMk cId="2783601375" sldId="332"/>
        </pc:sldMkLst>
      </pc:sldChg>
      <pc:sldChg chg="add">
        <pc:chgData name="Ines AZAIEZ" userId="S::iazaiez@esf.org::ba7a311f-973f-4620-aff5-1397d7e264e8" providerId="AD" clId="Web-{0740F08C-44FC-B7D7-3788-EC450F4BD5E4}" dt="2025-06-04T21:10:00.939" v="9"/>
        <pc:sldMkLst>
          <pc:docMk/>
          <pc:sldMk cId="1446200823" sldId="333"/>
        </pc:sldMkLst>
      </pc:sldChg>
      <pc:sldChg chg="add">
        <pc:chgData name="Ines AZAIEZ" userId="S::iazaiez@esf.org::ba7a311f-973f-4620-aff5-1397d7e264e8" providerId="AD" clId="Web-{0740F08C-44FC-B7D7-3788-EC450F4BD5E4}" dt="2025-06-04T21:10:00.939" v="10"/>
        <pc:sldMkLst>
          <pc:docMk/>
          <pc:sldMk cId="1453402570" sldId="334"/>
        </pc:sldMkLst>
      </pc:sldChg>
      <pc:sldChg chg="add">
        <pc:chgData name="Ines AZAIEZ" userId="S::iazaiez@esf.org::ba7a311f-973f-4620-aff5-1397d7e264e8" providerId="AD" clId="Web-{0740F08C-44FC-B7D7-3788-EC450F4BD5E4}" dt="2025-06-04T21:10:00.954" v="11"/>
        <pc:sldMkLst>
          <pc:docMk/>
          <pc:sldMk cId="456242934" sldId="335"/>
        </pc:sldMkLst>
      </pc:sldChg>
      <pc:sldChg chg="add del">
        <pc:chgData name="Ines AZAIEZ" userId="S::iazaiez@esf.org::ba7a311f-973f-4620-aff5-1397d7e264e8" providerId="AD" clId="Web-{0740F08C-44FC-B7D7-3788-EC450F4BD5E4}" dt="2025-06-04T21:11:14.846" v="71"/>
        <pc:sldMkLst>
          <pc:docMk/>
          <pc:sldMk cId="1611140709" sldId="336"/>
        </pc:sldMkLst>
      </pc:sldChg>
      <pc:sldChg chg="add del">
        <pc:chgData name="Ines AZAIEZ" userId="S::iazaiez@esf.org::ba7a311f-973f-4620-aff5-1397d7e264e8" providerId="AD" clId="Web-{0740F08C-44FC-B7D7-3788-EC450F4BD5E4}" dt="2025-06-04T21:12:00.925" v="131"/>
        <pc:sldMkLst>
          <pc:docMk/>
          <pc:sldMk cId="1829369296" sldId="336"/>
        </pc:sldMkLst>
      </pc:sldChg>
      <pc:sldChg chg="add del">
        <pc:chgData name="Ines AZAIEZ" userId="S::iazaiez@esf.org::ba7a311f-973f-4620-aff5-1397d7e264e8" providerId="AD" clId="Web-{0740F08C-44FC-B7D7-3788-EC450F4BD5E4}" dt="2025-06-04T21:11:14.846" v="70"/>
        <pc:sldMkLst>
          <pc:docMk/>
          <pc:sldMk cId="727560471" sldId="337"/>
        </pc:sldMkLst>
      </pc:sldChg>
      <pc:sldChg chg="add del">
        <pc:chgData name="Ines AZAIEZ" userId="S::iazaiez@esf.org::ba7a311f-973f-4620-aff5-1397d7e264e8" providerId="AD" clId="Web-{0740F08C-44FC-B7D7-3788-EC450F4BD5E4}" dt="2025-06-04T21:12:00.925" v="130"/>
        <pc:sldMkLst>
          <pc:docMk/>
          <pc:sldMk cId="2229277765" sldId="337"/>
        </pc:sldMkLst>
      </pc:sldChg>
      <pc:sldChg chg="add del">
        <pc:chgData name="Ines AZAIEZ" userId="S::iazaiez@esf.org::ba7a311f-973f-4620-aff5-1397d7e264e8" providerId="AD" clId="Web-{0740F08C-44FC-B7D7-3788-EC450F4BD5E4}" dt="2025-06-04T21:12:00.909" v="126"/>
        <pc:sldMkLst>
          <pc:docMk/>
          <pc:sldMk cId="2877988731" sldId="338"/>
        </pc:sldMkLst>
      </pc:sldChg>
      <pc:sldChg chg="add del">
        <pc:chgData name="Ines AZAIEZ" userId="S::iazaiez@esf.org::ba7a311f-973f-4620-aff5-1397d7e264e8" providerId="AD" clId="Web-{0740F08C-44FC-B7D7-3788-EC450F4BD5E4}" dt="2025-06-04T21:11:14.830" v="66"/>
        <pc:sldMkLst>
          <pc:docMk/>
          <pc:sldMk cId="3219603899" sldId="338"/>
        </pc:sldMkLst>
      </pc:sldChg>
      <pc:sldChg chg="add del">
        <pc:chgData name="Ines AZAIEZ" userId="S::iazaiez@esf.org::ba7a311f-973f-4620-aff5-1397d7e264e8" providerId="AD" clId="Web-{0740F08C-44FC-B7D7-3788-EC450F4BD5E4}" dt="2025-06-04T21:12:00.909" v="125"/>
        <pc:sldMkLst>
          <pc:docMk/>
          <pc:sldMk cId="2679407609" sldId="339"/>
        </pc:sldMkLst>
      </pc:sldChg>
      <pc:sldChg chg="add del">
        <pc:chgData name="Ines AZAIEZ" userId="S::iazaiez@esf.org::ba7a311f-973f-4620-aff5-1397d7e264e8" providerId="AD" clId="Web-{0740F08C-44FC-B7D7-3788-EC450F4BD5E4}" dt="2025-06-04T21:11:14.830" v="65"/>
        <pc:sldMkLst>
          <pc:docMk/>
          <pc:sldMk cId="3804959468" sldId="339"/>
        </pc:sldMkLst>
      </pc:sldChg>
      <pc:sldChg chg="add del">
        <pc:chgData name="Ines AZAIEZ" userId="S::iazaiez@esf.org::ba7a311f-973f-4620-aff5-1397d7e264e8" providerId="AD" clId="Web-{0740F08C-44FC-B7D7-3788-EC450F4BD5E4}" dt="2025-06-04T21:12:00.909" v="124"/>
        <pc:sldMkLst>
          <pc:docMk/>
          <pc:sldMk cId="568835278" sldId="340"/>
        </pc:sldMkLst>
      </pc:sldChg>
      <pc:sldChg chg="add del">
        <pc:chgData name="Ines AZAIEZ" userId="S::iazaiez@esf.org::ba7a311f-973f-4620-aff5-1397d7e264e8" providerId="AD" clId="Web-{0740F08C-44FC-B7D7-3788-EC450F4BD5E4}" dt="2025-06-04T21:11:14.830" v="64"/>
        <pc:sldMkLst>
          <pc:docMk/>
          <pc:sldMk cId="4272025510" sldId="340"/>
        </pc:sldMkLst>
      </pc:sldChg>
      <pc:sldChg chg="add del">
        <pc:chgData name="Ines AZAIEZ" userId="S::iazaiez@esf.org::ba7a311f-973f-4620-aff5-1397d7e264e8" providerId="AD" clId="Web-{0740F08C-44FC-B7D7-3788-EC450F4BD5E4}" dt="2025-06-04T21:12:00.909" v="123"/>
        <pc:sldMkLst>
          <pc:docMk/>
          <pc:sldMk cId="428291882" sldId="341"/>
        </pc:sldMkLst>
      </pc:sldChg>
      <pc:sldChg chg="add del">
        <pc:chgData name="Ines AZAIEZ" userId="S::iazaiez@esf.org::ba7a311f-973f-4620-aff5-1397d7e264e8" providerId="AD" clId="Web-{0740F08C-44FC-B7D7-3788-EC450F4BD5E4}" dt="2025-06-04T21:11:14.830" v="63"/>
        <pc:sldMkLst>
          <pc:docMk/>
          <pc:sldMk cId="4080838514" sldId="341"/>
        </pc:sldMkLst>
      </pc:sldChg>
      <pc:sldChg chg="add del">
        <pc:chgData name="Ines AZAIEZ" userId="S::iazaiez@esf.org::ba7a311f-973f-4620-aff5-1397d7e264e8" providerId="AD" clId="Web-{0740F08C-44FC-B7D7-3788-EC450F4BD5E4}" dt="2025-06-04T21:11:14.815" v="62"/>
        <pc:sldMkLst>
          <pc:docMk/>
          <pc:sldMk cId="3891106589" sldId="342"/>
        </pc:sldMkLst>
      </pc:sldChg>
      <pc:sldChg chg="add del">
        <pc:chgData name="Ines AZAIEZ" userId="S::iazaiez@esf.org::ba7a311f-973f-4620-aff5-1397d7e264e8" providerId="AD" clId="Web-{0740F08C-44FC-B7D7-3788-EC450F4BD5E4}" dt="2025-06-04T21:12:00.909" v="122"/>
        <pc:sldMkLst>
          <pc:docMk/>
          <pc:sldMk cId="4165497206" sldId="342"/>
        </pc:sldMkLst>
      </pc:sldChg>
      <pc:sldChg chg="add del">
        <pc:chgData name="Ines AZAIEZ" userId="S::iazaiez@esf.org::ba7a311f-973f-4620-aff5-1397d7e264e8" providerId="AD" clId="Web-{0740F08C-44FC-B7D7-3788-EC450F4BD5E4}" dt="2025-06-04T21:12:00.893" v="121"/>
        <pc:sldMkLst>
          <pc:docMk/>
          <pc:sldMk cId="2908895878" sldId="343"/>
        </pc:sldMkLst>
      </pc:sldChg>
      <pc:sldChg chg="add del">
        <pc:chgData name="Ines AZAIEZ" userId="S::iazaiez@esf.org::ba7a311f-973f-4620-aff5-1397d7e264e8" providerId="AD" clId="Web-{0740F08C-44FC-B7D7-3788-EC450F4BD5E4}" dt="2025-06-04T21:11:14.815" v="61"/>
        <pc:sldMkLst>
          <pc:docMk/>
          <pc:sldMk cId="3463782211" sldId="343"/>
        </pc:sldMkLst>
      </pc:sldChg>
      <pc:sldChg chg="add del">
        <pc:chgData name="Ines AZAIEZ" userId="S::iazaiez@esf.org::ba7a311f-973f-4620-aff5-1397d7e264e8" providerId="AD" clId="Web-{0740F08C-44FC-B7D7-3788-EC450F4BD5E4}" dt="2025-06-04T21:11:14.815" v="60"/>
        <pc:sldMkLst>
          <pc:docMk/>
          <pc:sldMk cId="1665000879" sldId="344"/>
        </pc:sldMkLst>
      </pc:sldChg>
      <pc:sldChg chg="add del">
        <pc:chgData name="Ines AZAIEZ" userId="S::iazaiez@esf.org::ba7a311f-973f-4620-aff5-1397d7e264e8" providerId="AD" clId="Web-{0740F08C-44FC-B7D7-3788-EC450F4BD5E4}" dt="2025-06-04T21:12:00.893" v="120"/>
        <pc:sldMkLst>
          <pc:docMk/>
          <pc:sldMk cId="2741393628" sldId="344"/>
        </pc:sldMkLst>
      </pc:sldChg>
      <pc:sldChg chg="add del">
        <pc:chgData name="Ines AZAIEZ" userId="S::iazaiez@esf.org::ba7a311f-973f-4620-aff5-1397d7e264e8" providerId="AD" clId="Web-{0740F08C-44FC-B7D7-3788-EC450F4BD5E4}" dt="2025-06-04T21:12:00.893" v="118"/>
        <pc:sldMkLst>
          <pc:docMk/>
          <pc:sldMk cId="470669745" sldId="345"/>
        </pc:sldMkLst>
      </pc:sldChg>
      <pc:sldChg chg="add del">
        <pc:chgData name="Ines AZAIEZ" userId="S::iazaiez@esf.org::ba7a311f-973f-4620-aff5-1397d7e264e8" providerId="AD" clId="Web-{0740F08C-44FC-B7D7-3788-EC450F4BD5E4}" dt="2025-06-04T21:11:14.815" v="58"/>
        <pc:sldMkLst>
          <pc:docMk/>
          <pc:sldMk cId="3711566060" sldId="345"/>
        </pc:sldMkLst>
      </pc:sldChg>
      <pc:sldChg chg="add del">
        <pc:chgData name="Ines AZAIEZ" userId="S::iazaiez@esf.org::ba7a311f-973f-4620-aff5-1397d7e264e8" providerId="AD" clId="Web-{0740F08C-44FC-B7D7-3788-EC450F4BD5E4}" dt="2025-06-04T21:11:14.815" v="57"/>
        <pc:sldMkLst>
          <pc:docMk/>
          <pc:sldMk cId="1991911822" sldId="346"/>
        </pc:sldMkLst>
      </pc:sldChg>
      <pc:sldChg chg="add del">
        <pc:chgData name="Ines AZAIEZ" userId="S::iazaiez@esf.org::ba7a311f-973f-4620-aff5-1397d7e264e8" providerId="AD" clId="Web-{0740F08C-44FC-B7D7-3788-EC450F4BD5E4}" dt="2025-06-04T21:12:00.893" v="117"/>
        <pc:sldMkLst>
          <pc:docMk/>
          <pc:sldMk cId="3324187843" sldId="346"/>
        </pc:sldMkLst>
      </pc:sldChg>
      <pc:sldChg chg="add del">
        <pc:chgData name="Ines AZAIEZ" userId="S::iazaiez@esf.org::ba7a311f-973f-4620-aff5-1397d7e264e8" providerId="AD" clId="Web-{0740F08C-44FC-B7D7-3788-EC450F4BD5E4}" dt="2025-06-04T21:12:00.878" v="116"/>
        <pc:sldMkLst>
          <pc:docMk/>
          <pc:sldMk cId="3585563434" sldId="347"/>
        </pc:sldMkLst>
      </pc:sldChg>
      <pc:sldChg chg="add del">
        <pc:chgData name="Ines AZAIEZ" userId="S::iazaiez@esf.org::ba7a311f-973f-4620-aff5-1397d7e264e8" providerId="AD" clId="Web-{0740F08C-44FC-B7D7-3788-EC450F4BD5E4}" dt="2025-06-04T21:11:14.799" v="56"/>
        <pc:sldMkLst>
          <pc:docMk/>
          <pc:sldMk cId="4198671774" sldId="347"/>
        </pc:sldMkLst>
      </pc:sldChg>
      <pc:sldChg chg="add del">
        <pc:chgData name="Ines AZAIEZ" userId="S::iazaiez@esf.org::ba7a311f-973f-4620-aff5-1397d7e264e8" providerId="AD" clId="Web-{0740F08C-44FC-B7D7-3788-EC450F4BD5E4}" dt="2025-06-04T21:11:14.799" v="55"/>
        <pc:sldMkLst>
          <pc:docMk/>
          <pc:sldMk cId="1458652703" sldId="348"/>
        </pc:sldMkLst>
      </pc:sldChg>
      <pc:sldChg chg="add del">
        <pc:chgData name="Ines AZAIEZ" userId="S::iazaiez@esf.org::ba7a311f-973f-4620-aff5-1397d7e264e8" providerId="AD" clId="Web-{0740F08C-44FC-B7D7-3788-EC450F4BD5E4}" dt="2025-06-04T21:12:00.878" v="115"/>
        <pc:sldMkLst>
          <pc:docMk/>
          <pc:sldMk cId="3138819377" sldId="348"/>
        </pc:sldMkLst>
      </pc:sldChg>
      <pc:sldChg chg="add del">
        <pc:chgData name="Ines AZAIEZ" userId="S::iazaiez@esf.org::ba7a311f-973f-4620-aff5-1397d7e264e8" providerId="AD" clId="Web-{0740F08C-44FC-B7D7-3788-EC450F4BD5E4}" dt="2025-06-04T21:11:14.799" v="54"/>
        <pc:sldMkLst>
          <pc:docMk/>
          <pc:sldMk cId="1718551916" sldId="349"/>
        </pc:sldMkLst>
      </pc:sldChg>
      <pc:sldChg chg="add del">
        <pc:chgData name="Ines AZAIEZ" userId="S::iazaiez@esf.org::ba7a311f-973f-4620-aff5-1397d7e264e8" providerId="AD" clId="Web-{0740F08C-44FC-B7D7-3788-EC450F4BD5E4}" dt="2025-06-04T21:12:00.878" v="114"/>
        <pc:sldMkLst>
          <pc:docMk/>
          <pc:sldMk cId="1726115950" sldId="349"/>
        </pc:sldMkLst>
      </pc:sldChg>
      <pc:sldChg chg="add del">
        <pc:chgData name="Ines AZAIEZ" userId="S::iazaiez@esf.org::ba7a311f-973f-4620-aff5-1397d7e264e8" providerId="AD" clId="Web-{0740F08C-44FC-B7D7-3788-EC450F4BD5E4}" dt="2025-06-04T21:11:14.799" v="53"/>
        <pc:sldMkLst>
          <pc:docMk/>
          <pc:sldMk cId="2048215932" sldId="350"/>
        </pc:sldMkLst>
      </pc:sldChg>
      <pc:sldChg chg="add del">
        <pc:chgData name="Ines AZAIEZ" userId="S::iazaiez@esf.org::ba7a311f-973f-4620-aff5-1397d7e264e8" providerId="AD" clId="Web-{0740F08C-44FC-B7D7-3788-EC450F4BD5E4}" dt="2025-06-04T21:12:00.878" v="113"/>
        <pc:sldMkLst>
          <pc:docMk/>
          <pc:sldMk cId="4075829091" sldId="350"/>
        </pc:sldMkLst>
      </pc:sldChg>
      <pc:sldChg chg="add del">
        <pc:chgData name="Ines AZAIEZ" userId="S::iazaiez@esf.org::ba7a311f-973f-4620-aff5-1397d7e264e8" providerId="AD" clId="Web-{0740F08C-44FC-B7D7-3788-EC450F4BD5E4}" dt="2025-06-04T21:12:00.878" v="112"/>
        <pc:sldMkLst>
          <pc:docMk/>
          <pc:sldMk cId="3489129518" sldId="351"/>
        </pc:sldMkLst>
      </pc:sldChg>
      <pc:sldChg chg="add del">
        <pc:chgData name="Ines AZAIEZ" userId="S::iazaiez@esf.org::ba7a311f-973f-4620-aff5-1397d7e264e8" providerId="AD" clId="Web-{0740F08C-44FC-B7D7-3788-EC450F4BD5E4}" dt="2025-06-04T21:11:14.799" v="52"/>
        <pc:sldMkLst>
          <pc:docMk/>
          <pc:sldMk cId="3892661455" sldId="351"/>
        </pc:sldMkLst>
      </pc:sldChg>
      <pc:sldMasterChg chg="addSldLayout delSldLayout">
        <pc:chgData name="Ines AZAIEZ" userId="S::iazaiez@esf.org::ba7a311f-973f-4620-aff5-1397d7e264e8" providerId="AD" clId="Web-{0740F08C-44FC-B7D7-3788-EC450F4BD5E4}" dt="2025-06-04T21:12:00.909" v="124"/>
        <pc:sldMasterMkLst>
          <pc:docMk/>
          <pc:sldMasterMk cId="3956581290" sldId="2147483648"/>
        </pc:sldMasterMkLst>
        <pc:sldLayoutChg chg="add del replId">
          <pc:chgData name="Ines AZAIEZ" userId="S::iazaiez@esf.org::ba7a311f-973f-4620-aff5-1397d7e264e8" providerId="AD" clId="Web-{0740F08C-44FC-B7D7-3788-EC450F4BD5E4}" dt="2025-06-04T21:12:00.909" v="124"/>
          <pc:sldLayoutMkLst>
            <pc:docMk/>
            <pc:sldMasterMk cId="3956581290" sldId="2147483648"/>
            <pc:sldLayoutMk cId="374298364" sldId="2147483747"/>
          </pc:sldLayoutMkLst>
        </pc:sldLayoutChg>
        <pc:sldLayoutChg chg="add del replId">
          <pc:chgData name="Ines AZAIEZ" userId="S::iazaiez@esf.org::ba7a311f-973f-4620-aff5-1397d7e264e8" providerId="AD" clId="Web-{0740F08C-44FC-B7D7-3788-EC450F4BD5E4}" dt="2025-06-04T21:11:14.830" v="64"/>
          <pc:sldLayoutMkLst>
            <pc:docMk/>
            <pc:sldMasterMk cId="3956581290" sldId="2147483648"/>
            <pc:sldLayoutMk cId="3961939589" sldId="2147483747"/>
          </pc:sldLayoutMkLst>
        </pc:sldLayoutChg>
        <pc:sldLayoutChg chg="add del">
          <pc:chgData name="Ines AZAIEZ" userId="S::iazaiez@esf.org::ba7a311f-973f-4620-aff5-1397d7e264e8" providerId="AD" clId="Web-{0740F08C-44FC-B7D7-3788-EC450F4BD5E4}" dt="2025-06-04T21:11:14.799" v="56"/>
          <pc:sldLayoutMkLst>
            <pc:docMk/>
            <pc:sldMasterMk cId="3956581290" sldId="2147483648"/>
            <pc:sldLayoutMk cId="2760962555" sldId="2147483748"/>
          </pc:sldLayoutMkLst>
        </pc:sldLayoutChg>
        <pc:sldLayoutChg chg="add del">
          <pc:chgData name="Ines AZAIEZ" userId="S::iazaiez@esf.org::ba7a311f-973f-4620-aff5-1397d7e264e8" providerId="AD" clId="Web-{0740F08C-44FC-B7D7-3788-EC450F4BD5E4}" dt="2025-06-04T21:12:00.878" v="116"/>
          <pc:sldLayoutMkLst>
            <pc:docMk/>
            <pc:sldMasterMk cId="3956581290" sldId="2147483648"/>
            <pc:sldLayoutMk cId="4261024359" sldId="2147483748"/>
          </pc:sldLayoutMkLst>
        </pc:sldLayoutChg>
        <pc:sldLayoutChg chg="add del">
          <pc:chgData name="Ines AZAIEZ" userId="S::iazaiez@esf.org::ba7a311f-973f-4620-aff5-1397d7e264e8" providerId="AD" clId="Web-{0740F08C-44FC-B7D7-3788-EC450F4BD5E4}" dt="2025-06-04T21:12:00.878" v="113"/>
          <pc:sldLayoutMkLst>
            <pc:docMk/>
            <pc:sldMasterMk cId="3956581290" sldId="2147483648"/>
            <pc:sldLayoutMk cId="200897284" sldId="2147483749"/>
          </pc:sldLayoutMkLst>
        </pc:sldLayoutChg>
        <pc:sldLayoutChg chg="add del">
          <pc:chgData name="Ines AZAIEZ" userId="S::iazaiez@esf.org::ba7a311f-973f-4620-aff5-1397d7e264e8" providerId="AD" clId="Web-{0740F08C-44FC-B7D7-3788-EC450F4BD5E4}" dt="2025-06-04T21:11:14.799" v="53"/>
          <pc:sldLayoutMkLst>
            <pc:docMk/>
            <pc:sldMasterMk cId="3956581290" sldId="2147483648"/>
            <pc:sldLayoutMk cId="4066010424" sldId="2147483749"/>
          </pc:sldLayoutMkLst>
        </pc:sldLayoutChg>
      </pc:sldMasterChg>
      <pc:sldMasterChg chg="addSldLayout">
        <pc:chgData name="Ines AZAIEZ" userId="S::iazaiez@esf.org::ba7a311f-973f-4620-aff5-1397d7e264e8" providerId="AD" clId="Web-{0740F08C-44FC-B7D7-3788-EC450F4BD5E4}" dt="2025-06-04T21:10:00.876" v="0"/>
        <pc:sldMasterMkLst>
          <pc:docMk/>
          <pc:sldMasterMk cId="0" sldId="2147483737"/>
        </pc:sldMasterMkLst>
        <pc:sldLayoutChg chg="add">
          <pc:chgData name="Ines AZAIEZ" userId="S::iazaiez@esf.org::ba7a311f-973f-4620-aff5-1397d7e264e8" providerId="AD" clId="Web-{0740F08C-44FC-B7D7-3788-EC450F4BD5E4}" dt="2025-06-04T21:10:00.876" v="0"/>
          <pc:sldLayoutMkLst>
            <pc:docMk/>
            <pc:sldMasterMk cId="0" sldId="2147483737"/>
            <pc:sldLayoutMk cId="1450404313" sldId="214748374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6466DFA-9BC9-8535-6789-A3780D82183A}"/>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a:solidFill>
                <a:srgbClr val="000000"/>
              </a:solidFill>
              <a:uFillTx/>
              <a:latin typeface="Calibri"/>
            </a:endParaRPr>
          </a:p>
        </p:txBody>
      </p:sp>
      <p:sp>
        <p:nvSpPr>
          <p:cNvPr id="3" name="Espace réservé de la date 2">
            <a:extLst>
              <a:ext uri="{FF2B5EF4-FFF2-40B4-BE49-F238E27FC236}">
                <a16:creationId xmlns:a16="http://schemas.microsoft.com/office/drawing/2014/main" id="{3B11EB2C-A6AC-95CC-5E9D-519A8FDE2A30}"/>
              </a:ext>
            </a:extLst>
          </p:cNvPr>
          <p:cNvSpPr txBox="1">
            <a:spLocks noGrp="1"/>
          </p:cNvSpPr>
          <p:nvPr>
            <p:ph type="dt" sz="quarter"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A86191F-E988-4637-B5C8-D144841C4CA6}" type="datetime1">
              <a:rPr lang="fr-FR"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05/06/2025</a:t>
            </a:fld>
            <a:endParaRPr lang="fr-FR" sz="1200" b="0" i="0" u="none" strike="noStrike" kern="1200" cap="none" spc="0" baseline="0">
              <a:solidFill>
                <a:srgbClr val="000000"/>
              </a:solidFill>
              <a:uFillTx/>
              <a:latin typeface="Calibri"/>
            </a:endParaRPr>
          </a:p>
        </p:txBody>
      </p:sp>
      <p:sp>
        <p:nvSpPr>
          <p:cNvPr id="4" name="Espace réservé du pied de page 3">
            <a:extLst>
              <a:ext uri="{FF2B5EF4-FFF2-40B4-BE49-F238E27FC236}">
                <a16:creationId xmlns:a16="http://schemas.microsoft.com/office/drawing/2014/main" id="{157CCA7C-EF08-EF96-52F0-F16954B009CC}"/>
              </a:ext>
            </a:extLst>
          </p:cNvPr>
          <p:cNvSpPr txBox="1">
            <a:spLocks noGrp="1"/>
          </p:cNvSpPr>
          <p:nvPr>
            <p:ph type="ftr" sz="quarter" idx="2"/>
          </p:nvPr>
        </p:nvSpPr>
        <p:spPr>
          <a:xfrm>
            <a:off x="0"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a:solidFill>
                <a:srgbClr val="000000"/>
              </a:solidFill>
              <a:uFillTx/>
              <a:latin typeface="Calibri"/>
            </a:endParaRPr>
          </a:p>
        </p:txBody>
      </p:sp>
      <p:sp>
        <p:nvSpPr>
          <p:cNvPr id="5" name="Espace réservé du numéro de diapositive 4">
            <a:extLst>
              <a:ext uri="{FF2B5EF4-FFF2-40B4-BE49-F238E27FC236}">
                <a16:creationId xmlns:a16="http://schemas.microsoft.com/office/drawing/2014/main" id="{1D69FB7A-210F-2865-6886-3F1FF391CB7C}"/>
              </a:ext>
            </a:extLst>
          </p:cNvPr>
          <p:cNvSpPr txBox="1">
            <a:spLocks noGrp="1"/>
          </p:cNvSpPr>
          <p:nvPr>
            <p:ph type="sldNum" sz="quarter" idx="3"/>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554F7DE-D1AB-43C1-BD7F-2754F90A94B6}" type="slidenum">
              <a:t>‹N°›</a:t>
            </a:fld>
            <a:endParaRPr lang="fr-FR"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243540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4FFF7E9-6DD3-04D7-CF6C-E03FE3FCB3B6}"/>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3" name="Espace réservé de la date 2">
            <a:extLst>
              <a:ext uri="{FF2B5EF4-FFF2-40B4-BE49-F238E27FC236}">
                <a16:creationId xmlns:a16="http://schemas.microsoft.com/office/drawing/2014/main" id="{AD521EE2-82EB-1C90-6F2D-707F0DD1FA19}"/>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C7F973CE-902A-4A4B-AB3D-08330FF312C9}" type="datetime1">
              <a:rPr lang="fr-FR"/>
              <a:pPr lvl="0"/>
              <a:t>05/06/2025</a:t>
            </a:fld>
            <a:endParaRPr lang="fr-FR"/>
          </a:p>
        </p:txBody>
      </p:sp>
      <p:sp>
        <p:nvSpPr>
          <p:cNvPr id="4" name="Espace réservé de l'image des diapositives 3">
            <a:extLst>
              <a:ext uri="{FF2B5EF4-FFF2-40B4-BE49-F238E27FC236}">
                <a16:creationId xmlns:a16="http://schemas.microsoft.com/office/drawing/2014/main" id="{E1FC2315-F1D4-5A05-A389-4C13BDA8601E}"/>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Espace réservé des notes 4">
            <a:extLst>
              <a:ext uri="{FF2B5EF4-FFF2-40B4-BE49-F238E27FC236}">
                <a16:creationId xmlns:a16="http://schemas.microsoft.com/office/drawing/2014/main" id="{96262961-B77B-1FEB-FEC9-414AFC365F2F}"/>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a:extLst>
              <a:ext uri="{FF2B5EF4-FFF2-40B4-BE49-F238E27FC236}">
                <a16:creationId xmlns:a16="http://schemas.microsoft.com/office/drawing/2014/main" id="{71855BCB-63AB-57D5-1654-D945AC260C23}"/>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7" name="Espace réservé du numéro de diapositive 6">
            <a:extLst>
              <a:ext uri="{FF2B5EF4-FFF2-40B4-BE49-F238E27FC236}">
                <a16:creationId xmlns:a16="http://schemas.microsoft.com/office/drawing/2014/main" id="{C3A8E2B5-B169-3E2E-D015-E3AD37AFDFB5}"/>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3B324191-82AA-409C-ACE2-4FCEA5F4FAF1}" type="slidenum">
              <a:t>‹N°›</a:t>
            </a:fld>
            <a:endParaRPr lang="fr-FR"/>
          </a:p>
        </p:txBody>
      </p:sp>
    </p:spTree>
    <p:extLst>
      <p:ext uri="{BB962C8B-B14F-4D97-AF65-F5344CB8AC3E}">
        <p14:creationId xmlns:p14="http://schemas.microsoft.com/office/powerpoint/2010/main" val="1466732075"/>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lvl="0"/>
            <a:fld id="{3B324191-82AA-409C-ACE2-4FCEA5F4FAF1}" type="slidenum">
              <a:rPr lang="fr-FR" smtClean="0"/>
              <a:t>2</a:t>
            </a:fld>
            <a:endParaRPr lang="fr-FR"/>
          </a:p>
        </p:txBody>
      </p:sp>
    </p:spTree>
    <p:extLst>
      <p:ext uri="{BB962C8B-B14F-4D97-AF65-F5344CB8AC3E}">
        <p14:creationId xmlns:p14="http://schemas.microsoft.com/office/powerpoint/2010/main" val="1339684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685800" y="1143000"/>
            <a:ext cx="5486400" cy="3086100"/>
          </a:xfrm>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36DB8-D2B4-4A97-B4B1-1B0C4F47D245}"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686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a:t>Regular meetings with the Slovenian Olympic Committee and sports federations.</a:t>
            </a:r>
          </a:p>
          <a:p>
            <a:endParaRPr lang="sl-SI"/>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36DB8-D2B4-4A97-B4B1-1B0C4F47D245}"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778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36DB8-D2B4-4A97-B4B1-1B0C4F47D245}"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960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a:t>1.</a:t>
            </a:r>
            <a:r>
              <a:rPr lang="sl-SI"/>
              <a:t> </a:t>
            </a:r>
            <a:r>
              <a:rPr lang="en-US"/>
              <a:t>Sport Professional, Level 1 - Recreational Sport </a:t>
            </a:r>
          </a:p>
          <a:p>
            <a:r>
              <a:rPr lang="en-US"/>
              <a:t>2.</a:t>
            </a:r>
            <a:r>
              <a:rPr lang="sl-SI"/>
              <a:t> </a:t>
            </a:r>
            <a:r>
              <a:rPr lang="en-US"/>
              <a:t>Sport Professional, Level 1 - Sport for the Elderly</a:t>
            </a:r>
          </a:p>
          <a:p>
            <a:r>
              <a:rPr lang="sl-SI" err="1"/>
              <a:t>Alltogether</a:t>
            </a:r>
            <a:r>
              <a:rPr lang="sl-SI"/>
              <a:t> 40 </a:t>
            </a:r>
            <a:r>
              <a:rPr lang="sl-SI" err="1"/>
              <a:t>participants</a:t>
            </a:r>
            <a:endParaRPr lang="en-US"/>
          </a:p>
          <a:p>
            <a:r>
              <a:rPr lang="en-US"/>
              <a:t>Event details: We incorporate the two workshops into already planned trainings of the Slovenian Olympic Committee (we have chosen this format because we believe it will make it easier to attract the right participants). </a:t>
            </a:r>
          </a:p>
          <a:p>
            <a:r>
              <a:rPr lang="en-US"/>
              <a:t>Title of the event: working version</a:t>
            </a:r>
          </a:p>
          <a:p>
            <a:r>
              <a:rPr lang="en-US"/>
              <a:t>Gender equality in recreational sport - where are the opportunities for improvements?</a:t>
            </a:r>
          </a:p>
          <a:p>
            <a:r>
              <a:rPr lang="en-US"/>
              <a:t>Description:</a:t>
            </a:r>
          </a:p>
          <a:p>
            <a:r>
              <a:rPr lang="en-US"/>
              <a:t>Each workshop will be held in two parts:</a:t>
            </a:r>
          </a:p>
          <a:p>
            <a:r>
              <a:rPr lang="en-US"/>
              <a:t>Theoretical part: presentation of the basics of discrimination and gender equality.</a:t>
            </a:r>
          </a:p>
          <a:p>
            <a:r>
              <a:rPr lang="en-US"/>
              <a:t>Practical part – group work: 1st part - identifying gender equality problems in recreational sports, 2nd part - finding solutions.</a:t>
            </a:r>
          </a:p>
          <a:p>
            <a:r>
              <a:rPr lang="sl-SI"/>
              <a:t>Posebnega vabljenja ni bilo – že predvideno usposabljanje</a:t>
            </a:r>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36DB8-D2B4-4A97-B4B1-1B0C4F47D245}"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313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342900" lvl="0" indent="-342900" algn="just">
              <a:buFont typeface="Arial" panose="020B0604020202020204" pitchFamily="34" charset="0"/>
              <a:buChar char="•"/>
            </a:pPr>
            <a:r>
              <a:rPr lang="en-GB" sz="1200"/>
              <a:t>Valuable workshop topic: </a:t>
            </a:r>
            <a:r>
              <a:rPr lang="en-GB" sz="1200" b="0"/>
              <a:t>Participants found the topic of gender equality in recreational sports highly relevant and important.</a:t>
            </a:r>
            <a:endParaRPr lang="sl-SI" sz="1200" b="0"/>
          </a:p>
          <a:p>
            <a:pPr marL="342900" lvl="0" indent="-342900" algn="just">
              <a:buFont typeface="Arial" panose="020B0604020202020204" pitchFamily="34" charset="0"/>
              <a:buChar char="•"/>
            </a:pPr>
            <a:r>
              <a:rPr lang="en-GB" sz="1200"/>
              <a:t>Combination of theory and practice: </a:t>
            </a:r>
            <a:r>
              <a:rPr lang="en-GB" sz="1200" b="0"/>
              <a:t>The mix of theoretical introduction and practical group work was particularly appreciated for bridging knowledge and real-world application.</a:t>
            </a:r>
            <a:endParaRPr lang="sl-SI" sz="1200" b="0"/>
          </a:p>
          <a:p>
            <a:pPr marL="342900" lvl="0" indent="-342900" algn="just">
              <a:buFont typeface="Arial" panose="020B0604020202020204" pitchFamily="34" charset="0"/>
              <a:buChar char="•"/>
            </a:pPr>
            <a:r>
              <a:rPr lang="en-GB" sz="1200"/>
              <a:t>Opportunities for collaboration: </a:t>
            </a:r>
            <a:r>
              <a:rPr lang="en-GB" sz="1200" b="0"/>
              <a:t>Participants liked the group work format, which encouraged them to collaboratively discuss and develop potential solutions to gender equality challenges.</a:t>
            </a:r>
            <a:endParaRPr lang="sl-SI" sz="1200" b="0"/>
          </a:p>
          <a:p>
            <a:pPr marL="342900" lvl="0" indent="-342900" algn="just">
              <a:buFont typeface="Arial" panose="020B0604020202020204" pitchFamily="34" charset="0"/>
              <a:buChar char="•"/>
            </a:pPr>
            <a:r>
              <a:rPr lang="en-GB" sz="1200"/>
              <a:t>Real-life relevance: </a:t>
            </a:r>
            <a:r>
              <a:rPr lang="en-GB" sz="1200" b="0"/>
              <a:t>The workshops helped participants connect gender </a:t>
            </a:r>
            <a:r>
              <a:rPr lang="en-GB" sz="1200"/>
              <a:t>equality issues directly to their own experiences in sports.</a:t>
            </a:r>
            <a:endParaRPr lang="sl-SI" sz="1200"/>
          </a:p>
          <a:p>
            <a:pPr marL="342900" lvl="0" indent="-342900" algn="just">
              <a:buFont typeface="Arial" panose="020B0604020202020204" pitchFamily="34" charset="0"/>
              <a:buChar char="•"/>
            </a:pPr>
            <a:r>
              <a:rPr lang="en-GB" sz="1200"/>
              <a:t>Raising awareness and critical thinking: </a:t>
            </a:r>
            <a:r>
              <a:rPr lang="en-GB" sz="1200" b="0"/>
              <a:t>Feedback showed that the sessions successfully raised awareness and encouraged deeper </a:t>
            </a:r>
            <a:r>
              <a:rPr lang="en-GB" sz="1200"/>
              <a:t>reflection on the topic.</a:t>
            </a:r>
            <a:endParaRPr lang="sl-SI" sz="1200"/>
          </a:p>
          <a:p>
            <a:pPr marL="342900" lvl="0" indent="-342900" algn="just">
              <a:buFont typeface="Arial" panose="020B0604020202020204" pitchFamily="34" charset="0"/>
              <a:buChar char="•"/>
            </a:pPr>
            <a:r>
              <a:rPr lang="en-GB" sz="1200"/>
              <a:t>Integration into existing programs: </a:t>
            </a:r>
            <a:r>
              <a:rPr lang="en-GB" sz="1200" b="0"/>
              <a:t>The integration of these workshops into established training programs was seen as effective for reaching those already active in the field.</a:t>
            </a:r>
            <a:endParaRPr lang="sl-SI" sz="1200" b="0"/>
          </a:p>
          <a:p>
            <a:endParaRPr lang="sl-SI"/>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36DB8-D2B4-4A97-B4B1-1B0C4F47D245}"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919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36DB8-D2B4-4A97-B4B1-1B0C4F47D245}"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608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a:t>Nelson Mandela</a:t>
            </a:r>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36DB8-D2B4-4A97-B4B1-1B0C4F47D245}"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496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36DB8-D2B4-4A97-B4B1-1B0C4F47D245}"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632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F8C0A-FFC6-3BE7-73CB-E73DF2A3A5E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EE75E26-10A1-F65A-231E-AFB0D1A59949}"/>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90D3AC02-0A8D-D63E-F401-2E038E0D312A}"/>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2DF4DDB7-95B4-1C3D-9257-AE20E658344A}"/>
              </a:ext>
            </a:extLst>
          </p:cNvPr>
          <p:cNvSpPr>
            <a:spLocks noGrp="1"/>
          </p:cNvSpPr>
          <p:nvPr>
            <p:ph type="sldNum" sz="quarter" idx="5"/>
          </p:nvPr>
        </p:nvSpPr>
        <p:spPr/>
        <p:txBody>
          <a:bodyPr/>
          <a:lstStyle/>
          <a:p>
            <a:pPr lvl="0"/>
            <a:fld id="{3B324191-82AA-409C-ACE2-4FCEA5F4FAF1}" type="slidenum">
              <a:rPr lang="fr-FR" smtClean="0"/>
              <a:t>75</a:t>
            </a:fld>
            <a:endParaRPr lang="fr-FR"/>
          </a:p>
        </p:txBody>
      </p:sp>
    </p:spTree>
    <p:extLst>
      <p:ext uri="{BB962C8B-B14F-4D97-AF65-F5344CB8AC3E}">
        <p14:creationId xmlns:p14="http://schemas.microsoft.com/office/powerpoint/2010/main" val="2591904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pPr marL="838200" indent="-285750">
              <a:lnSpc>
                <a:spcPct val="130000"/>
              </a:lnSpc>
              <a:buFont typeface="Arial" panose="020B0604020202020204" pitchFamily="34" charset="0"/>
              <a:buChar char="•"/>
            </a:pPr>
            <a:r>
              <a:rPr lang="en-US" sz="1200" i="0">
                <a:solidFill>
                  <a:schemeClr val="tx1"/>
                </a:solidFill>
                <a:latin typeface="Arial"/>
                <a:cs typeface="Arial"/>
              </a:rPr>
              <a:t>Sport environments uniquely positioned to promote fairness, health and well-being</a:t>
            </a:r>
          </a:p>
          <a:p>
            <a:pPr marL="838200" indent="-285750">
              <a:lnSpc>
                <a:spcPct val="130000"/>
              </a:lnSpc>
              <a:buFont typeface="Arial" panose="020B0604020202020204" pitchFamily="34" charset="0"/>
              <a:buChar char="•"/>
            </a:pPr>
            <a:r>
              <a:rPr lang="en-US" sz="1200" i="0">
                <a:solidFill>
                  <a:schemeClr val="tx1"/>
                </a:solidFill>
                <a:latin typeface="Arial"/>
                <a:cs typeface="Arial"/>
              </a:rPr>
              <a:t>Highly are valued for empowering youth, promoting inclusivity and team spirit</a:t>
            </a:r>
          </a:p>
          <a:p>
            <a:pPr marL="838200" indent="-285750">
              <a:lnSpc>
                <a:spcPct val="130000"/>
              </a:lnSpc>
              <a:buFont typeface="Arial" panose="020B0604020202020204" pitchFamily="34" charset="0"/>
              <a:buChar char="•"/>
            </a:pPr>
            <a:r>
              <a:rPr lang="en-US" sz="1200" b="0" i="0">
                <a:solidFill>
                  <a:schemeClr val="tx1"/>
                </a:solidFill>
                <a:latin typeface="Arial"/>
                <a:cs typeface="Arial"/>
              </a:rPr>
              <a:t>Yet they are also infamously known as a microcosm of sexual harassment and assault, </a:t>
            </a:r>
            <a:r>
              <a:rPr lang="en-US" sz="1200" b="0" i="0" err="1">
                <a:solidFill>
                  <a:schemeClr val="tx1"/>
                </a:solidFill>
                <a:latin typeface="Arial"/>
                <a:cs typeface="Arial"/>
              </a:rPr>
              <a:t>idealising</a:t>
            </a:r>
            <a:r>
              <a:rPr lang="en-US" sz="1200" b="0" i="0">
                <a:solidFill>
                  <a:schemeClr val="tx1"/>
                </a:solidFill>
                <a:latin typeface="Arial"/>
                <a:cs typeface="Arial"/>
              </a:rPr>
              <a:t> toxic masculinities, and for their inherent culture of violence. </a:t>
            </a:r>
            <a:endParaRPr lang="en-US" b="0" i="0">
              <a:solidFill>
                <a:schemeClr val="tx1"/>
              </a:solidFill>
            </a:endParaRPr>
          </a:p>
          <a:p>
            <a:pPr marL="838200" indent="-285750">
              <a:lnSpc>
                <a:spcPct val="130000"/>
              </a:lnSpc>
              <a:buFont typeface="Arial" panose="020B0604020202020204" pitchFamily="34" charset="0"/>
              <a:buChar char="•"/>
            </a:pPr>
            <a:r>
              <a:rPr lang="en-US" sz="1200" b="0" i="0">
                <a:solidFill>
                  <a:schemeClr val="tx1"/>
                </a:solidFill>
              </a:rPr>
              <a:t>Studies also highlight sports institutions incapacity to protect potential victims and to provide equitable conditions to inequality groups based on age, disability, gender, gender-identity, ethnicity, nationality, race and sexual orientation, as well as those at the intersection of these inequalities.</a:t>
            </a:r>
          </a:p>
          <a:p>
            <a:br>
              <a:rPr lang="en-US">
                <a:effectLst/>
              </a:rPr>
            </a:br>
            <a:endParaRPr lang="fr-FR"/>
          </a:p>
        </p:txBody>
      </p:sp>
      <p:sp>
        <p:nvSpPr>
          <p:cNvPr id="4" name="Espace réservé du numéro de diapositive 3"/>
          <p:cNvSpPr>
            <a:spLocks noGrp="1"/>
          </p:cNvSpPr>
          <p:nvPr>
            <p:ph type="sldNum" sz="quarter" idx="5"/>
          </p:nvPr>
        </p:nvSpPr>
        <p:spPr/>
        <p:txBody>
          <a:bodyPr/>
          <a:lstStyle/>
          <a:p>
            <a:pPr lvl="0"/>
            <a:fld id="{3B324191-82AA-409C-ACE2-4FCEA5F4FAF1}" type="slidenum">
              <a:rPr lang="fr-FR" smtClean="0"/>
              <a:t>5</a:t>
            </a:fld>
            <a:endParaRPr lang="fr-FR"/>
          </a:p>
        </p:txBody>
      </p:sp>
    </p:spTree>
    <p:extLst>
      <p:ext uri="{BB962C8B-B14F-4D97-AF65-F5344CB8AC3E}">
        <p14:creationId xmlns:p14="http://schemas.microsoft.com/office/powerpoint/2010/main" val="2783586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lvl="0"/>
            <a:fld id="{3B324191-82AA-409C-ACE2-4FCEA5F4FAF1}" type="slidenum">
              <a:rPr lang="en-SE" smtClean="0"/>
              <a:t>10</a:t>
            </a:fld>
            <a:endParaRPr lang="en-SE"/>
          </a:p>
        </p:txBody>
      </p:sp>
    </p:spTree>
    <p:extLst>
      <p:ext uri="{BB962C8B-B14F-4D97-AF65-F5344CB8AC3E}">
        <p14:creationId xmlns:p14="http://schemas.microsoft.com/office/powerpoint/2010/main" val="1251420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B7BD7-7711-E842-A7F4-96AC3D1F242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6116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lvl="0"/>
            <a:fld id="{3B324191-82AA-409C-ACE2-4FCEA5F4FAF1}" type="slidenum">
              <a:rPr lang="fr-FR" smtClean="0"/>
              <a:t>20</a:t>
            </a:fld>
            <a:endParaRPr lang="fr-FR"/>
          </a:p>
        </p:txBody>
      </p:sp>
    </p:spTree>
    <p:extLst>
      <p:ext uri="{BB962C8B-B14F-4D97-AF65-F5344CB8AC3E}">
        <p14:creationId xmlns:p14="http://schemas.microsoft.com/office/powerpoint/2010/main" val="3829420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36DB8-D2B4-4A97-B4B1-1B0C4F47D245}"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407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285750" indent="-285750">
              <a:buFont typeface="Arial" panose="020B0604020202020204" pitchFamily="34" charset="0"/>
              <a:buChar char="•"/>
            </a:pPr>
            <a:r>
              <a:rPr lang="sl-SI" sz="1200">
                <a:solidFill>
                  <a:schemeClr val="bg2"/>
                </a:solidFill>
              </a:rPr>
              <a:t>3 </a:t>
            </a:r>
            <a:r>
              <a:rPr lang="sl-SI" sz="1200" err="1">
                <a:solidFill>
                  <a:schemeClr val="bg2"/>
                </a:solidFill>
              </a:rPr>
              <a:t>Bachelor's</a:t>
            </a:r>
            <a:r>
              <a:rPr lang="sl-SI" sz="1200">
                <a:solidFill>
                  <a:schemeClr val="bg2"/>
                </a:solidFill>
              </a:rPr>
              <a:t> </a:t>
            </a:r>
            <a:r>
              <a:rPr lang="sl-SI" sz="1200" err="1">
                <a:solidFill>
                  <a:schemeClr val="bg2"/>
                </a:solidFill>
              </a:rPr>
              <a:t>degrees</a:t>
            </a:r>
            <a:endParaRPr lang="sl-SI" sz="1200">
              <a:solidFill>
                <a:schemeClr val="bg2"/>
              </a:solidFill>
            </a:endParaRPr>
          </a:p>
          <a:p>
            <a:pPr marL="285750" indent="-285750">
              <a:buFont typeface="Arial" panose="020B0604020202020204" pitchFamily="34" charset="0"/>
              <a:buChar char="•"/>
            </a:pPr>
            <a:r>
              <a:rPr lang="sl-SI" sz="1200">
                <a:solidFill>
                  <a:schemeClr val="bg2"/>
                </a:solidFill>
              </a:rPr>
              <a:t>3 </a:t>
            </a:r>
            <a:r>
              <a:rPr lang="sl-SI" sz="1200" err="1">
                <a:solidFill>
                  <a:schemeClr val="bg2"/>
                </a:solidFill>
              </a:rPr>
              <a:t>Master's</a:t>
            </a:r>
            <a:r>
              <a:rPr lang="sl-SI" sz="1200">
                <a:solidFill>
                  <a:schemeClr val="bg2"/>
                </a:solidFill>
              </a:rPr>
              <a:t> </a:t>
            </a:r>
            <a:r>
              <a:rPr lang="sl-SI" sz="1200" err="1">
                <a:solidFill>
                  <a:schemeClr val="bg2"/>
                </a:solidFill>
              </a:rPr>
              <a:t>degrees</a:t>
            </a:r>
            <a:endParaRPr lang="sl-SI" sz="1200">
              <a:solidFill>
                <a:schemeClr val="bg2"/>
              </a:solidFill>
            </a:endParaRPr>
          </a:p>
          <a:p>
            <a:pPr marL="285750" indent="-285750">
              <a:buFont typeface="Arial" panose="020B0604020202020204" pitchFamily="34" charset="0"/>
              <a:buChar char="•"/>
            </a:pPr>
            <a:r>
              <a:rPr lang="sl-SI" sz="1200">
                <a:solidFill>
                  <a:schemeClr val="bg2"/>
                </a:solidFill>
              </a:rPr>
              <a:t>1 </a:t>
            </a:r>
            <a:r>
              <a:rPr lang="sl-SI" sz="1200" err="1">
                <a:solidFill>
                  <a:schemeClr val="bg2"/>
                </a:solidFill>
              </a:rPr>
              <a:t>Doctoral</a:t>
            </a:r>
            <a:r>
              <a:rPr lang="sl-SI" sz="1200">
                <a:solidFill>
                  <a:schemeClr val="bg2"/>
                </a:solidFill>
              </a:rPr>
              <a:t> </a:t>
            </a:r>
            <a:r>
              <a:rPr lang="sl-SI" sz="1200" err="1">
                <a:solidFill>
                  <a:schemeClr val="bg2"/>
                </a:solidFill>
              </a:rPr>
              <a:t>study</a:t>
            </a:r>
            <a:r>
              <a:rPr lang="sl-SI" sz="1200">
                <a:solidFill>
                  <a:schemeClr val="bg2"/>
                </a:solidFill>
              </a:rPr>
              <a:t> </a:t>
            </a:r>
            <a:r>
              <a:rPr lang="sl-SI" sz="1200" err="1">
                <a:solidFill>
                  <a:schemeClr val="bg2"/>
                </a:solidFill>
              </a:rPr>
              <a:t>programme</a:t>
            </a:r>
            <a:endParaRPr lang="sl-SI">
              <a:solidFill>
                <a:schemeClr val="bg2"/>
              </a:solidFill>
            </a:endParaRPr>
          </a:p>
          <a:p>
            <a:endParaRPr lang="sl-SI"/>
          </a:p>
          <a:p>
            <a:r>
              <a:rPr lang="sl-SI"/>
              <a:t>2 Research </a:t>
            </a:r>
            <a:r>
              <a:rPr lang="sl-SI" err="1"/>
              <a:t>programmes</a:t>
            </a:r>
            <a:endParaRPr lang="sl-SI"/>
          </a:p>
          <a:p>
            <a:r>
              <a:rPr lang="sl-SI"/>
              <a:t>60 </a:t>
            </a:r>
            <a:r>
              <a:rPr lang="sl-SI" err="1"/>
              <a:t>projects</a:t>
            </a:r>
            <a:endParaRPr lang="sl-SI"/>
          </a:p>
          <a:p>
            <a:r>
              <a:rPr lang="sl-SI"/>
              <a:t>2 </a:t>
            </a:r>
            <a:r>
              <a:rPr lang="sl-SI" err="1"/>
              <a:t>Scientific</a:t>
            </a:r>
            <a:r>
              <a:rPr lang="sl-SI"/>
              <a:t> </a:t>
            </a:r>
            <a:r>
              <a:rPr lang="sl-SI" err="1"/>
              <a:t>Journals</a:t>
            </a:r>
            <a:endParaRPr lang="sl-SI"/>
          </a:p>
          <a:p>
            <a:endParaRPr lang="sl-SI"/>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36DB8-D2B4-4A97-B4B1-1B0C4F47D245}"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248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36DB8-D2B4-4A97-B4B1-1B0C4F47D245}"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87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a:t>UL FŠ GEP </a:t>
            </a:r>
            <a:r>
              <a:rPr lang="en-US"/>
              <a:t>alignment with the Gender equality plan of our University and EU guidelines.</a:t>
            </a:r>
            <a:endParaRPr lang="sl-SI"/>
          </a:p>
          <a:p>
            <a:r>
              <a:rPr lang="en-US"/>
              <a:t>Key pillars of our GEP (4I approach) - intersectionality, innovation, inclusiveness, impact</a:t>
            </a:r>
          </a:p>
          <a:p>
            <a:endParaRPr lang="en-US"/>
          </a:p>
          <a:p>
            <a:endParaRPr lang="sl-SI"/>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36DB8-D2B4-4A97-B4B1-1B0C4F47D245}"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0345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jpe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jpe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White background- title ">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FA9739BE-2218-EC8B-1FCF-DCDE29092DF1}"/>
              </a:ext>
            </a:extLst>
          </p:cNvPr>
          <p:cNvSpPr txBox="1">
            <a:spLocks noGrp="1"/>
          </p:cNvSpPr>
          <p:nvPr>
            <p:ph type="title" hasCustomPrompt="1"/>
          </p:nvPr>
        </p:nvSpPr>
        <p:spPr>
          <a:xfrm>
            <a:off x="639138" y="3094378"/>
            <a:ext cx="7775189" cy="838587"/>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US" sz="3600" b="1" i="0" u="none" strike="noStrike" cap="none" spc="0" baseline="0">
                <a:solidFill>
                  <a:schemeClr val="accent2"/>
                </a:solidFill>
                <a:uFillTx/>
                <a:latin typeface="Arial Nova" panose="020B0504020202020204" pitchFamily="34" charset="0"/>
              </a:defRPr>
            </a:lvl1pPr>
          </a:lstStyle>
          <a:p>
            <a:pPr lvl="0"/>
            <a:r>
              <a:rPr lang="fr-FR" err="1"/>
              <a:t>Add</a:t>
            </a:r>
            <a:r>
              <a:rPr lang="fr-FR"/>
              <a:t> </a:t>
            </a:r>
            <a:r>
              <a:rPr lang="fr-FR" err="1"/>
              <a:t>title</a:t>
            </a:r>
            <a:endParaRPr lang="fr-FR"/>
          </a:p>
        </p:txBody>
      </p:sp>
      <p:sp>
        <p:nvSpPr>
          <p:cNvPr id="4" name="Sous-titre 2">
            <a:extLst>
              <a:ext uri="{FF2B5EF4-FFF2-40B4-BE49-F238E27FC236}">
                <a16:creationId xmlns:a16="http://schemas.microsoft.com/office/drawing/2014/main" id="{76BDFF54-8BF9-1AB9-BBC3-F13CD7FC45B8}"/>
              </a:ext>
            </a:extLst>
          </p:cNvPr>
          <p:cNvSpPr txBox="1">
            <a:spLocks noGrp="1"/>
          </p:cNvSpPr>
          <p:nvPr>
            <p:ph type="subTitle" sz="quarter" idx="4294967295" hasCustomPrompt="1"/>
          </p:nvPr>
        </p:nvSpPr>
        <p:spPr>
          <a:xfrm>
            <a:off x="639138" y="3941824"/>
            <a:ext cx="7775189" cy="40588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800" b="1" i="0" u="none" strike="noStrike" cap="none" spc="0" baseline="0">
                <a:solidFill>
                  <a:schemeClr val="accent1"/>
                </a:solidFill>
                <a:uFillTx/>
                <a:latin typeface="Arial Nova" panose="020B0504020202020204" pitchFamily="34" charset="0"/>
              </a:defRPr>
            </a:lvl1pPr>
          </a:lstStyle>
          <a:p>
            <a:pPr lvl="0"/>
            <a:r>
              <a:rPr lang="fr-FR" err="1"/>
              <a:t>Add</a:t>
            </a:r>
            <a:r>
              <a:rPr lang="fr-FR"/>
              <a:t> </a:t>
            </a:r>
            <a:r>
              <a:rPr lang="fr-FR" err="1"/>
              <a:t>sub-title</a:t>
            </a:r>
            <a:endParaRPr lang="fr-FR"/>
          </a:p>
        </p:txBody>
      </p:sp>
      <p:pic>
        <p:nvPicPr>
          <p:cNvPr id="5" name="Picture 7">
            <a:extLst>
              <a:ext uri="{FF2B5EF4-FFF2-40B4-BE49-F238E27FC236}">
                <a16:creationId xmlns:a16="http://schemas.microsoft.com/office/drawing/2014/main" id="{B6D59C68-85F2-0A52-2D6C-A966A91B944F}"/>
              </a:ext>
            </a:extLst>
          </p:cNvPr>
          <p:cNvPicPr>
            <a:picLocks noChangeAspect="1"/>
          </p:cNvPicPr>
          <p:nvPr userDrawn="1"/>
        </p:nvPicPr>
        <p:blipFill>
          <a:blip r:embed="rId2">
            <a:extLst>
              <a:ext uri="{28A0092B-C50C-407E-A947-70E740481C1C}">
                <a14:useLocalDpi xmlns:a14="http://schemas.microsoft.com/office/drawing/2010/main" val="0"/>
              </a:ext>
            </a:extLst>
          </a:blip>
          <a:srcRect t="29478" b="29478"/>
          <a:stretch/>
        </p:blipFill>
        <p:spPr>
          <a:xfrm>
            <a:off x="3025466" y="-19751"/>
            <a:ext cx="6076096" cy="2494940"/>
          </a:xfrm>
          <a:prstGeom prst="rect">
            <a:avLst/>
          </a:prstGeom>
          <a:noFill/>
          <a:ln cap="flat">
            <a:noFill/>
          </a:ln>
        </p:spPr>
      </p:pic>
      <p:pic>
        <p:nvPicPr>
          <p:cNvPr id="6" name="Image 13" descr="Une image contenant fleur&#10;&#10;Description générée automatiquement">
            <a:extLst>
              <a:ext uri="{FF2B5EF4-FFF2-40B4-BE49-F238E27FC236}">
                <a16:creationId xmlns:a16="http://schemas.microsoft.com/office/drawing/2014/main" id="{370CB0EE-1400-98F3-D990-24DC0784C36B}"/>
              </a:ext>
            </a:extLst>
          </p:cNvPr>
          <p:cNvPicPr>
            <a:picLocks noChangeAspect="1"/>
          </p:cNvPicPr>
          <p:nvPr/>
        </p:nvPicPr>
        <p:blipFill>
          <a:blip r:embed="rId3"/>
          <a:stretch>
            <a:fillRect/>
          </a:stretch>
        </p:blipFill>
        <p:spPr>
          <a:xfrm rot="10799991" flipH="1">
            <a:off x="539148" y="6356351"/>
            <a:ext cx="356872" cy="238758"/>
          </a:xfrm>
          <a:prstGeom prst="rect">
            <a:avLst/>
          </a:prstGeom>
          <a:noFill/>
          <a:ln cap="flat">
            <a:noFill/>
          </a:ln>
        </p:spPr>
      </p:pic>
      <p:sp>
        <p:nvSpPr>
          <p:cNvPr id="8" name="Espace réservé du texte 14">
            <a:extLst>
              <a:ext uri="{FF2B5EF4-FFF2-40B4-BE49-F238E27FC236}">
                <a16:creationId xmlns:a16="http://schemas.microsoft.com/office/drawing/2014/main" id="{2F7EC0C0-5578-D90E-DD95-FB5EC7737B8D}"/>
              </a:ext>
            </a:extLst>
          </p:cNvPr>
          <p:cNvSpPr txBox="1">
            <a:spLocks noGrp="1"/>
          </p:cNvSpPr>
          <p:nvPr>
            <p:ph type="body" sz="quarter" idx="4294967295" hasCustomPrompt="1"/>
          </p:nvPr>
        </p:nvSpPr>
        <p:spPr>
          <a:xfrm>
            <a:off x="639138" y="4576086"/>
            <a:ext cx="7775189" cy="47036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400" b="0" i="0" u="none" strike="noStrike" cap="none" spc="0" baseline="0">
                <a:solidFill>
                  <a:srgbClr val="002060"/>
                </a:solidFill>
                <a:uFillTx/>
                <a:latin typeface="Arial Nova" panose="020B0504020202020204" pitchFamily="34" charset="0"/>
                <a:cs typeface="Arial" pitchFamily="34"/>
              </a:defRPr>
            </a:lvl1pPr>
          </a:lstStyle>
          <a:p>
            <a:pPr lvl="0"/>
            <a:r>
              <a:rPr lang="fr-FR" err="1"/>
              <a:t>Add</a:t>
            </a:r>
            <a:r>
              <a:rPr lang="fr-FR"/>
              <a:t> </a:t>
            </a:r>
            <a:r>
              <a:rPr lang="fr-FR" err="1"/>
              <a:t>author</a:t>
            </a:r>
            <a:r>
              <a:rPr lang="fr-FR"/>
              <a:t> or </a:t>
            </a:r>
            <a:r>
              <a:rPr lang="fr-FR" err="1"/>
              <a:t>event</a:t>
            </a:r>
            <a:r>
              <a:rPr lang="fr-FR"/>
              <a:t> </a:t>
            </a:r>
            <a:r>
              <a:rPr lang="fr-FR" err="1"/>
              <a:t>name</a:t>
            </a:r>
            <a:r>
              <a:rPr lang="fr-FR"/>
              <a:t> and date </a:t>
            </a:r>
          </a:p>
        </p:txBody>
      </p:sp>
      <p:sp>
        <p:nvSpPr>
          <p:cNvPr id="9" name="Espace réservé du pied de page 4">
            <a:extLst>
              <a:ext uri="{FF2B5EF4-FFF2-40B4-BE49-F238E27FC236}">
                <a16:creationId xmlns:a16="http://schemas.microsoft.com/office/drawing/2014/main" id="{444D2928-9318-7030-2E87-B69F9DFA07BB}"/>
              </a:ext>
            </a:extLst>
          </p:cNvPr>
          <p:cNvSpPr txBox="1">
            <a:spLocks noGrp="1"/>
          </p:cNvSpPr>
          <p:nvPr>
            <p:ph type="ftr" sz="quarter" idx="9"/>
          </p:nvPr>
        </p:nvSpPr>
        <p:spPr>
          <a:xfrm>
            <a:off x="896019" y="6356351"/>
            <a:ext cx="8398901" cy="365129"/>
          </a:xfrm>
        </p:spPr>
        <p:txBody>
          <a:bodyPr/>
          <a:lstStyle>
            <a:lvl1pPr>
              <a:defRPr/>
            </a:lvl1pPr>
            <a:lvl2pPr>
              <a:defRPr/>
            </a:lvl2pPr>
          </a:lstStyle>
          <a:p>
            <a:pPr lvl="0"/>
            <a:r>
              <a:rPr lang="en-US"/>
              <a:t>Funded by the European Union.  </a:t>
            </a:r>
            <a:endParaRPr lang="fr-FR"/>
          </a:p>
        </p:txBody>
      </p:sp>
      <p:sp>
        <p:nvSpPr>
          <p:cNvPr id="11" name="Espace réservé du numéro de diapositive 4">
            <a:extLst>
              <a:ext uri="{FF2B5EF4-FFF2-40B4-BE49-F238E27FC236}">
                <a16:creationId xmlns:a16="http://schemas.microsoft.com/office/drawing/2014/main" id="{CCFDF369-2B04-5BB5-C941-82A10517D829}"/>
              </a:ext>
            </a:extLst>
          </p:cNvPr>
          <p:cNvSpPr txBox="1">
            <a:spLocks noGrp="1"/>
          </p:cNvSpPr>
          <p:nvPr>
            <p:ph type="sldNum" sz="quarter" idx="8"/>
          </p:nvPr>
        </p:nvSpPr>
        <p:spPr>
          <a:xfrm>
            <a:off x="10566400" y="6356351"/>
            <a:ext cx="742825" cy="365129"/>
          </a:xfrm>
        </p:spPr>
        <p:txBody>
          <a:bodyPr/>
          <a:lstStyle>
            <a:lvl1pPr>
              <a:defRPr/>
            </a:lvl1pPr>
          </a:lstStyle>
          <a:p>
            <a:pPr lvl="0"/>
            <a:fld id="{E9E0E603-3FB6-43E0-819E-6930002B785F}" type="slidenum">
              <a:t>‹N°›</a:t>
            </a:fld>
            <a:endParaRPr lang="fr-FR"/>
          </a:p>
        </p:txBody>
      </p:sp>
      <p:pic>
        <p:nvPicPr>
          <p:cNvPr id="2" name="Image 1" descr="Une image contenant Graphique, capture d’écran, graphisme, Caractère coloré&#10;&#10;Description générée automatiquement">
            <a:extLst>
              <a:ext uri="{FF2B5EF4-FFF2-40B4-BE49-F238E27FC236}">
                <a16:creationId xmlns:a16="http://schemas.microsoft.com/office/drawing/2014/main" id="{A6D873E3-2A8A-2BAF-A331-0C8ACC7135FE}"/>
              </a:ext>
            </a:extLst>
          </p:cNvPr>
          <p:cNvPicPr>
            <a:picLocks noChangeAspect="1"/>
          </p:cNvPicPr>
          <p:nvPr userDrawn="1"/>
        </p:nvPicPr>
        <p:blipFill rotWithShape="1">
          <a:blip r:embed="rId4">
            <a:alphaModFix/>
            <a:extLst>
              <a:ext uri="{28A0092B-C50C-407E-A947-70E740481C1C}">
                <a14:useLocalDpi xmlns:a14="http://schemas.microsoft.com/office/drawing/2010/main" val="0"/>
              </a:ext>
            </a:extLst>
          </a:blip>
          <a:srcRect l="27710" t="29452" r="30078" b="31553"/>
          <a:stretch/>
        </p:blipFill>
        <p:spPr>
          <a:xfrm>
            <a:off x="8932985" y="3217984"/>
            <a:ext cx="3138854" cy="2899607"/>
          </a:xfrm>
          <a:prstGeom prst="rect">
            <a:avLst/>
          </a:prstGeom>
        </p:spPr>
      </p:pic>
    </p:spTree>
    <p:extLst>
      <p:ext uri="{BB962C8B-B14F-4D97-AF65-F5344CB8AC3E}">
        <p14:creationId xmlns:p14="http://schemas.microsoft.com/office/powerpoint/2010/main" val="25106794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White background- social media">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995C79A-774B-7607-ECB8-40F7FFEA6715}"/>
              </a:ext>
            </a:extLst>
          </p:cNvPr>
          <p:cNvSpPr/>
          <p:nvPr/>
        </p:nvSpPr>
        <p:spPr>
          <a:xfrm rot="2559888">
            <a:off x="7863419" y="2120789"/>
            <a:ext cx="1579744" cy="1579744"/>
          </a:xfrm>
          <a:prstGeom prst="rect">
            <a:avLst/>
          </a:prstGeom>
          <a:solidFill>
            <a:srgbClr val="A3E7FC"/>
          </a:solidFill>
          <a:ln cap="flat">
            <a:noFill/>
            <a:prstDash val="solid"/>
          </a:ln>
          <a:effectLst>
            <a:outerShdw dist="63498" dir="9000124" algn="tl">
              <a:srgbClr val="000000">
                <a:alpha val="10000"/>
              </a:srgbClr>
            </a:outerShdw>
          </a:effectLst>
        </p:spPr>
        <p:txBody>
          <a:bodyPr vert="horz" wrap="square" lIns="179999" tIns="179999" rIns="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FFFFFF"/>
              </a:solidFill>
              <a:uFillTx/>
              <a:latin typeface="D-DIN" pitchFamily="34"/>
            </a:endParaRPr>
          </a:p>
        </p:txBody>
      </p:sp>
      <p:sp>
        <p:nvSpPr>
          <p:cNvPr id="3" name="Rectangle 2">
            <a:extLst>
              <a:ext uri="{FF2B5EF4-FFF2-40B4-BE49-F238E27FC236}">
                <a16:creationId xmlns:a16="http://schemas.microsoft.com/office/drawing/2014/main" id="{CFDD938B-7216-FF43-C427-BEC964B3E562}"/>
              </a:ext>
            </a:extLst>
          </p:cNvPr>
          <p:cNvSpPr/>
          <p:nvPr/>
        </p:nvSpPr>
        <p:spPr>
          <a:xfrm rot="2559888">
            <a:off x="8321314" y="3409206"/>
            <a:ext cx="1325221" cy="1325221"/>
          </a:xfrm>
          <a:prstGeom prst="rect">
            <a:avLst/>
          </a:prstGeom>
          <a:solidFill>
            <a:srgbClr val="5B2D81"/>
          </a:solidFill>
          <a:ln w="6345" cap="flat">
            <a:solidFill>
              <a:srgbClr val="00405A"/>
            </a:solidFill>
            <a:prstDash val="solid"/>
            <a:miter/>
          </a:ln>
        </p:spPr>
        <p:txBody>
          <a:bodyPr vert="horz" wrap="square" lIns="179999" tIns="179999" rIns="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000000"/>
              </a:solidFill>
              <a:uFillTx/>
              <a:latin typeface="D-DIN" pitchFamily="34"/>
            </a:endParaRPr>
          </a:p>
        </p:txBody>
      </p:sp>
      <p:sp>
        <p:nvSpPr>
          <p:cNvPr id="4" name="Rectangle 1">
            <a:extLst>
              <a:ext uri="{FF2B5EF4-FFF2-40B4-BE49-F238E27FC236}">
                <a16:creationId xmlns:a16="http://schemas.microsoft.com/office/drawing/2014/main" id="{05EA33F0-1C09-EFD4-66C3-17C98EEBAA33}"/>
              </a:ext>
            </a:extLst>
          </p:cNvPr>
          <p:cNvSpPr/>
          <p:nvPr/>
        </p:nvSpPr>
        <p:spPr>
          <a:xfrm rot="2559888">
            <a:off x="9076627" y="2399086"/>
            <a:ext cx="1139827" cy="1139827"/>
          </a:xfrm>
          <a:prstGeom prst="rect">
            <a:avLst/>
          </a:prstGeom>
          <a:noFill/>
          <a:ln w="6345" cap="flat">
            <a:solidFill>
              <a:srgbClr val="5B2D81"/>
            </a:solidFill>
            <a:prstDash val="solid"/>
            <a:miter/>
          </a:ln>
        </p:spPr>
        <p:txBody>
          <a:bodyPr vert="horz" wrap="square" lIns="179999" tIns="179999" rIns="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000000"/>
              </a:solidFill>
              <a:uFillTx/>
              <a:latin typeface="D-DIN" pitchFamily="34"/>
            </a:endParaRPr>
          </a:p>
        </p:txBody>
      </p:sp>
      <p:sp>
        <p:nvSpPr>
          <p:cNvPr id="5" name="TextBox 20">
            <a:extLst>
              <a:ext uri="{FF2B5EF4-FFF2-40B4-BE49-F238E27FC236}">
                <a16:creationId xmlns:a16="http://schemas.microsoft.com/office/drawing/2014/main" id="{DF87BCCA-32C2-F981-EA8F-E784C05DC4D6}"/>
              </a:ext>
            </a:extLst>
          </p:cNvPr>
          <p:cNvSpPr txBox="1"/>
          <p:nvPr/>
        </p:nvSpPr>
        <p:spPr>
          <a:xfrm>
            <a:off x="2528916" y="2801920"/>
            <a:ext cx="2299158" cy="349776"/>
          </a:xfrm>
          <a:prstGeom prst="rect">
            <a:avLst/>
          </a:prstGeom>
          <a:noFill/>
          <a:ln cap="flat">
            <a:noFill/>
          </a:ln>
        </p:spPr>
        <p:txBody>
          <a:bodyPr vert="horz" wrap="square" lIns="0" tIns="45720" rIns="0" bIns="45720" anchor="t" anchorCtr="0" compatLnSpc="1">
            <a:spAutoFit/>
          </a:bodyPr>
          <a:lstStyle/>
          <a:p>
            <a:pPr marL="0" marR="0" lvl="0" indent="0" algn="l" defTabSz="914400"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040033"/>
                </a:solidFill>
                <a:uFillTx/>
                <a:latin typeface="Arial" pitchFamily="34"/>
                <a:cs typeface="Arial" pitchFamily="34"/>
              </a:rPr>
              <a:t>@GEP_SUPPORTER</a:t>
            </a:r>
          </a:p>
        </p:txBody>
      </p:sp>
      <p:sp>
        <p:nvSpPr>
          <p:cNvPr id="6" name="TextBox 21">
            <a:extLst>
              <a:ext uri="{FF2B5EF4-FFF2-40B4-BE49-F238E27FC236}">
                <a16:creationId xmlns:a16="http://schemas.microsoft.com/office/drawing/2014/main" id="{112E87CD-C79C-F721-424C-8540F19A125D}"/>
              </a:ext>
            </a:extLst>
          </p:cNvPr>
          <p:cNvSpPr txBox="1"/>
          <p:nvPr/>
        </p:nvSpPr>
        <p:spPr>
          <a:xfrm>
            <a:off x="2526852" y="2531996"/>
            <a:ext cx="748218"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accent1"/>
                </a:solidFill>
                <a:uFillTx/>
                <a:latin typeface="Arial Nova" panose="020B0504020202020204" pitchFamily="34" charset="0"/>
                <a:ea typeface="Open Sans"/>
                <a:cs typeface="Open Sans"/>
              </a:rPr>
              <a:t>Twitter</a:t>
            </a:r>
            <a:endParaRPr lang="en-US" sz="1400" b="1" i="0" u="none" strike="noStrike" kern="1200" cap="none" spc="0" baseline="0">
              <a:solidFill>
                <a:schemeClr val="accent1"/>
              </a:solidFill>
              <a:uFillTx/>
              <a:latin typeface="Arial Nova" panose="020B0504020202020204" pitchFamily="34" charset="0"/>
              <a:ea typeface="Open Sans"/>
              <a:cs typeface="Open Sans"/>
            </a:endParaRPr>
          </a:p>
        </p:txBody>
      </p:sp>
      <p:sp>
        <p:nvSpPr>
          <p:cNvPr id="7" name="TextBox 35">
            <a:extLst>
              <a:ext uri="{FF2B5EF4-FFF2-40B4-BE49-F238E27FC236}">
                <a16:creationId xmlns:a16="http://schemas.microsoft.com/office/drawing/2014/main" id="{9F6645BC-3061-150A-D584-4C408A7CA12E}"/>
              </a:ext>
            </a:extLst>
          </p:cNvPr>
          <p:cNvSpPr txBox="1"/>
          <p:nvPr/>
        </p:nvSpPr>
        <p:spPr>
          <a:xfrm>
            <a:off x="2526852" y="3337123"/>
            <a:ext cx="930511"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accent1"/>
                </a:solidFill>
                <a:uFillTx/>
                <a:latin typeface="Arial Nova" panose="020B0504020202020204" pitchFamily="34" charset="0"/>
                <a:ea typeface="Open Sans"/>
                <a:cs typeface="Open Sans"/>
              </a:rPr>
              <a:t>LinkedIn</a:t>
            </a:r>
          </a:p>
        </p:txBody>
      </p:sp>
      <p:sp>
        <p:nvSpPr>
          <p:cNvPr id="8" name="TextBox 41">
            <a:extLst>
              <a:ext uri="{FF2B5EF4-FFF2-40B4-BE49-F238E27FC236}">
                <a16:creationId xmlns:a16="http://schemas.microsoft.com/office/drawing/2014/main" id="{E6DAF8E1-83A0-0C36-68D1-2422858AF4CC}"/>
              </a:ext>
            </a:extLst>
          </p:cNvPr>
          <p:cNvSpPr txBox="1"/>
          <p:nvPr/>
        </p:nvSpPr>
        <p:spPr>
          <a:xfrm>
            <a:off x="2487096" y="2021261"/>
            <a:ext cx="3378433" cy="349776"/>
          </a:xfrm>
          <a:prstGeom prst="rect">
            <a:avLst/>
          </a:prstGeom>
          <a:noFill/>
          <a:ln cap="flat">
            <a:noFill/>
          </a:ln>
        </p:spPr>
        <p:txBody>
          <a:bodyPr vert="horz" wrap="square" lIns="0" tIns="45720" rIns="0" bIns="45720" anchor="t" anchorCtr="0" compatLnSpc="1">
            <a:spAutoFit/>
          </a:bodyPr>
          <a:lstStyle/>
          <a:p>
            <a:pPr marL="0" marR="0" lvl="0" indent="0" algn="l" defTabSz="914400"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000000"/>
                </a:solidFill>
                <a:uFillTx/>
                <a:latin typeface="Arial" pitchFamily="34"/>
                <a:cs typeface="Arial" pitchFamily="34"/>
              </a:rPr>
              <a:t>https://supporter-project.eu/</a:t>
            </a:r>
          </a:p>
        </p:txBody>
      </p:sp>
      <p:sp>
        <p:nvSpPr>
          <p:cNvPr id="9" name="TextBox 42">
            <a:extLst>
              <a:ext uri="{FF2B5EF4-FFF2-40B4-BE49-F238E27FC236}">
                <a16:creationId xmlns:a16="http://schemas.microsoft.com/office/drawing/2014/main" id="{0B860CC5-7328-3B10-680C-DA6C8D06AC58}"/>
              </a:ext>
            </a:extLst>
          </p:cNvPr>
          <p:cNvSpPr txBox="1"/>
          <p:nvPr/>
        </p:nvSpPr>
        <p:spPr>
          <a:xfrm>
            <a:off x="2492433" y="1805363"/>
            <a:ext cx="872611"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accent1"/>
                </a:solidFill>
                <a:uFillTx/>
                <a:latin typeface="Arial Nova" panose="020B0504020202020204" pitchFamily="34" charset="0"/>
                <a:ea typeface="Open Sans"/>
                <a:cs typeface="Open Sans"/>
              </a:rPr>
              <a:t>Website</a:t>
            </a:r>
          </a:p>
        </p:txBody>
      </p:sp>
      <p:sp>
        <p:nvSpPr>
          <p:cNvPr id="10" name="Title 1">
            <a:extLst>
              <a:ext uri="{FF2B5EF4-FFF2-40B4-BE49-F238E27FC236}">
                <a16:creationId xmlns:a16="http://schemas.microsoft.com/office/drawing/2014/main" id="{67DEACB3-7421-7B68-3C10-089D5642096C}"/>
              </a:ext>
            </a:extLst>
          </p:cNvPr>
          <p:cNvSpPr txBox="1">
            <a:spLocks noGrp="1"/>
          </p:cNvSpPr>
          <p:nvPr>
            <p:ph type="title" hasCustomPrompt="1"/>
          </p:nvPr>
        </p:nvSpPr>
        <p:spPr>
          <a:xfrm>
            <a:off x="1556807" y="394271"/>
            <a:ext cx="8021903" cy="1079431"/>
          </a:xfrm>
          <a:prstGeom prst="rect">
            <a:avLst/>
          </a:prstGeom>
          <a:noFill/>
          <a:ln>
            <a:solidFill>
              <a:schemeClr val="bg1"/>
            </a:solidFill>
          </a:ln>
        </p:spPr>
        <p:txBody>
          <a:bodyPr vert="horz" wrap="square" lIns="91440" tIns="45720" rIns="91440" bIns="45720" anchor="t" anchorCtr="0" compatLnSpc="1">
            <a:noAutofit/>
          </a:bodyPr>
          <a:lstStyle>
            <a:lvl1pPr marL="0" marR="0" lvl="0" indent="0" algn="l" fontAlgn="auto">
              <a:spcBef>
                <a:spcPts val="0"/>
              </a:spcBef>
              <a:spcAft>
                <a:spcPts val="0"/>
              </a:spcAft>
              <a:tabLst/>
              <a:defRPr lang="en-US" sz="6000" b="1" i="0" u="none" strike="noStrike" cap="none" spc="0" baseline="0">
                <a:solidFill>
                  <a:schemeClr val="accent1"/>
                </a:solidFill>
                <a:uFillTx/>
                <a:latin typeface="Arial Nova" panose="020B0504020202020204" pitchFamily="34" charset="0"/>
              </a:defRPr>
            </a:lvl1pPr>
          </a:lstStyle>
          <a:p>
            <a:pPr lvl="0"/>
            <a:r>
              <a:rPr lang="en-US"/>
              <a:t>Our platforms!</a:t>
            </a:r>
          </a:p>
        </p:txBody>
      </p:sp>
      <p:sp>
        <p:nvSpPr>
          <p:cNvPr id="11" name="Espace réservé du numéro de diapositive 2">
            <a:extLst>
              <a:ext uri="{FF2B5EF4-FFF2-40B4-BE49-F238E27FC236}">
                <a16:creationId xmlns:a16="http://schemas.microsoft.com/office/drawing/2014/main" id="{FD306192-047C-D3C9-2FA0-5E9A205B2560}"/>
              </a:ext>
            </a:extLst>
          </p:cNvPr>
          <p:cNvSpPr txBox="1"/>
          <p:nvPr/>
        </p:nvSpPr>
        <p:spPr>
          <a:xfrm>
            <a:off x="8328912" y="633338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a:solidFill>
                <a:srgbClr val="898989"/>
              </a:solidFill>
              <a:uFillTx/>
              <a:latin typeface="Calibri"/>
            </a:endParaRPr>
          </a:p>
        </p:txBody>
      </p:sp>
      <p:sp>
        <p:nvSpPr>
          <p:cNvPr id="12" name="Freeform 11">
            <a:extLst>
              <a:ext uri="{FF2B5EF4-FFF2-40B4-BE49-F238E27FC236}">
                <a16:creationId xmlns:a16="http://schemas.microsoft.com/office/drawing/2014/main" id="{CA81DADD-DADB-B08F-D0AC-72CFE06D0890}"/>
              </a:ext>
            </a:extLst>
          </p:cNvPr>
          <p:cNvSpPr/>
          <p:nvPr/>
        </p:nvSpPr>
        <p:spPr>
          <a:xfrm rot="1455014">
            <a:off x="8089765" y="2503519"/>
            <a:ext cx="627058" cy="527051"/>
          </a:xfrm>
          <a:custGeom>
            <a:avLst/>
            <a:gdLst>
              <a:gd name="f0" fmla="val 10800000"/>
              <a:gd name="f1" fmla="val 5400000"/>
              <a:gd name="f2" fmla="val 180"/>
              <a:gd name="f3" fmla="val w"/>
              <a:gd name="f4" fmla="val h"/>
              <a:gd name="f5" fmla="val 0"/>
              <a:gd name="f6" fmla="val 436"/>
              <a:gd name="f7" fmla="val 363"/>
              <a:gd name="f8" fmla="val 387"/>
              <a:gd name="f9" fmla="val 133"/>
              <a:gd name="f10" fmla="val 411"/>
              <a:gd name="f11" fmla="val 131"/>
              <a:gd name="f12" fmla="val 428"/>
              <a:gd name="f13" fmla="val 120"/>
              <a:gd name="f14" fmla="val 434"/>
              <a:gd name="f15" fmla="val 105"/>
              <a:gd name="f16" fmla="val 425"/>
              <a:gd name="f17" fmla="val 110"/>
              <a:gd name="f18" fmla="val 398"/>
              <a:gd name="f19" fmla="val 116"/>
              <a:gd name="f20" fmla="val 383"/>
              <a:gd name="f21" fmla="val 382"/>
              <a:gd name="f22" fmla="val 107"/>
              <a:gd name="f23" fmla="val 381"/>
              <a:gd name="f24" fmla="val 104"/>
              <a:gd name="f25" fmla="val 380"/>
              <a:gd name="f26" fmla="val 100"/>
              <a:gd name="f27" fmla="val 369"/>
              <a:gd name="f28" fmla="val 58"/>
              <a:gd name="f29" fmla="val 329"/>
              <a:gd name="f30" fmla="val 24"/>
              <a:gd name="f31" fmla="val 288"/>
              <a:gd name="f32" fmla="val 28"/>
              <a:gd name="f33" fmla="val 291"/>
              <a:gd name="f34" fmla="val 27"/>
              <a:gd name="f35" fmla="val 295"/>
              <a:gd name="f36" fmla="val 26"/>
              <a:gd name="f37" fmla="val 298"/>
              <a:gd name="f38" fmla="val 303"/>
              <a:gd name="f39" fmla="val 23"/>
              <a:gd name="f40" fmla="val 18"/>
              <a:gd name="f41" fmla="val 325"/>
              <a:gd name="f42" fmla="val 9"/>
              <a:gd name="f43" fmla="val 322"/>
              <a:gd name="f44" fmla="val 1"/>
              <a:gd name="f45" fmla="val 289"/>
              <a:gd name="f46" fmla="val 15"/>
              <a:gd name="f47" fmla="val 283"/>
              <a:gd name="f48" fmla="val 17"/>
              <a:gd name="f49" fmla="val 14"/>
              <a:gd name="f50" fmla="val 304"/>
              <a:gd name="f51" fmla="val 306"/>
              <a:gd name="f52" fmla="val 293"/>
              <a:gd name="f53" fmla="val 281"/>
              <a:gd name="f54" fmla="val 7"/>
              <a:gd name="f55" fmla="val 272"/>
              <a:gd name="f56" fmla="val 16"/>
              <a:gd name="f57" fmla="val 275"/>
              <a:gd name="f58" fmla="val 12"/>
              <a:gd name="f59" fmla="val 278"/>
              <a:gd name="f60" fmla="val 8"/>
              <a:gd name="f61" fmla="val 3"/>
              <a:gd name="f62" fmla="val 245"/>
              <a:gd name="f63" fmla="val 226"/>
              <a:gd name="f64" fmla="val 67"/>
              <a:gd name="f65" fmla="val 210"/>
              <a:gd name="f66" fmla="val 108"/>
              <a:gd name="f67" fmla="val 198"/>
              <a:gd name="f68" fmla="val 96"/>
              <a:gd name="f69" fmla="val 187"/>
              <a:gd name="f70" fmla="val 87"/>
              <a:gd name="f71" fmla="val 177"/>
              <a:gd name="f72" fmla="val 82"/>
              <a:gd name="f73" fmla="val 150"/>
              <a:gd name="f74" fmla="val 117"/>
              <a:gd name="f75" fmla="val 51"/>
              <a:gd name="f76" fmla="val 65"/>
              <a:gd name="f77" fmla="val 32"/>
              <a:gd name="f78" fmla="val 64"/>
              <a:gd name="f79" fmla="val 49"/>
              <a:gd name="f80" fmla="val 74"/>
              <a:gd name="f81" fmla="val 72"/>
              <a:gd name="f82" fmla="val 103"/>
              <a:gd name="f83" fmla="val 86"/>
              <a:gd name="f84" fmla="val 85"/>
              <a:gd name="f85" fmla="val 88"/>
              <a:gd name="f86" fmla="val 76"/>
              <a:gd name="f87" fmla="val 90"/>
              <a:gd name="f88" fmla="val 80"/>
              <a:gd name="f89" fmla="val 92"/>
              <a:gd name="f90" fmla="val 126"/>
              <a:gd name="f91" fmla="val 125"/>
              <a:gd name="f92" fmla="val 134"/>
              <a:gd name="f93" fmla="val 135"/>
              <a:gd name="f94" fmla="val 102"/>
              <a:gd name="f95" fmla="val 138"/>
              <a:gd name="f96" fmla="val 95"/>
              <a:gd name="f97" fmla="val 145"/>
              <a:gd name="f98" fmla="val 159"/>
              <a:gd name="f99" fmla="val 118"/>
              <a:gd name="f100" fmla="val 175"/>
              <a:gd name="f101" fmla="val 148"/>
              <a:gd name="f102" fmla="val 172"/>
              <a:gd name="f103" fmla="val 115"/>
              <a:gd name="f104" fmla="val 186"/>
              <a:gd name="f105" fmla="val 213"/>
              <a:gd name="f106" fmla="val 162"/>
              <a:gd name="f107" fmla="val 209"/>
              <a:gd name="f108" fmla="val 257"/>
              <a:gd name="f109" fmla="val 42"/>
              <a:gd name="f110" fmla="val 253"/>
              <a:gd name="f111" fmla="val 348"/>
              <a:gd name="f112" fmla="val 302"/>
              <a:gd name="f113" fmla="val 384"/>
              <a:gd name="f114" fmla="val 158"/>
              <a:gd name="f115" fmla="val 426"/>
              <a:gd name="f116" fmla="val 421"/>
              <a:gd name="f117" fmla="val 141"/>
              <a:gd name="f118" fmla="+- 0 0 -90"/>
              <a:gd name="f119" fmla="*/ f3 1 436"/>
              <a:gd name="f120" fmla="*/ f4 1 363"/>
              <a:gd name="f121" fmla="val f5"/>
              <a:gd name="f122" fmla="val f6"/>
              <a:gd name="f123" fmla="val f7"/>
              <a:gd name="f124" fmla="*/ f118 f0 1"/>
              <a:gd name="f125" fmla="+- f123 0 f121"/>
              <a:gd name="f126" fmla="+- f122 0 f121"/>
              <a:gd name="f127" fmla="*/ f124 1 f2"/>
              <a:gd name="f128" fmla="*/ f126 1 436"/>
              <a:gd name="f129" fmla="*/ f125 1 363"/>
              <a:gd name="f130" fmla="*/ 387 f126 1"/>
              <a:gd name="f131" fmla="*/ 133 f125 1"/>
              <a:gd name="f132" fmla="*/ 434 f126 1"/>
              <a:gd name="f133" fmla="*/ 105 f125 1"/>
              <a:gd name="f134" fmla="*/ 383 f126 1"/>
              <a:gd name="f135" fmla="*/ 110 f125 1"/>
              <a:gd name="f136" fmla="*/ 380 f126 1"/>
              <a:gd name="f137" fmla="*/ 100 f125 1"/>
              <a:gd name="f138" fmla="*/ 288 f126 1"/>
              <a:gd name="f139" fmla="*/ 28 f125 1"/>
              <a:gd name="f140" fmla="*/ 298 f126 1"/>
              <a:gd name="f141" fmla="*/ 24 f125 1"/>
              <a:gd name="f142" fmla="*/ 325 f126 1"/>
              <a:gd name="f143" fmla="*/ 9 f125 1"/>
              <a:gd name="f144" fmla="*/ 283 f126 1"/>
              <a:gd name="f145" fmla="*/ 17 f125 1"/>
              <a:gd name="f146" fmla="*/ 306 f126 1"/>
              <a:gd name="f147" fmla="*/ 0 f125 1"/>
              <a:gd name="f148" fmla="*/ 272 f126 1"/>
              <a:gd name="f149" fmla="*/ 16 f125 1"/>
              <a:gd name="f150" fmla="*/ 278 f126 1"/>
              <a:gd name="f151" fmla="*/ 3 f125 1"/>
              <a:gd name="f152" fmla="*/ 210 f126 1"/>
              <a:gd name="f153" fmla="*/ 108 f125 1"/>
              <a:gd name="f154" fmla="*/ 177 f126 1"/>
              <a:gd name="f155" fmla="*/ 82 f125 1"/>
              <a:gd name="f156" fmla="*/ 65 f126 1"/>
              <a:gd name="f157" fmla="*/ 32 f125 1"/>
              <a:gd name="f158" fmla="*/ 103 f126 1"/>
              <a:gd name="f159" fmla="*/ 87 f125 1"/>
              <a:gd name="f160" fmla="*/ 76 f126 1"/>
              <a:gd name="f161" fmla="*/ 90 f125 1"/>
              <a:gd name="f162" fmla="*/ 125 f126 1"/>
              <a:gd name="f163" fmla="*/ 134 f125 1"/>
              <a:gd name="f164" fmla="*/ 95 f126 1"/>
              <a:gd name="f165" fmla="*/ 145 f125 1"/>
              <a:gd name="f166" fmla="*/ 148 f126 1"/>
              <a:gd name="f167" fmla="*/ 172 f125 1"/>
              <a:gd name="f168" fmla="*/ 162 f126 1"/>
              <a:gd name="f169" fmla="*/ 209 f125 1"/>
              <a:gd name="f170" fmla="*/ 0 f126 1"/>
              <a:gd name="f171" fmla="*/ 213 f125 1"/>
              <a:gd name="f172" fmla="*/ 384 f126 1"/>
              <a:gd name="f173" fmla="*/ 158 f125 1"/>
              <a:gd name="f174" fmla="*/ 436 f126 1"/>
              <a:gd name="f175" fmla="*/ 138 f125 1"/>
              <a:gd name="f176" fmla="+- f127 0 f1"/>
              <a:gd name="f177" fmla="*/ f130 1 436"/>
              <a:gd name="f178" fmla="*/ f131 1 363"/>
              <a:gd name="f179" fmla="*/ f132 1 436"/>
              <a:gd name="f180" fmla="*/ f133 1 363"/>
              <a:gd name="f181" fmla="*/ f134 1 436"/>
              <a:gd name="f182" fmla="*/ f135 1 363"/>
              <a:gd name="f183" fmla="*/ f136 1 436"/>
              <a:gd name="f184" fmla="*/ f137 1 363"/>
              <a:gd name="f185" fmla="*/ f138 1 436"/>
              <a:gd name="f186" fmla="*/ f139 1 363"/>
              <a:gd name="f187" fmla="*/ f140 1 436"/>
              <a:gd name="f188" fmla="*/ f141 1 363"/>
              <a:gd name="f189" fmla="*/ f142 1 436"/>
              <a:gd name="f190" fmla="*/ f143 1 363"/>
              <a:gd name="f191" fmla="*/ f144 1 436"/>
              <a:gd name="f192" fmla="*/ f145 1 363"/>
              <a:gd name="f193" fmla="*/ f146 1 436"/>
              <a:gd name="f194" fmla="*/ f147 1 363"/>
              <a:gd name="f195" fmla="*/ f148 1 436"/>
              <a:gd name="f196" fmla="*/ f149 1 363"/>
              <a:gd name="f197" fmla="*/ f150 1 436"/>
              <a:gd name="f198" fmla="*/ f151 1 363"/>
              <a:gd name="f199" fmla="*/ f152 1 436"/>
              <a:gd name="f200" fmla="*/ f153 1 363"/>
              <a:gd name="f201" fmla="*/ f154 1 436"/>
              <a:gd name="f202" fmla="*/ f155 1 363"/>
              <a:gd name="f203" fmla="*/ f156 1 436"/>
              <a:gd name="f204" fmla="*/ f157 1 363"/>
              <a:gd name="f205" fmla="*/ f158 1 436"/>
              <a:gd name="f206" fmla="*/ f159 1 363"/>
              <a:gd name="f207" fmla="*/ f160 1 436"/>
              <a:gd name="f208" fmla="*/ f161 1 363"/>
              <a:gd name="f209" fmla="*/ f162 1 436"/>
              <a:gd name="f210" fmla="*/ f163 1 363"/>
              <a:gd name="f211" fmla="*/ f164 1 436"/>
              <a:gd name="f212" fmla="*/ f165 1 363"/>
              <a:gd name="f213" fmla="*/ f166 1 436"/>
              <a:gd name="f214" fmla="*/ f167 1 363"/>
              <a:gd name="f215" fmla="*/ f168 1 436"/>
              <a:gd name="f216" fmla="*/ f169 1 363"/>
              <a:gd name="f217" fmla="*/ f170 1 436"/>
              <a:gd name="f218" fmla="*/ f171 1 363"/>
              <a:gd name="f219" fmla="*/ f172 1 436"/>
              <a:gd name="f220" fmla="*/ f173 1 363"/>
              <a:gd name="f221" fmla="*/ f174 1 436"/>
              <a:gd name="f222" fmla="*/ f175 1 363"/>
              <a:gd name="f223" fmla="*/ 0 1 f128"/>
              <a:gd name="f224" fmla="*/ f122 1 f128"/>
              <a:gd name="f225" fmla="*/ 0 1 f129"/>
              <a:gd name="f226" fmla="*/ f123 1 f129"/>
              <a:gd name="f227" fmla="*/ f177 1 f128"/>
              <a:gd name="f228" fmla="*/ f178 1 f129"/>
              <a:gd name="f229" fmla="*/ f179 1 f128"/>
              <a:gd name="f230" fmla="*/ f180 1 f129"/>
              <a:gd name="f231" fmla="*/ f181 1 f128"/>
              <a:gd name="f232" fmla="*/ f182 1 f129"/>
              <a:gd name="f233" fmla="*/ f183 1 f128"/>
              <a:gd name="f234" fmla="*/ f184 1 f129"/>
              <a:gd name="f235" fmla="*/ f185 1 f128"/>
              <a:gd name="f236" fmla="*/ f186 1 f129"/>
              <a:gd name="f237" fmla="*/ f187 1 f128"/>
              <a:gd name="f238" fmla="*/ f188 1 f129"/>
              <a:gd name="f239" fmla="*/ f189 1 f128"/>
              <a:gd name="f240" fmla="*/ f190 1 f129"/>
              <a:gd name="f241" fmla="*/ f191 1 f128"/>
              <a:gd name="f242" fmla="*/ f192 1 f129"/>
              <a:gd name="f243" fmla="*/ f193 1 f128"/>
              <a:gd name="f244" fmla="*/ f194 1 f129"/>
              <a:gd name="f245" fmla="*/ f195 1 f128"/>
              <a:gd name="f246" fmla="*/ f196 1 f129"/>
              <a:gd name="f247" fmla="*/ f197 1 f128"/>
              <a:gd name="f248" fmla="*/ f198 1 f129"/>
              <a:gd name="f249" fmla="*/ f199 1 f128"/>
              <a:gd name="f250" fmla="*/ f200 1 f129"/>
              <a:gd name="f251" fmla="*/ f201 1 f128"/>
              <a:gd name="f252" fmla="*/ f202 1 f129"/>
              <a:gd name="f253" fmla="*/ f203 1 f128"/>
              <a:gd name="f254" fmla="*/ f204 1 f129"/>
              <a:gd name="f255" fmla="*/ f205 1 f128"/>
              <a:gd name="f256" fmla="*/ f206 1 f129"/>
              <a:gd name="f257" fmla="*/ f207 1 f128"/>
              <a:gd name="f258" fmla="*/ f208 1 f129"/>
              <a:gd name="f259" fmla="*/ f209 1 f128"/>
              <a:gd name="f260" fmla="*/ f210 1 f129"/>
              <a:gd name="f261" fmla="*/ f211 1 f128"/>
              <a:gd name="f262" fmla="*/ f212 1 f129"/>
              <a:gd name="f263" fmla="*/ f213 1 f128"/>
              <a:gd name="f264" fmla="*/ f214 1 f129"/>
              <a:gd name="f265" fmla="*/ f215 1 f128"/>
              <a:gd name="f266" fmla="*/ f216 1 f129"/>
              <a:gd name="f267" fmla="*/ f217 1 f128"/>
              <a:gd name="f268" fmla="*/ f218 1 f129"/>
              <a:gd name="f269" fmla="*/ f219 1 f128"/>
              <a:gd name="f270" fmla="*/ f220 1 f129"/>
              <a:gd name="f271" fmla="*/ f221 1 f128"/>
              <a:gd name="f272" fmla="*/ f222 1 f129"/>
              <a:gd name="f273" fmla="*/ f223 f119 1"/>
              <a:gd name="f274" fmla="*/ f224 f119 1"/>
              <a:gd name="f275" fmla="*/ f226 f120 1"/>
              <a:gd name="f276" fmla="*/ f225 f120 1"/>
              <a:gd name="f277" fmla="*/ f227 f119 1"/>
              <a:gd name="f278" fmla="*/ f228 f120 1"/>
              <a:gd name="f279" fmla="*/ f229 f119 1"/>
              <a:gd name="f280" fmla="*/ f230 f120 1"/>
              <a:gd name="f281" fmla="*/ f231 f119 1"/>
              <a:gd name="f282" fmla="*/ f232 f120 1"/>
              <a:gd name="f283" fmla="*/ f233 f119 1"/>
              <a:gd name="f284" fmla="*/ f234 f120 1"/>
              <a:gd name="f285" fmla="*/ f235 f119 1"/>
              <a:gd name="f286" fmla="*/ f236 f120 1"/>
              <a:gd name="f287" fmla="*/ f237 f119 1"/>
              <a:gd name="f288" fmla="*/ f238 f120 1"/>
              <a:gd name="f289" fmla="*/ f239 f119 1"/>
              <a:gd name="f290" fmla="*/ f240 f120 1"/>
              <a:gd name="f291" fmla="*/ f241 f119 1"/>
              <a:gd name="f292" fmla="*/ f242 f120 1"/>
              <a:gd name="f293" fmla="*/ f243 f119 1"/>
              <a:gd name="f294" fmla="*/ f244 f120 1"/>
              <a:gd name="f295" fmla="*/ f245 f119 1"/>
              <a:gd name="f296" fmla="*/ f246 f120 1"/>
              <a:gd name="f297" fmla="*/ f247 f119 1"/>
              <a:gd name="f298" fmla="*/ f248 f120 1"/>
              <a:gd name="f299" fmla="*/ f249 f119 1"/>
              <a:gd name="f300" fmla="*/ f250 f120 1"/>
              <a:gd name="f301" fmla="*/ f251 f119 1"/>
              <a:gd name="f302" fmla="*/ f252 f120 1"/>
              <a:gd name="f303" fmla="*/ f253 f119 1"/>
              <a:gd name="f304" fmla="*/ f254 f120 1"/>
              <a:gd name="f305" fmla="*/ f255 f119 1"/>
              <a:gd name="f306" fmla="*/ f256 f120 1"/>
              <a:gd name="f307" fmla="*/ f257 f119 1"/>
              <a:gd name="f308" fmla="*/ f258 f120 1"/>
              <a:gd name="f309" fmla="*/ f259 f119 1"/>
              <a:gd name="f310" fmla="*/ f260 f120 1"/>
              <a:gd name="f311" fmla="*/ f261 f119 1"/>
              <a:gd name="f312" fmla="*/ f262 f120 1"/>
              <a:gd name="f313" fmla="*/ f263 f119 1"/>
              <a:gd name="f314" fmla="*/ f264 f120 1"/>
              <a:gd name="f315" fmla="*/ f265 f119 1"/>
              <a:gd name="f316" fmla="*/ f266 f120 1"/>
              <a:gd name="f317" fmla="*/ f267 f119 1"/>
              <a:gd name="f318" fmla="*/ f268 f120 1"/>
              <a:gd name="f319" fmla="*/ f269 f119 1"/>
              <a:gd name="f320" fmla="*/ f270 f120 1"/>
              <a:gd name="f321" fmla="*/ f271 f119 1"/>
              <a:gd name="f322" fmla="*/ f272 f120 1"/>
            </a:gdLst>
            <a:ahLst/>
            <a:cxnLst>
              <a:cxn ang="3cd4">
                <a:pos x="hc" y="t"/>
              </a:cxn>
              <a:cxn ang="0">
                <a:pos x="r" y="vc"/>
              </a:cxn>
              <a:cxn ang="cd4">
                <a:pos x="hc" y="b"/>
              </a:cxn>
              <a:cxn ang="cd2">
                <a:pos x="l" y="vc"/>
              </a:cxn>
              <a:cxn ang="f176">
                <a:pos x="f277" y="f278"/>
              </a:cxn>
              <a:cxn ang="f176">
                <a:pos x="f279" y="f280"/>
              </a:cxn>
              <a:cxn ang="f176">
                <a:pos x="f281" y="f282"/>
              </a:cxn>
              <a:cxn ang="f176">
                <a:pos x="f283" y="f284"/>
              </a:cxn>
              <a:cxn ang="f176">
                <a:pos x="f285" y="f286"/>
              </a:cxn>
              <a:cxn ang="f176">
                <a:pos x="f287" y="f288"/>
              </a:cxn>
              <a:cxn ang="f176">
                <a:pos x="f289" y="f290"/>
              </a:cxn>
              <a:cxn ang="f176">
                <a:pos x="f291" y="f292"/>
              </a:cxn>
              <a:cxn ang="f176">
                <a:pos x="f293" y="f294"/>
              </a:cxn>
              <a:cxn ang="f176">
                <a:pos x="f295" y="f296"/>
              </a:cxn>
              <a:cxn ang="f176">
                <a:pos x="f297" y="f298"/>
              </a:cxn>
              <a:cxn ang="f176">
                <a:pos x="f299" y="f300"/>
              </a:cxn>
              <a:cxn ang="f176">
                <a:pos x="f301" y="f302"/>
              </a:cxn>
              <a:cxn ang="f176">
                <a:pos x="f303" y="f304"/>
              </a:cxn>
              <a:cxn ang="f176">
                <a:pos x="f305" y="f306"/>
              </a:cxn>
              <a:cxn ang="f176">
                <a:pos x="f307" y="f308"/>
              </a:cxn>
              <a:cxn ang="f176">
                <a:pos x="f309" y="f310"/>
              </a:cxn>
              <a:cxn ang="f176">
                <a:pos x="f311" y="f312"/>
              </a:cxn>
              <a:cxn ang="f176">
                <a:pos x="f313" y="f314"/>
              </a:cxn>
              <a:cxn ang="f176">
                <a:pos x="f315" y="f316"/>
              </a:cxn>
              <a:cxn ang="f176">
                <a:pos x="f317" y="f318"/>
              </a:cxn>
              <a:cxn ang="f176">
                <a:pos x="f319" y="f320"/>
              </a:cxn>
              <a:cxn ang="f176">
                <a:pos x="f321" y="f322"/>
              </a:cxn>
              <a:cxn ang="f176">
                <a:pos x="f277" y="f278"/>
              </a:cxn>
            </a:cxnLst>
            <a:rect l="f273" t="f276" r="f274" b="f275"/>
            <a:pathLst>
              <a:path w="436" h="363">
                <a:moveTo>
                  <a:pt x="f8" y="f9"/>
                </a:moveTo>
                <a:cubicBezTo>
                  <a:pt x="f10" y="f11"/>
                  <a:pt x="f12" y="f13"/>
                  <a:pt x="f14" y="f15"/>
                </a:cubicBezTo>
                <a:cubicBezTo>
                  <a:pt x="f16" y="f17"/>
                  <a:pt x="f18" y="f19"/>
                  <a:pt x="f20" y="f17"/>
                </a:cubicBezTo>
                <a:cubicBezTo>
                  <a:pt x="f21" y="f22"/>
                  <a:pt x="f23" y="f24"/>
                  <a:pt x="f25" y="f26"/>
                </a:cubicBezTo>
                <a:cubicBezTo>
                  <a:pt x="f27" y="f28"/>
                  <a:pt x="f29" y="f30"/>
                  <a:pt x="f31" y="f32"/>
                </a:cubicBezTo>
                <a:cubicBezTo>
                  <a:pt x="f33" y="f34"/>
                  <a:pt x="f35" y="f36"/>
                  <a:pt x="f37" y="f30"/>
                </a:cubicBezTo>
                <a:cubicBezTo>
                  <a:pt x="f38" y="f39"/>
                  <a:pt x="f29" y="f40"/>
                  <a:pt x="f41" y="f42"/>
                </a:cubicBezTo>
                <a:cubicBezTo>
                  <a:pt x="f43" y="f44"/>
                  <a:pt x="f45" y="f46"/>
                  <a:pt x="f47" y="f48"/>
                </a:cubicBezTo>
                <a:cubicBezTo>
                  <a:pt x="f33" y="f49"/>
                  <a:pt x="f50" y="f42"/>
                  <a:pt x="f51" y="f5"/>
                </a:cubicBezTo>
                <a:cubicBezTo>
                  <a:pt x="f52" y="f44"/>
                  <a:pt x="f53" y="f54"/>
                  <a:pt x="f55" y="f56"/>
                </a:cubicBezTo>
                <a:cubicBezTo>
                  <a:pt x="f57" y="f58"/>
                  <a:pt x="f59" y="f60"/>
                  <a:pt x="f59" y="f61"/>
                </a:cubicBezTo>
                <a:cubicBezTo>
                  <a:pt x="f62" y="f30"/>
                  <a:pt x="f63" y="f64"/>
                  <a:pt x="f65" y="f66"/>
                </a:cubicBezTo>
                <a:cubicBezTo>
                  <a:pt x="f67" y="f68"/>
                  <a:pt x="f69" y="f70"/>
                  <a:pt x="f71" y="f72"/>
                </a:cubicBezTo>
                <a:cubicBezTo>
                  <a:pt x="f73" y="f64"/>
                  <a:pt x="f74" y="f75"/>
                  <a:pt x="f76" y="f77"/>
                </a:cubicBezTo>
                <a:cubicBezTo>
                  <a:pt x="f78" y="f79"/>
                  <a:pt x="f80" y="f81"/>
                  <a:pt x="f82" y="f70"/>
                </a:cubicBezTo>
                <a:cubicBezTo>
                  <a:pt x="f68" y="f83"/>
                  <a:pt x="f84" y="f85"/>
                  <a:pt x="f86" y="f87"/>
                </a:cubicBezTo>
                <a:cubicBezTo>
                  <a:pt x="f88" y="f17"/>
                  <a:pt x="f89" y="f90"/>
                  <a:pt x="f91" y="f92"/>
                </a:cubicBezTo>
                <a:cubicBezTo>
                  <a:pt x="f17" y="f93"/>
                  <a:pt x="f94" y="f95"/>
                  <a:pt x="f96" y="f97"/>
                </a:cubicBezTo>
                <a:cubicBezTo>
                  <a:pt x="f94" y="f98"/>
                  <a:pt x="f99" y="f100"/>
                  <a:pt x="f101" y="f102"/>
                </a:cubicBezTo>
                <a:cubicBezTo>
                  <a:pt x="f103" y="f104"/>
                  <a:pt x="f93" y="f105"/>
                  <a:pt x="f106" y="f107"/>
                </a:cubicBezTo>
                <a:cubicBezTo>
                  <a:pt x="f19" y="f108"/>
                  <a:pt x="f109" y="f110"/>
                  <a:pt x="f5" y="f105"/>
                </a:cubicBezTo>
                <a:cubicBezTo>
                  <a:pt x="f17" y="f7"/>
                  <a:pt x="f111" y="f112"/>
                  <a:pt x="f113" y="f114"/>
                </a:cubicBezTo>
                <a:cubicBezTo>
                  <a:pt x="f10" y="f114"/>
                  <a:pt x="f115" y="f101"/>
                  <a:pt x="f6" y="f95"/>
                </a:cubicBezTo>
                <a:cubicBezTo>
                  <a:pt x="f116" y="f117"/>
                  <a:pt x="f18" y="f95"/>
                  <a:pt x="f8" y="f9"/>
                </a:cubicBezTo>
                <a:close/>
              </a:path>
            </a:pathLst>
          </a:custGeom>
          <a:solidFill>
            <a:srgbClr val="5B2D8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13" name="Freeform 54">
            <a:extLst>
              <a:ext uri="{FF2B5EF4-FFF2-40B4-BE49-F238E27FC236}">
                <a16:creationId xmlns:a16="http://schemas.microsoft.com/office/drawing/2014/main" id="{2F5FCDAB-5F61-7D68-F1DB-782F5757B1E5}"/>
              </a:ext>
            </a:extLst>
          </p:cNvPr>
          <p:cNvSpPr/>
          <p:nvPr/>
        </p:nvSpPr>
        <p:spPr>
          <a:xfrm rot="2559888">
            <a:off x="8653287" y="3865437"/>
            <a:ext cx="596902" cy="412751"/>
          </a:xfrm>
          <a:custGeom>
            <a:avLst/>
            <a:gdLst>
              <a:gd name="f0" fmla="val 10800000"/>
              <a:gd name="f1" fmla="val 5400000"/>
              <a:gd name="f2" fmla="val 180"/>
              <a:gd name="f3" fmla="val w"/>
              <a:gd name="f4" fmla="val h"/>
              <a:gd name="f5" fmla="val 0"/>
              <a:gd name="f6" fmla="val 39"/>
              <a:gd name="f7" fmla="val 27"/>
              <a:gd name="f8" fmla="val 5"/>
              <a:gd name="f9" fmla="val 26"/>
              <a:gd name="f10" fmla="val 3"/>
              <a:gd name="f11" fmla="val 2"/>
              <a:gd name="f12" fmla="val 25"/>
              <a:gd name="f13" fmla="val 23"/>
              <a:gd name="f14" fmla="val 20"/>
              <a:gd name="f15" fmla="val 1"/>
              <a:gd name="f16" fmla="val 4"/>
              <a:gd name="f17" fmla="val 6"/>
              <a:gd name="f18" fmla="val 12"/>
              <a:gd name="f19" fmla="val 33"/>
              <a:gd name="f20" fmla="val 35"/>
              <a:gd name="f21" fmla="val 36"/>
              <a:gd name="f22" fmla="val 37"/>
              <a:gd name="f23" fmla="val 38"/>
              <a:gd name="f24" fmla="val 7"/>
              <a:gd name="f25" fmla="val 24"/>
              <a:gd name="f26" fmla="val 8"/>
              <a:gd name="f27" fmla="val 15"/>
              <a:gd name="f28" fmla="val 19"/>
              <a:gd name="f29" fmla="val 17"/>
              <a:gd name="f30" fmla="val 13"/>
              <a:gd name="f31" fmla="val 11"/>
              <a:gd name="f32" fmla="val 9"/>
              <a:gd name="f33" fmla="+- 0 0 -90"/>
              <a:gd name="f34" fmla="*/ f3 1 39"/>
              <a:gd name="f35" fmla="*/ f4 1 27"/>
              <a:gd name="f36" fmla="val f5"/>
              <a:gd name="f37" fmla="val f6"/>
              <a:gd name="f38" fmla="val f7"/>
              <a:gd name="f39" fmla="*/ f33 f0 1"/>
              <a:gd name="f40" fmla="+- f38 0 f36"/>
              <a:gd name="f41" fmla="+- f37 0 f36"/>
              <a:gd name="f42" fmla="*/ f39 1 f2"/>
              <a:gd name="f43" fmla="*/ f41 1 39"/>
              <a:gd name="f44" fmla="*/ f40 1 27"/>
              <a:gd name="f45" fmla="*/ 5 f41 1"/>
              <a:gd name="f46" fmla="*/ 26 f40 1"/>
              <a:gd name="f47" fmla="*/ 2 f41 1"/>
              <a:gd name="f48" fmla="*/ 23 f40 1"/>
              <a:gd name="f49" fmla="*/ 2 f40 1"/>
              <a:gd name="f50" fmla="*/ 6 f41 1"/>
              <a:gd name="f51" fmla="*/ 1 f40 1"/>
              <a:gd name="f52" fmla="*/ 35 f41 1"/>
              <a:gd name="f53" fmla="*/ 38 f41 1"/>
              <a:gd name="f54" fmla="*/ 4 f40 1"/>
              <a:gd name="f55" fmla="*/ 24 f40 1"/>
              <a:gd name="f56" fmla="*/ 36 f41 1"/>
              <a:gd name="f57" fmla="*/ 15 f41 1"/>
              <a:gd name="f58" fmla="*/ 19 f40 1"/>
              <a:gd name="f59" fmla="*/ 27 f41 1"/>
              <a:gd name="f60" fmla="*/ 13 f40 1"/>
              <a:gd name="f61" fmla="*/ 7 f40 1"/>
              <a:gd name="f62" fmla="+- f42 0 f1"/>
              <a:gd name="f63" fmla="*/ f45 1 39"/>
              <a:gd name="f64" fmla="*/ f46 1 27"/>
              <a:gd name="f65" fmla="*/ f47 1 39"/>
              <a:gd name="f66" fmla="*/ f48 1 27"/>
              <a:gd name="f67" fmla="*/ f49 1 27"/>
              <a:gd name="f68" fmla="*/ f50 1 39"/>
              <a:gd name="f69" fmla="*/ f51 1 27"/>
              <a:gd name="f70" fmla="*/ f52 1 39"/>
              <a:gd name="f71" fmla="*/ f53 1 39"/>
              <a:gd name="f72" fmla="*/ f54 1 27"/>
              <a:gd name="f73" fmla="*/ f55 1 27"/>
              <a:gd name="f74" fmla="*/ f56 1 39"/>
              <a:gd name="f75" fmla="*/ f57 1 39"/>
              <a:gd name="f76" fmla="*/ f58 1 27"/>
              <a:gd name="f77" fmla="*/ f59 1 39"/>
              <a:gd name="f78" fmla="*/ f60 1 27"/>
              <a:gd name="f79" fmla="*/ f61 1 27"/>
              <a:gd name="f80" fmla="*/ 0 1 f43"/>
              <a:gd name="f81" fmla="*/ f37 1 f43"/>
              <a:gd name="f82" fmla="*/ 0 1 f44"/>
              <a:gd name="f83" fmla="*/ f38 1 f44"/>
              <a:gd name="f84" fmla="*/ f63 1 f43"/>
              <a:gd name="f85" fmla="*/ f64 1 f44"/>
              <a:gd name="f86" fmla="*/ f65 1 f43"/>
              <a:gd name="f87" fmla="*/ f66 1 f44"/>
              <a:gd name="f88" fmla="*/ f67 1 f44"/>
              <a:gd name="f89" fmla="*/ f68 1 f43"/>
              <a:gd name="f90" fmla="*/ f69 1 f44"/>
              <a:gd name="f91" fmla="*/ f70 1 f43"/>
              <a:gd name="f92" fmla="*/ f71 1 f43"/>
              <a:gd name="f93" fmla="*/ f72 1 f44"/>
              <a:gd name="f94" fmla="*/ f73 1 f44"/>
              <a:gd name="f95" fmla="*/ f74 1 f43"/>
              <a:gd name="f96" fmla="*/ f75 1 f43"/>
              <a:gd name="f97" fmla="*/ f76 1 f44"/>
              <a:gd name="f98" fmla="*/ f77 1 f43"/>
              <a:gd name="f99" fmla="*/ f78 1 f44"/>
              <a:gd name="f100" fmla="*/ f79 1 f44"/>
              <a:gd name="f101" fmla="*/ f80 f34 1"/>
              <a:gd name="f102" fmla="*/ f81 f34 1"/>
              <a:gd name="f103" fmla="*/ f83 f35 1"/>
              <a:gd name="f104" fmla="*/ f82 f35 1"/>
              <a:gd name="f105" fmla="*/ f84 f34 1"/>
              <a:gd name="f106" fmla="*/ f85 f35 1"/>
              <a:gd name="f107" fmla="*/ f86 f34 1"/>
              <a:gd name="f108" fmla="*/ f87 f35 1"/>
              <a:gd name="f109" fmla="*/ f88 f35 1"/>
              <a:gd name="f110" fmla="*/ f89 f34 1"/>
              <a:gd name="f111" fmla="*/ f90 f35 1"/>
              <a:gd name="f112" fmla="*/ f91 f34 1"/>
              <a:gd name="f113" fmla="*/ f92 f34 1"/>
              <a:gd name="f114" fmla="*/ f93 f35 1"/>
              <a:gd name="f115" fmla="*/ f94 f35 1"/>
              <a:gd name="f116" fmla="*/ f95 f34 1"/>
              <a:gd name="f117" fmla="*/ f96 f34 1"/>
              <a:gd name="f118" fmla="*/ f97 f35 1"/>
              <a:gd name="f119" fmla="*/ f98 f34 1"/>
              <a:gd name="f120" fmla="*/ f99 f35 1"/>
              <a:gd name="f121" fmla="*/ f100 f35 1"/>
            </a:gdLst>
            <a:ahLst/>
            <a:cxnLst>
              <a:cxn ang="3cd4">
                <a:pos x="hc" y="t"/>
              </a:cxn>
              <a:cxn ang="0">
                <a:pos x="r" y="vc"/>
              </a:cxn>
              <a:cxn ang="cd4">
                <a:pos x="hc" y="b"/>
              </a:cxn>
              <a:cxn ang="cd2">
                <a:pos x="l" y="vc"/>
              </a:cxn>
              <a:cxn ang="f62">
                <a:pos x="f105" y="f106"/>
              </a:cxn>
              <a:cxn ang="f62">
                <a:pos x="f107" y="f108"/>
              </a:cxn>
              <a:cxn ang="f62">
                <a:pos x="f107" y="f109"/>
              </a:cxn>
              <a:cxn ang="f62">
                <a:pos x="f110" y="f111"/>
              </a:cxn>
              <a:cxn ang="f62">
                <a:pos x="f112" y="f111"/>
              </a:cxn>
              <a:cxn ang="f62">
                <a:pos x="f113" y="f114"/>
              </a:cxn>
              <a:cxn ang="f62">
                <a:pos x="f113" y="f115"/>
              </a:cxn>
              <a:cxn ang="f62">
                <a:pos x="f116" y="f106"/>
              </a:cxn>
              <a:cxn ang="f62">
                <a:pos x="f105" y="f106"/>
              </a:cxn>
              <a:cxn ang="f62">
                <a:pos x="f117" y="f118"/>
              </a:cxn>
              <a:cxn ang="f62">
                <a:pos x="f119" y="f120"/>
              </a:cxn>
              <a:cxn ang="f62">
                <a:pos x="f117" y="f121"/>
              </a:cxn>
              <a:cxn ang="f62">
                <a:pos x="f117" y="f118"/>
              </a:cxn>
            </a:cxnLst>
            <a:rect l="f101" t="f104" r="f102" b="f103"/>
            <a:pathLst>
              <a:path w="39" h="27">
                <a:moveTo>
                  <a:pt x="f8" y="f9"/>
                </a:moveTo>
                <a:cubicBezTo>
                  <a:pt x="f10" y="f9"/>
                  <a:pt x="f11" y="f12"/>
                  <a:pt x="f11" y="f13"/>
                </a:cubicBezTo>
                <a:cubicBezTo>
                  <a:pt x="f5" y="f14"/>
                  <a:pt x="f5" y="f8"/>
                  <a:pt x="f11" y="f11"/>
                </a:cubicBezTo>
                <a:cubicBezTo>
                  <a:pt x="f10" y="f15"/>
                  <a:pt x="f16" y="f15"/>
                  <a:pt x="f17" y="f15"/>
                </a:cubicBezTo>
                <a:cubicBezTo>
                  <a:pt x="f18" y="f5"/>
                  <a:pt x="f19" y="f5"/>
                  <a:pt x="f20" y="f15"/>
                </a:cubicBezTo>
                <a:cubicBezTo>
                  <a:pt x="f21" y="f15"/>
                  <a:pt x="f22" y="f11"/>
                  <a:pt x="f23" y="f16"/>
                </a:cubicBezTo>
                <a:cubicBezTo>
                  <a:pt x="f6" y="f24"/>
                  <a:pt x="f6" y="f14"/>
                  <a:pt x="f23" y="f25"/>
                </a:cubicBezTo>
                <a:cubicBezTo>
                  <a:pt x="f22" y="f12"/>
                  <a:pt x="f22" y="f9"/>
                  <a:pt x="f21" y="f9"/>
                </a:cubicBezTo>
                <a:cubicBezTo>
                  <a:pt x="f19" y="f7"/>
                  <a:pt x="f26" y="f7"/>
                  <a:pt x="f8" y="f9"/>
                </a:cubicBezTo>
                <a:close/>
                <a:moveTo>
                  <a:pt x="f27" y="f28"/>
                </a:moveTo>
                <a:cubicBezTo>
                  <a:pt x="f28" y="f29"/>
                  <a:pt x="f13" y="f27"/>
                  <a:pt x="f7" y="f30"/>
                </a:cubicBezTo>
                <a:cubicBezTo>
                  <a:pt x="f13" y="f31"/>
                  <a:pt x="f28" y="f32"/>
                  <a:pt x="f27" y="f24"/>
                </a:cubicBezTo>
                <a:cubicBezTo>
                  <a:pt x="f27" y="f31"/>
                  <a:pt x="f27" y="f27"/>
                  <a:pt x="f27" y="f28"/>
                </a:cubicBezTo>
                <a:close/>
              </a:path>
            </a:pathLst>
          </a:custGeom>
          <a:solidFill>
            <a:srgbClr val="A3E7FC"/>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th-TH" sz="1800" b="0" i="0" u="none" strike="noStrike" kern="1200" cap="none" spc="0" baseline="0">
              <a:solidFill>
                <a:srgbClr val="000000"/>
              </a:solidFill>
              <a:uFillTx/>
              <a:latin typeface="Calibri"/>
              <a:cs typeface="Cordia New" pitchFamily="34"/>
            </a:endParaRPr>
          </a:p>
        </p:txBody>
      </p:sp>
      <p:pic>
        <p:nvPicPr>
          <p:cNvPr id="14" name="Picture 4" descr="Internet  free icon">
            <a:extLst>
              <a:ext uri="{FF2B5EF4-FFF2-40B4-BE49-F238E27FC236}">
                <a16:creationId xmlns:a16="http://schemas.microsoft.com/office/drawing/2014/main" id="{A82E8808-CDBC-0A7F-D7E5-67131D88D81D}"/>
              </a:ext>
            </a:extLst>
          </p:cNvPr>
          <p:cNvPicPr>
            <a:picLocks noChangeAspect="1"/>
          </p:cNvPicPr>
          <p:nvPr/>
        </p:nvPicPr>
        <p:blipFill>
          <a:blip r:embed="rId2"/>
          <a:stretch>
            <a:fillRect/>
          </a:stretch>
        </p:blipFill>
        <p:spPr>
          <a:xfrm rot="2559888">
            <a:off x="9379083" y="2738622"/>
            <a:ext cx="399254" cy="399254"/>
          </a:xfrm>
          <a:prstGeom prst="rect">
            <a:avLst/>
          </a:prstGeom>
          <a:noFill/>
          <a:ln cap="flat">
            <a:noFill/>
          </a:ln>
        </p:spPr>
      </p:pic>
      <p:sp>
        <p:nvSpPr>
          <p:cNvPr id="15" name="ZoneTexte 38">
            <a:extLst>
              <a:ext uri="{FF2B5EF4-FFF2-40B4-BE49-F238E27FC236}">
                <a16:creationId xmlns:a16="http://schemas.microsoft.com/office/drawing/2014/main" id="{F020D453-75C4-1E6F-75C8-6502C9DDE2AB}"/>
              </a:ext>
            </a:extLst>
          </p:cNvPr>
          <p:cNvSpPr txBox="1"/>
          <p:nvPr/>
        </p:nvSpPr>
        <p:spPr>
          <a:xfrm>
            <a:off x="2412905" y="3621547"/>
            <a:ext cx="3378433" cy="34323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000000"/>
                </a:solidFill>
                <a:uFillTx/>
                <a:latin typeface="Arial" pitchFamily="34"/>
                <a:cs typeface="Arial" pitchFamily="34"/>
              </a:rPr>
              <a:t>Company/</a:t>
            </a:r>
            <a:r>
              <a:rPr lang="en-US" sz="1400" b="1" i="0" u="none" strike="noStrike" kern="1200" cap="none" spc="0" baseline="0" err="1">
                <a:solidFill>
                  <a:srgbClr val="000000"/>
                </a:solidFill>
                <a:uFillTx/>
                <a:latin typeface="Arial" pitchFamily="34"/>
                <a:cs typeface="Arial" pitchFamily="34"/>
              </a:rPr>
              <a:t>gep</a:t>
            </a:r>
            <a:r>
              <a:rPr lang="en-US" sz="1400" b="1" i="0" u="none" strike="noStrike" kern="1200" cap="none" spc="0" baseline="0">
                <a:solidFill>
                  <a:srgbClr val="000000"/>
                </a:solidFill>
                <a:uFillTx/>
                <a:latin typeface="Arial" pitchFamily="34"/>
                <a:cs typeface="Arial" pitchFamily="34"/>
              </a:rPr>
              <a:t>-supporter-project/</a:t>
            </a:r>
          </a:p>
        </p:txBody>
      </p:sp>
      <p:sp>
        <p:nvSpPr>
          <p:cNvPr id="17" name="Espace réservé du pied de page 4">
            <a:extLst>
              <a:ext uri="{FF2B5EF4-FFF2-40B4-BE49-F238E27FC236}">
                <a16:creationId xmlns:a16="http://schemas.microsoft.com/office/drawing/2014/main" id="{7B4A7A0B-441C-5C91-93A8-AEE97EE56414}"/>
              </a:ext>
            </a:extLst>
          </p:cNvPr>
          <p:cNvSpPr txBox="1">
            <a:spLocks noGrp="1"/>
          </p:cNvSpPr>
          <p:nvPr>
            <p:ph type="ftr" sz="quarter" idx="9"/>
          </p:nvPr>
        </p:nvSpPr>
        <p:spPr/>
        <p:txBody>
          <a:bodyPr/>
          <a:lstStyle>
            <a:lvl1pPr>
              <a:defRPr/>
            </a:lvl1pPr>
            <a:lvl2pPr>
              <a:defRPr/>
            </a:lvl2pPr>
          </a:lstStyle>
          <a:p>
            <a:pPr lvl="0"/>
            <a:r>
              <a:rPr lang="en-US"/>
              <a:t>Funded by the European Union.  </a:t>
            </a:r>
            <a:endParaRPr lang="fr-FR"/>
          </a:p>
        </p:txBody>
      </p:sp>
      <p:sp>
        <p:nvSpPr>
          <p:cNvPr id="20" name="TextBox 20">
            <a:extLst>
              <a:ext uri="{FF2B5EF4-FFF2-40B4-BE49-F238E27FC236}">
                <a16:creationId xmlns:a16="http://schemas.microsoft.com/office/drawing/2014/main" id="{F152F015-708E-7E22-67CD-4858C293345E}"/>
              </a:ext>
            </a:extLst>
          </p:cNvPr>
          <p:cNvSpPr txBox="1"/>
          <p:nvPr userDrawn="1"/>
        </p:nvSpPr>
        <p:spPr>
          <a:xfrm>
            <a:off x="2545040" y="4420049"/>
            <a:ext cx="3280698" cy="318998"/>
          </a:xfrm>
          <a:prstGeom prst="rect">
            <a:avLst/>
          </a:prstGeom>
          <a:noFill/>
          <a:ln cap="flat">
            <a:noFill/>
          </a:ln>
        </p:spPr>
        <p:txBody>
          <a:bodyPr vert="horz" wrap="square" lIns="0" tIns="45720" rIns="0" bIns="45720" anchor="t" anchorCtr="0" compatLnSpc="1">
            <a:spAutoFit/>
          </a:bodyPr>
          <a:lstStyle/>
          <a:p>
            <a:pPr marL="0" marR="0" algn="just">
              <a:lnSpc>
                <a:spcPct val="115000"/>
              </a:lnSpc>
              <a:spcBef>
                <a:spcPts val="0"/>
              </a:spcBef>
              <a:spcAft>
                <a:spcPts val="800"/>
              </a:spcAft>
            </a:pPr>
            <a:r>
              <a:rPr lang="en-GB" sz="1400" b="1">
                <a:solidFill>
                  <a:srgbClr val="040033"/>
                </a:solidFill>
                <a:effectLst/>
                <a:latin typeface="Arial" panose="020B0604020202020204" pitchFamily="34" charset="0"/>
                <a:ea typeface="Arial" panose="020B0604020202020204" pitchFamily="34" charset="0"/>
                <a:cs typeface="Times New Roman" panose="02020603050405020304" pitchFamily="18" charset="0"/>
              </a:rPr>
              <a:t>https://</a:t>
            </a:r>
            <a:r>
              <a:rPr lang="en-GB" sz="1400" b="1" i="0" u="none" strike="noStrike" kern="1200" cap="none" spc="0" baseline="0">
                <a:solidFill>
                  <a:srgbClr val="000000"/>
                </a:solidFill>
                <a:uFillTx/>
                <a:latin typeface="Arial" pitchFamily="34"/>
                <a:ea typeface="+mn-ea"/>
                <a:cs typeface="Arial" pitchFamily="34"/>
              </a:rPr>
              <a:t>GepSupporterProject</a:t>
            </a:r>
            <a:r>
              <a:rPr lang="en-GB" sz="1400" b="1">
                <a:solidFill>
                  <a:srgbClr val="040033"/>
                </a:solidFill>
                <a:effectLst/>
                <a:latin typeface="Arial" panose="020B0604020202020204" pitchFamily="34" charset="0"/>
                <a:ea typeface="Arial" panose="020B0604020202020204" pitchFamily="34" charset="0"/>
                <a:cs typeface="Times New Roman" panose="02020603050405020304" pitchFamily="18" charset="0"/>
              </a:rPr>
              <a:t>    </a:t>
            </a:r>
            <a:endParaRPr lang="fr-FR" sz="1400">
              <a:solidFill>
                <a:srgbClr val="000000"/>
              </a:solidFill>
              <a:effectLst/>
              <a:latin typeface="Arial" panose="020B0604020202020204" pitchFamily="34" charset="0"/>
              <a:ea typeface="Arial" panose="020B0604020202020204" pitchFamily="34" charset="0"/>
            </a:endParaRPr>
          </a:p>
        </p:txBody>
      </p:sp>
      <p:sp>
        <p:nvSpPr>
          <p:cNvPr id="21" name="TextBox 21">
            <a:extLst>
              <a:ext uri="{FF2B5EF4-FFF2-40B4-BE49-F238E27FC236}">
                <a16:creationId xmlns:a16="http://schemas.microsoft.com/office/drawing/2014/main" id="{B48F6C2E-C574-D35B-6DB4-8854BC265D3B}"/>
              </a:ext>
            </a:extLst>
          </p:cNvPr>
          <p:cNvSpPr txBox="1"/>
          <p:nvPr userDrawn="1"/>
        </p:nvSpPr>
        <p:spPr>
          <a:xfrm>
            <a:off x="2546312" y="4130603"/>
            <a:ext cx="1057534"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accent1"/>
                </a:solidFill>
                <a:uFillTx/>
                <a:latin typeface="Arial Nova" panose="020B0504020202020204" pitchFamily="34" charset="0"/>
                <a:ea typeface="Open Sans"/>
                <a:cs typeface="Open Sans"/>
              </a:rPr>
              <a:t>Facebook</a:t>
            </a:r>
            <a:endParaRPr lang="en-US" sz="1400" b="1" i="0" u="none" strike="noStrike" kern="1200" cap="none" spc="0" baseline="0">
              <a:solidFill>
                <a:schemeClr val="accent1"/>
              </a:solidFill>
              <a:uFillTx/>
              <a:latin typeface="Arial Nova" panose="020B0504020202020204" pitchFamily="34" charset="0"/>
              <a:ea typeface="Open Sans"/>
              <a:cs typeface="Open Sans"/>
            </a:endParaRPr>
          </a:p>
        </p:txBody>
      </p:sp>
      <p:sp>
        <p:nvSpPr>
          <p:cNvPr id="22" name="TextBox 35">
            <a:extLst>
              <a:ext uri="{FF2B5EF4-FFF2-40B4-BE49-F238E27FC236}">
                <a16:creationId xmlns:a16="http://schemas.microsoft.com/office/drawing/2014/main" id="{E3D11319-C584-3A67-CE22-E2544194FCCD}"/>
              </a:ext>
            </a:extLst>
          </p:cNvPr>
          <p:cNvSpPr txBox="1"/>
          <p:nvPr userDrawn="1"/>
        </p:nvSpPr>
        <p:spPr>
          <a:xfrm>
            <a:off x="2526852" y="4930941"/>
            <a:ext cx="1096454"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accent1"/>
                </a:solidFill>
                <a:uFillTx/>
                <a:latin typeface="Arial Nova" panose="020B0504020202020204" pitchFamily="34" charset="0"/>
                <a:ea typeface="Open Sans"/>
                <a:cs typeface="Open Sans"/>
              </a:rPr>
              <a:t>Instagram</a:t>
            </a:r>
          </a:p>
        </p:txBody>
      </p:sp>
      <p:sp>
        <p:nvSpPr>
          <p:cNvPr id="23" name="ZoneTexte 38">
            <a:extLst>
              <a:ext uri="{FF2B5EF4-FFF2-40B4-BE49-F238E27FC236}">
                <a16:creationId xmlns:a16="http://schemas.microsoft.com/office/drawing/2014/main" id="{BCD70E8E-6B1E-483E-5829-8BD7C77BFC95}"/>
              </a:ext>
            </a:extLst>
          </p:cNvPr>
          <p:cNvSpPr txBox="1"/>
          <p:nvPr userDrawn="1"/>
        </p:nvSpPr>
        <p:spPr>
          <a:xfrm>
            <a:off x="2447305" y="5212273"/>
            <a:ext cx="3378433" cy="318998"/>
          </a:xfrm>
          <a:prstGeom prst="rect">
            <a:avLst/>
          </a:prstGeom>
          <a:noFill/>
          <a:ln cap="flat">
            <a:noFill/>
          </a:ln>
        </p:spPr>
        <p:txBody>
          <a:bodyPr vert="horz" wrap="square" lIns="91440" tIns="45720" rIns="91440" bIns="45720" anchor="t" anchorCtr="0" compatLnSpc="1">
            <a:spAutoFit/>
          </a:bodyPr>
          <a:lstStyle/>
          <a:p>
            <a:pPr marL="0" marR="0" algn="just">
              <a:lnSpc>
                <a:spcPct val="115000"/>
              </a:lnSpc>
              <a:spcBef>
                <a:spcPts val="0"/>
              </a:spcBef>
              <a:spcAft>
                <a:spcPts val="800"/>
              </a:spcAft>
            </a:pPr>
            <a:r>
              <a:rPr lang="en-GB" sz="1400" b="1" kern="1200" err="1">
                <a:solidFill>
                  <a:srgbClr val="040033"/>
                </a:solidFill>
                <a:effectLst/>
                <a:latin typeface="Arial" panose="020B0604020202020204" pitchFamily="34" charset="0"/>
                <a:ea typeface="Arial" panose="020B0604020202020204" pitchFamily="34" charset="0"/>
                <a:cs typeface="Times New Roman" panose="02020603050405020304" pitchFamily="18" charset="0"/>
              </a:rPr>
              <a:t>supporterproject</a:t>
            </a:r>
            <a:endParaRPr lang="fr-FR" sz="1400" b="1" kern="1200">
              <a:solidFill>
                <a:srgbClr val="040033"/>
              </a:solidFill>
              <a:effectLst/>
              <a:latin typeface="Arial" panose="020B0604020202020204" pitchFamily="34" charset="0"/>
              <a:ea typeface="Arial" panose="020B0604020202020204" pitchFamily="34" charset="0"/>
              <a:cs typeface="Times New Roman" panose="02020603050405020304" pitchFamily="18" charset="0"/>
            </a:endParaRPr>
          </a:p>
        </p:txBody>
      </p:sp>
      <p:pic>
        <p:nvPicPr>
          <p:cNvPr id="26" name="Image 25" descr="Twitter  free icon">
            <a:extLst>
              <a:ext uri="{FF2B5EF4-FFF2-40B4-BE49-F238E27FC236}">
                <a16:creationId xmlns:a16="http://schemas.microsoft.com/office/drawing/2014/main" id="{1A3E7F82-3C21-A1AF-617A-F543645D689B}"/>
              </a:ext>
            </a:extLst>
          </p:cNvPr>
          <p:cNvPicPr>
            <a:picLocks noChangeAspect="1"/>
          </p:cNvPicPr>
          <p:nvPr userDrawn="1"/>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768206" y="2543481"/>
            <a:ext cx="576300" cy="576300"/>
          </a:xfrm>
          <a:prstGeom prst="rect">
            <a:avLst/>
          </a:prstGeom>
        </p:spPr>
      </p:pic>
      <p:pic>
        <p:nvPicPr>
          <p:cNvPr id="27" name="Image 26">
            <a:extLst>
              <a:ext uri="{FF2B5EF4-FFF2-40B4-BE49-F238E27FC236}">
                <a16:creationId xmlns:a16="http://schemas.microsoft.com/office/drawing/2014/main" id="{117E2C96-6810-73C9-B5A6-ABA200B34AD5}"/>
              </a:ext>
            </a:extLst>
          </p:cNvPr>
          <p:cNvPicPr>
            <a:picLocks noChangeAspect="1"/>
          </p:cNvPicPr>
          <p:nvPr userDrawn="1"/>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720698" y="3316808"/>
            <a:ext cx="662745" cy="662745"/>
          </a:xfrm>
          <a:prstGeom prst="rect">
            <a:avLst/>
          </a:prstGeom>
        </p:spPr>
      </p:pic>
      <p:pic>
        <p:nvPicPr>
          <p:cNvPr id="28" name="Image 27" descr="Une image contenant noir, obscurité&#10;&#10;Description générée automatiquement">
            <a:extLst>
              <a:ext uri="{FF2B5EF4-FFF2-40B4-BE49-F238E27FC236}">
                <a16:creationId xmlns:a16="http://schemas.microsoft.com/office/drawing/2014/main" id="{1B31C050-0E0A-59CA-9951-58E59DB9955A}"/>
              </a:ext>
            </a:extLst>
          </p:cNvPr>
          <p:cNvPicPr>
            <a:picLocks noChangeAspect="1"/>
          </p:cNvPicPr>
          <p:nvPr userDrawn="1"/>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833520" y="5016690"/>
            <a:ext cx="510986" cy="510986"/>
          </a:xfrm>
          <a:prstGeom prst="rect">
            <a:avLst/>
          </a:prstGeom>
        </p:spPr>
      </p:pic>
      <p:pic>
        <p:nvPicPr>
          <p:cNvPr id="29" name="Image 28" descr="Une image contenant noir, obscurité&#10;&#10;Description générée automatiquement">
            <a:extLst>
              <a:ext uri="{FF2B5EF4-FFF2-40B4-BE49-F238E27FC236}">
                <a16:creationId xmlns:a16="http://schemas.microsoft.com/office/drawing/2014/main" id="{F0CFB06F-675F-8F4B-2BF3-61B5B9300566}"/>
              </a:ext>
            </a:extLst>
          </p:cNvPr>
          <p:cNvPicPr>
            <a:picLocks noChangeAspect="1"/>
          </p:cNvPicPr>
          <p:nvPr userDrawn="1"/>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763532" y="4136285"/>
            <a:ext cx="601157" cy="601157"/>
          </a:xfrm>
          <a:prstGeom prst="rect">
            <a:avLst/>
          </a:prstGeom>
        </p:spPr>
      </p:pic>
      <p:pic>
        <p:nvPicPr>
          <p:cNvPr id="30" name="Image 29" descr="Internet  free icon">
            <a:extLst>
              <a:ext uri="{FF2B5EF4-FFF2-40B4-BE49-F238E27FC236}">
                <a16:creationId xmlns:a16="http://schemas.microsoft.com/office/drawing/2014/main" id="{8B21B6FA-B4E6-2E7A-B747-A34E55DA421E}"/>
              </a:ext>
            </a:extLst>
          </p:cNvPr>
          <p:cNvPicPr>
            <a:picLocks noChangeAspect="1"/>
          </p:cNvPicPr>
          <p:nvPr userDrawn="1"/>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833520" y="1779932"/>
            <a:ext cx="482261" cy="482261"/>
          </a:xfrm>
          <a:prstGeom prst="rect">
            <a:avLst/>
          </a:prstGeom>
        </p:spPr>
      </p:pic>
      <p:sp>
        <p:nvSpPr>
          <p:cNvPr id="31" name="Espace réservé du numéro de diapositive 6">
            <a:extLst>
              <a:ext uri="{FF2B5EF4-FFF2-40B4-BE49-F238E27FC236}">
                <a16:creationId xmlns:a16="http://schemas.microsoft.com/office/drawing/2014/main" id="{8F9F870D-6628-A5E0-F9A5-650D0FC970DC}"/>
              </a:ext>
            </a:extLst>
          </p:cNvPr>
          <p:cNvSpPr txBox="1">
            <a:spLocks noGrp="1"/>
          </p:cNvSpPr>
          <p:nvPr>
            <p:ph type="sldNum" sz="quarter" idx="8"/>
          </p:nvPr>
        </p:nvSpPr>
        <p:spPr>
          <a:xfrm>
            <a:off x="10677235" y="6356351"/>
            <a:ext cx="676567" cy="365129"/>
          </a:xfrm>
        </p:spPr>
        <p:txBody>
          <a:bodyPr/>
          <a:lstStyle>
            <a:lvl1pPr>
              <a:defRPr/>
            </a:lvl1pPr>
          </a:lstStyle>
          <a:p>
            <a:pPr lvl="0"/>
            <a:fld id="{42B7534E-0BC6-4574-BF60-77E82FB9C197}" type="slidenum">
              <a:t>‹N°›</a:t>
            </a:fld>
            <a:endParaRPr lang="fr-FR"/>
          </a:p>
        </p:txBody>
      </p:sp>
      <p:pic>
        <p:nvPicPr>
          <p:cNvPr id="33" name="Picture 7">
            <a:extLst>
              <a:ext uri="{FF2B5EF4-FFF2-40B4-BE49-F238E27FC236}">
                <a16:creationId xmlns:a16="http://schemas.microsoft.com/office/drawing/2014/main" id="{336FABF2-940E-68B4-3EDE-4B3B3D625B42}"/>
              </a:ext>
            </a:extLst>
          </p:cNvPr>
          <p:cNvPicPr>
            <a:picLocks noChangeAspect="1"/>
          </p:cNvPicPr>
          <p:nvPr userDrawn="1"/>
        </p:nvPicPr>
        <p:blipFill>
          <a:blip r:embed="rId8">
            <a:extLst>
              <a:ext uri="{28A0092B-C50C-407E-A947-70E740481C1C}">
                <a14:useLocalDpi xmlns:a14="http://schemas.microsoft.com/office/drawing/2010/main" val="0"/>
              </a:ext>
            </a:extLst>
          </a:blip>
          <a:srcRect t="29469" b="29469"/>
          <a:stretch/>
        </p:blipFill>
        <p:spPr>
          <a:xfrm>
            <a:off x="9335219" y="117966"/>
            <a:ext cx="2412525" cy="990615"/>
          </a:xfrm>
          <a:prstGeom prst="rect">
            <a:avLst/>
          </a:prstGeom>
          <a:noFill/>
          <a:ln cap="flat">
            <a:noFill/>
          </a:ln>
        </p:spPr>
      </p:pic>
      <p:pic>
        <p:nvPicPr>
          <p:cNvPr id="34" name="Image 13" descr="Une image contenant fleur&#10;&#10;Description générée automatiquement">
            <a:extLst>
              <a:ext uri="{FF2B5EF4-FFF2-40B4-BE49-F238E27FC236}">
                <a16:creationId xmlns:a16="http://schemas.microsoft.com/office/drawing/2014/main" id="{24FA5D93-894F-026F-6764-B4B20FD5C5C4}"/>
              </a:ext>
            </a:extLst>
          </p:cNvPr>
          <p:cNvPicPr>
            <a:picLocks noChangeAspect="1"/>
          </p:cNvPicPr>
          <p:nvPr userDrawn="1"/>
        </p:nvPicPr>
        <p:blipFill>
          <a:blip r:embed="rId9"/>
          <a:stretch>
            <a:fillRect/>
          </a:stretch>
        </p:blipFill>
        <p:spPr>
          <a:xfrm rot="10799991" flipH="1">
            <a:off x="539148" y="6356351"/>
            <a:ext cx="356872" cy="238758"/>
          </a:xfrm>
          <a:prstGeom prst="rect">
            <a:avLst/>
          </a:prstGeom>
          <a:noFill/>
          <a:ln cap="flat">
            <a:noFill/>
          </a:ln>
        </p:spPr>
      </p:pic>
    </p:spTree>
    <p:extLst>
      <p:ext uri="{BB962C8B-B14F-4D97-AF65-F5344CB8AC3E}">
        <p14:creationId xmlns:p14="http://schemas.microsoft.com/office/powerpoint/2010/main" val="31925428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White background- social media">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995C79A-774B-7607-ECB8-40F7FFEA6715}"/>
              </a:ext>
            </a:extLst>
          </p:cNvPr>
          <p:cNvSpPr/>
          <p:nvPr/>
        </p:nvSpPr>
        <p:spPr>
          <a:xfrm rot="2559888">
            <a:off x="7863419" y="2120789"/>
            <a:ext cx="1579744" cy="1579744"/>
          </a:xfrm>
          <a:prstGeom prst="rect">
            <a:avLst/>
          </a:prstGeom>
          <a:solidFill>
            <a:srgbClr val="A3E7FC"/>
          </a:solidFill>
          <a:ln cap="flat">
            <a:noFill/>
            <a:prstDash val="solid"/>
          </a:ln>
          <a:effectLst>
            <a:outerShdw dist="63498" dir="9000124" algn="tl">
              <a:srgbClr val="000000">
                <a:alpha val="10000"/>
              </a:srgbClr>
            </a:outerShdw>
          </a:effectLst>
        </p:spPr>
        <p:txBody>
          <a:bodyPr vert="horz" wrap="square" lIns="179999" tIns="179999" rIns="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FFFFFF"/>
              </a:solidFill>
              <a:uFillTx/>
              <a:latin typeface="D-DIN" pitchFamily="34"/>
            </a:endParaRPr>
          </a:p>
        </p:txBody>
      </p:sp>
      <p:sp>
        <p:nvSpPr>
          <p:cNvPr id="3" name="Rectangle 2">
            <a:extLst>
              <a:ext uri="{FF2B5EF4-FFF2-40B4-BE49-F238E27FC236}">
                <a16:creationId xmlns:a16="http://schemas.microsoft.com/office/drawing/2014/main" id="{CFDD938B-7216-FF43-C427-BEC964B3E562}"/>
              </a:ext>
            </a:extLst>
          </p:cNvPr>
          <p:cNvSpPr/>
          <p:nvPr/>
        </p:nvSpPr>
        <p:spPr>
          <a:xfrm rot="2559888">
            <a:off x="8321314" y="3409206"/>
            <a:ext cx="1325221" cy="1325221"/>
          </a:xfrm>
          <a:prstGeom prst="rect">
            <a:avLst/>
          </a:prstGeom>
          <a:solidFill>
            <a:srgbClr val="5B2D81"/>
          </a:solidFill>
          <a:ln w="6345" cap="flat">
            <a:solidFill>
              <a:srgbClr val="00405A"/>
            </a:solidFill>
            <a:prstDash val="solid"/>
            <a:miter/>
          </a:ln>
        </p:spPr>
        <p:txBody>
          <a:bodyPr vert="horz" wrap="square" lIns="179999" tIns="179999" rIns="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000000"/>
              </a:solidFill>
              <a:uFillTx/>
              <a:latin typeface="D-DIN" pitchFamily="34"/>
            </a:endParaRPr>
          </a:p>
        </p:txBody>
      </p:sp>
      <p:sp>
        <p:nvSpPr>
          <p:cNvPr id="4" name="Rectangle 1">
            <a:extLst>
              <a:ext uri="{FF2B5EF4-FFF2-40B4-BE49-F238E27FC236}">
                <a16:creationId xmlns:a16="http://schemas.microsoft.com/office/drawing/2014/main" id="{05EA33F0-1C09-EFD4-66C3-17C98EEBAA33}"/>
              </a:ext>
            </a:extLst>
          </p:cNvPr>
          <p:cNvSpPr/>
          <p:nvPr/>
        </p:nvSpPr>
        <p:spPr>
          <a:xfrm rot="2559888">
            <a:off x="9076627" y="2399086"/>
            <a:ext cx="1139827" cy="1139827"/>
          </a:xfrm>
          <a:prstGeom prst="rect">
            <a:avLst/>
          </a:prstGeom>
          <a:noFill/>
          <a:ln w="6345" cap="flat">
            <a:solidFill>
              <a:srgbClr val="5B2D81"/>
            </a:solidFill>
            <a:prstDash val="solid"/>
            <a:miter/>
          </a:ln>
        </p:spPr>
        <p:txBody>
          <a:bodyPr vert="horz" wrap="square" lIns="179999" tIns="179999" rIns="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000000"/>
              </a:solidFill>
              <a:uFillTx/>
              <a:latin typeface="D-DIN" pitchFamily="34"/>
            </a:endParaRPr>
          </a:p>
        </p:txBody>
      </p:sp>
      <p:sp>
        <p:nvSpPr>
          <p:cNvPr id="7" name="TextBox 35">
            <a:extLst>
              <a:ext uri="{FF2B5EF4-FFF2-40B4-BE49-F238E27FC236}">
                <a16:creationId xmlns:a16="http://schemas.microsoft.com/office/drawing/2014/main" id="{9F6645BC-3061-150A-D584-4C408A7CA12E}"/>
              </a:ext>
            </a:extLst>
          </p:cNvPr>
          <p:cNvSpPr txBox="1"/>
          <p:nvPr/>
        </p:nvSpPr>
        <p:spPr>
          <a:xfrm>
            <a:off x="2566643" y="2476342"/>
            <a:ext cx="930511"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accent1"/>
                </a:solidFill>
                <a:uFillTx/>
                <a:latin typeface="Arial Nova" panose="020B0504020202020204" pitchFamily="34" charset="0"/>
                <a:ea typeface="Open Sans"/>
                <a:cs typeface="Open Sans"/>
              </a:rPr>
              <a:t>LinkedIn</a:t>
            </a:r>
          </a:p>
        </p:txBody>
      </p:sp>
      <p:sp>
        <p:nvSpPr>
          <p:cNvPr id="8" name="TextBox 41">
            <a:extLst>
              <a:ext uri="{FF2B5EF4-FFF2-40B4-BE49-F238E27FC236}">
                <a16:creationId xmlns:a16="http://schemas.microsoft.com/office/drawing/2014/main" id="{E6DAF8E1-83A0-0C36-68D1-2422858AF4CC}"/>
              </a:ext>
            </a:extLst>
          </p:cNvPr>
          <p:cNvSpPr txBox="1"/>
          <p:nvPr/>
        </p:nvSpPr>
        <p:spPr>
          <a:xfrm>
            <a:off x="2487096" y="2021261"/>
            <a:ext cx="3378433" cy="349776"/>
          </a:xfrm>
          <a:prstGeom prst="rect">
            <a:avLst/>
          </a:prstGeom>
          <a:noFill/>
          <a:ln cap="flat">
            <a:noFill/>
          </a:ln>
        </p:spPr>
        <p:txBody>
          <a:bodyPr vert="horz" wrap="square" lIns="0" tIns="45720" rIns="0" bIns="45720" anchor="t" anchorCtr="0" compatLnSpc="1">
            <a:spAutoFit/>
          </a:bodyPr>
          <a:lstStyle/>
          <a:p>
            <a:pPr marL="0" marR="0" lvl="0" indent="0" algn="l" defTabSz="914400"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000000"/>
                </a:solidFill>
                <a:uFillTx/>
                <a:latin typeface="Arial" pitchFamily="34"/>
                <a:cs typeface="Arial" pitchFamily="34"/>
              </a:rPr>
              <a:t>https://supporter-project.eu/</a:t>
            </a:r>
          </a:p>
        </p:txBody>
      </p:sp>
      <p:sp>
        <p:nvSpPr>
          <p:cNvPr id="9" name="TextBox 42">
            <a:extLst>
              <a:ext uri="{FF2B5EF4-FFF2-40B4-BE49-F238E27FC236}">
                <a16:creationId xmlns:a16="http://schemas.microsoft.com/office/drawing/2014/main" id="{0B860CC5-7328-3B10-680C-DA6C8D06AC58}"/>
              </a:ext>
            </a:extLst>
          </p:cNvPr>
          <p:cNvSpPr txBox="1"/>
          <p:nvPr/>
        </p:nvSpPr>
        <p:spPr>
          <a:xfrm>
            <a:off x="2492433" y="1805363"/>
            <a:ext cx="872611"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accent1"/>
                </a:solidFill>
                <a:uFillTx/>
                <a:latin typeface="Arial Nova" panose="020B0504020202020204" pitchFamily="34" charset="0"/>
                <a:ea typeface="Open Sans"/>
                <a:cs typeface="Open Sans"/>
              </a:rPr>
              <a:t>Website</a:t>
            </a:r>
          </a:p>
        </p:txBody>
      </p:sp>
      <p:sp>
        <p:nvSpPr>
          <p:cNvPr id="10" name="Title 1">
            <a:extLst>
              <a:ext uri="{FF2B5EF4-FFF2-40B4-BE49-F238E27FC236}">
                <a16:creationId xmlns:a16="http://schemas.microsoft.com/office/drawing/2014/main" id="{67DEACB3-7421-7B68-3C10-089D5642096C}"/>
              </a:ext>
            </a:extLst>
          </p:cNvPr>
          <p:cNvSpPr txBox="1">
            <a:spLocks noGrp="1"/>
          </p:cNvSpPr>
          <p:nvPr>
            <p:ph type="title" hasCustomPrompt="1"/>
          </p:nvPr>
        </p:nvSpPr>
        <p:spPr>
          <a:xfrm>
            <a:off x="1556807" y="394271"/>
            <a:ext cx="8021903" cy="1079431"/>
          </a:xfrm>
          <a:prstGeom prst="rect">
            <a:avLst/>
          </a:prstGeom>
          <a:noFill/>
          <a:ln>
            <a:solidFill>
              <a:schemeClr val="bg1"/>
            </a:solidFill>
          </a:ln>
        </p:spPr>
        <p:txBody>
          <a:bodyPr vert="horz" wrap="square" lIns="91440" tIns="45720" rIns="91440" bIns="45720" anchor="t" anchorCtr="0" compatLnSpc="1">
            <a:noAutofit/>
          </a:bodyPr>
          <a:lstStyle>
            <a:lvl1pPr marL="0" marR="0" lvl="0" indent="0" algn="l" fontAlgn="auto">
              <a:spcBef>
                <a:spcPts val="0"/>
              </a:spcBef>
              <a:spcAft>
                <a:spcPts val="0"/>
              </a:spcAft>
              <a:tabLst/>
              <a:defRPr lang="en-US" sz="6000" b="1" i="0" u="none" strike="noStrike" cap="none" spc="0" baseline="0">
                <a:solidFill>
                  <a:schemeClr val="accent1"/>
                </a:solidFill>
                <a:uFillTx/>
                <a:latin typeface="Arial Nova" panose="020B0504020202020204" pitchFamily="34" charset="0"/>
              </a:defRPr>
            </a:lvl1pPr>
          </a:lstStyle>
          <a:p>
            <a:pPr lvl="0"/>
            <a:r>
              <a:rPr lang="en-US"/>
              <a:t>Our platforms!</a:t>
            </a:r>
          </a:p>
        </p:txBody>
      </p:sp>
      <p:sp>
        <p:nvSpPr>
          <p:cNvPr id="11" name="Espace réservé du numéro de diapositive 2">
            <a:extLst>
              <a:ext uri="{FF2B5EF4-FFF2-40B4-BE49-F238E27FC236}">
                <a16:creationId xmlns:a16="http://schemas.microsoft.com/office/drawing/2014/main" id="{FD306192-047C-D3C9-2FA0-5E9A205B2560}"/>
              </a:ext>
            </a:extLst>
          </p:cNvPr>
          <p:cNvSpPr txBox="1"/>
          <p:nvPr/>
        </p:nvSpPr>
        <p:spPr>
          <a:xfrm>
            <a:off x="8328912" y="633338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a:solidFill>
                <a:srgbClr val="898989"/>
              </a:solidFill>
              <a:uFillTx/>
              <a:latin typeface="Calibri"/>
            </a:endParaRPr>
          </a:p>
        </p:txBody>
      </p:sp>
      <p:sp>
        <p:nvSpPr>
          <p:cNvPr id="12" name="Freeform 11">
            <a:extLst>
              <a:ext uri="{FF2B5EF4-FFF2-40B4-BE49-F238E27FC236}">
                <a16:creationId xmlns:a16="http://schemas.microsoft.com/office/drawing/2014/main" id="{CA81DADD-DADB-B08F-D0AC-72CFE06D0890}"/>
              </a:ext>
            </a:extLst>
          </p:cNvPr>
          <p:cNvSpPr/>
          <p:nvPr/>
        </p:nvSpPr>
        <p:spPr>
          <a:xfrm rot="1455014">
            <a:off x="8089765" y="2503519"/>
            <a:ext cx="627058" cy="527051"/>
          </a:xfrm>
          <a:custGeom>
            <a:avLst/>
            <a:gdLst>
              <a:gd name="f0" fmla="val 10800000"/>
              <a:gd name="f1" fmla="val 5400000"/>
              <a:gd name="f2" fmla="val 180"/>
              <a:gd name="f3" fmla="val w"/>
              <a:gd name="f4" fmla="val h"/>
              <a:gd name="f5" fmla="val 0"/>
              <a:gd name="f6" fmla="val 436"/>
              <a:gd name="f7" fmla="val 363"/>
              <a:gd name="f8" fmla="val 387"/>
              <a:gd name="f9" fmla="val 133"/>
              <a:gd name="f10" fmla="val 411"/>
              <a:gd name="f11" fmla="val 131"/>
              <a:gd name="f12" fmla="val 428"/>
              <a:gd name="f13" fmla="val 120"/>
              <a:gd name="f14" fmla="val 434"/>
              <a:gd name="f15" fmla="val 105"/>
              <a:gd name="f16" fmla="val 425"/>
              <a:gd name="f17" fmla="val 110"/>
              <a:gd name="f18" fmla="val 398"/>
              <a:gd name="f19" fmla="val 116"/>
              <a:gd name="f20" fmla="val 383"/>
              <a:gd name="f21" fmla="val 382"/>
              <a:gd name="f22" fmla="val 107"/>
              <a:gd name="f23" fmla="val 381"/>
              <a:gd name="f24" fmla="val 104"/>
              <a:gd name="f25" fmla="val 380"/>
              <a:gd name="f26" fmla="val 100"/>
              <a:gd name="f27" fmla="val 369"/>
              <a:gd name="f28" fmla="val 58"/>
              <a:gd name="f29" fmla="val 329"/>
              <a:gd name="f30" fmla="val 24"/>
              <a:gd name="f31" fmla="val 288"/>
              <a:gd name="f32" fmla="val 28"/>
              <a:gd name="f33" fmla="val 291"/>
              <a:gd name="f34" fmla="val 27"/>
              <a:gd name="f35" fmla="val 295"/>
              <a:gd name="f36" fmla="val 26"/>
              <a:gd name="f37" fmla="val 298"/>
              <a:gd name="f38" fmla="val 303"/>
              <a:gd name="f39" fmla="val 23"/>
              <a:gd name="f40" fmla="val 18"/>
              <a:gd name="f41" fmla="val 325"/>
              <a:gd name="f42" fmla="val 9"/>
              <a:gd name="f43" fmla="val 322"/>
              <a:gd name="f44" fmla="val 1"/>
              <a:gd name="f45" fmla="val 289"/>
              <a:gd name="f46" fmla="val 15"/>
              <a:gd name="f47" fmla="val 283"/>
              <a:gd name="f48" fmla="val 17"/>
              <a:gd name="f49" fmla="val 14"/>
              <a:gd name="f50" fmla="val 304"/>
              <a:gd name="f51" fmla="val 306"/>
              <a:gd name="f52" fmla="val 293"/>
              <a:gd name="f53" fmla="val 281"/>
              <a:gd name="f54" fmla="val 7"/>
              <a:gd name="f55" fmla="val 272"/>
              <a:gd name="f56" fmla="val 16"/>
              <a:gd name="f57" fmla="val 275"/>
              <a:gd name="f58" fmla="val 12"/>
              <a:gd name="f59" fmla="val 278"/>
              <a:gd name="f60" fmla="val 8"/>
              <a:gd name="f61" fmla="val 3"/>
              <a:gd name="f62" fmla="val 245"/>
              <a:gd name="f63" fmla="val 226"/>
              <a:gd name="f64" fmla="val 67"/>
              <a:gd name="f65" fmla="val 210"/>
              <a:gd name="f66" fmla="val 108"/>
              <a:gd name="f67" fmla="val 198"/>
              <a:gd name="f68" fmla="val 96"/>
              <a:gd name="f69" fmla="val 187"/>
              <a:gd name="f70" fmla="val 87"/>
              <a:gd name="f71" fmla="val 177"/>
              <a:gd name="f72" fmla="val 82"/>
              <a:gd name="f73" fmla="val 150"/>
              <a:gd name="f74" fmla="val 117"/>
              <a:gd name="f75" fmla="val 51"/>
              <a:gd name="f76" fmla="val 65"/>
              <a:gd name="f77" fmla="val 32"/>
              <a:gd name="f78" fmla="val 64"/>
              <a:gd name="f79" fmla="val 49"/>
              <a:gd name="f80" fmla="val 74"/>
              <a:gd name="f81" fmla="val 72"/>
              <a:gd name="f82" fmla="val 103"/>
              <a:gd name="f83" fmla="val 86"/>
              <a:gd name="f84" fmla="val 85"/>
              <a:gd name="f85" fmla="val 88"/>
              <a:gd name="f86" fmla="val 76"/>
              <a:gd name="f87" fmla="val 90"/>
              <a:gd name="f88" fmla="val 80"/>
              <a:gd name="f89" fmla="val 92"/>
              <a:gd name="f90" fmla="val 126"/>
              <a:gd name="f91" fmla="val 125"/>
              <a:gd name="f92" fmla="val 134"/>
              <a:gd name="f93" fmla="val 135"/>
              <a:gd name="f94" fmla="val 102"/>
              <a:gd name="f95" fmla="val 138"/>
              <a:gd name="f96" fmla="val 95"/>
              <a:gd name="f97" fmla="val 145"/>
              <a:gd name="f98" fmla="val 159"/>
              <a:gd name="f99" fmla="val 118"/>
              <a:gd name="f100" fmla="val 175"/>
              <a:gd name="f101" fmla="val 148"/>
              <a:gd name="f102" fmla="val 172"/>
              <a:gd name="f103" fmla="val 115"/>
              <a:gd name="f104" fmla="val 186"/>
              <a:gd name="f105" fmla="val 213"/>
              <a:gd name="f106" fmla="val 162"/>
              <a:gd name="f107" fmla="val 209"/>
              <a:gd name="f108" fmla="val 257"/>
              <a:gd name="f109" fmla="val 42"/>
              <a:gd name="f110" fmla="val 253"/>
              <a:gd name="f111" fmla="val 348"/>
              <a:gd name="f112" fmla="val 302"/>
              <a:gd name="f113" fmla="val 384"/>
              <a:gd name="f114" fmla="val 158"/>
              <a:gd name="f115" fmla="val 426"/>
              <a:gd name="f116" fmla="val 421"/>
              <a:gd name="f117" fmla="val 141"/>
              <a:gd name="f118" fmla="+- 0 0 -90"/>
              <a:gd name="f119" fmla="*/ f3 1 436"/>
              <a:gd name="f120" fmla="*/ f4 1 363"/>
              <a:gd name="f121" fmla="val f5"/>
              <a:gd name="f122" fmla="val f6"/>
              <a:gd name="f123" fmla="val f7"/>
              <a:gd name="f124" fmla="*/ f118 f0 1"/>
              <a:gd name="f125" fmla="+- f123 0 f121"/>
              <a:gd name="f126" fmla="+- f122 0 f121"/>
              <a:gd name="f127" fmla="*/ f124 1 f2"/>
              <a:gd name="f128" fmla="*/ f126 1 436"/>
              <a:gd name="f129" fmla="*/ f125 1 363"/>
              <a:gd name="f130" fmla="*/ 387 f126 1"/>
              <a:gd name="f131" fmla="*/ 133 f125 1"/>
              <a:gd name="f132" fmla="*/ 434 f126 1"/>
              <a:gd name="f133" fmla="*/ 105 f125 1"/>
              <a:gd name="f134" fmla="*/ 383 f126 1"/>
              <a:gd name="f135" fmla="*/ 110 f125 1"/>
              <a:gd name="f136" fmla="*/ 380 f126 1"/>
              <a:gd name="f137" fmla="*/ 100 f125 1"/>
              <a:gd name="f138" fmla="*/ 288 f126 1"/>
              <a:gd name="f139" fmla="*/ 28 f125 1"/>
              <a:gd name="f140" fmla="*/ 298 f126 1"/>
              <a:gd name="f141" fmla="*/ 24 f125 1"/>
              <a:gd name="f142" fmla="*/ 325 f126 1"/>
              <a:gd name="f143" fmla="*/ 9 f125 1"/>
              <a:gd name="f144" fmla="*/ 283 f126 1"/>
              <a:gd name="f145" fmla="*/ 17 f125 1"/>
              <a:gd name="f146" fmla="*/ 306 f126 1"/>
              <a:gd name="f147" fmla="*/ 0 f125 1"/>
              <a:gd name="f148" fmla="*/ 272 f126 1"/>
              <a:gd name="f149" fmla="*/ 16 f125 1"/>
              <a:gd name="f150" fmla="*/ 278 f126 1"/>
              <a:gd name="f151" fmla="*/ 3 f125 1"/>
              <a:gd name="f152" fmla="*/ 210 f126 1"/>
              <a:gd name="f153" fmla="*/ 108 f125 1"/>
              <a:gd name="f154" fmla="*/ 177 f126 1"/>
              <a:gd name="f155" fmla="*/ 82 f125 1"/>
              <a:gd name="f156" fmla="*/ 65 f126 1"/>
              <a:gd name="f157" fmla="*/ 32 f125 1"/>
              <a:gd name="f158" fmla="*/ 103 f126 1"/>
              <a:gd name="f159" fmla="*/ 87 f125 1"/>
              <a:gd name="f160" fmla="*/ 76 f126 1"/>
              <a:gd name="f161" fmla="*/ 90 f125 1"/>
              <a:gd name="f162" fmla="*/ 125 f126 1"/>
              <a:gd name="f163" fmla="*/ 134 f125 1"/>
              <a:gd name="f164" fmla="*/ 95 f126 1"/>
              <a:gd name="f165" fmla="*/ 145 f125 1"/>
              <a:gd name="f166" fmla="*/ 148 f126 1"/>
              <a:gd name="f167" fmla="*/ 172 f125 1"/>
              <a:gd name="f168" fmla="*/ 162 f126 1"/>
              <a:gd name="f169" fmla="*/ 209 f125 1"/>
              <a:gd name="f170" fmla="*/ 0 f126 1"/>
              <a:gd name="f171" fmla="*/ 213 f125 1"/>
              <a:gd name="f172" fmla="*/ 384 f126 1"/>
              <a:gd name="f173" fmla="*/ 158 f125 1"/>
              <a:gd name="f174" fmla="*/ 436 f126 1"/>
              <a:gd name="f175" fmla="*/ 138 f125 1"/>
              <a:gd name="f176" fmla="+- f127 0 f1"/>
              <a:gd name="f177" fmla="*/ f130 1 436"/>
              <a:gd name="f178" fmla="*/ f131 1 363"/>
              <a:gd name="f179" fmla="*/ f132 1 436"/>
              <a:gd name="f180" fmla="*/ f133 1 363"/>
              <a:gd name="f181" fmla="*/ f134 1 436"/>
              <a:gd name="f182" fmla="*/ f135 1 363"/>
              <a:gd name="f183" fmla="*/ f136 1 436"/>
              <a:gd name="f184" fmla="*/ f137 1 363"/>
              <a:gd name="f185" fmla="*/ f138 1 436"/>
              <a:gd name="f186" fmla="*/ f139 1 363"/>
              <a:gd name="f187" fmla="*/ f140 1 436"/>
              <a:gd name="f188" fmla="*/ f141 1 363"/>
              <a:gd name="f189" fmla="*/ f142 1 436"/>
              <a:gd name="f190" fmla="*/ f143 1 363"/>
              <a:gd name="f191" fmla="*/ f144 1 436"/>
              <a:gd name="f192" fmla="*/ f145 1 363"/>
              <a:gd name="f193" fmla="*/ f146 1 436"/>
              <a:gd name="f194" fmla="*/ f147 1 363"/>
              <a:gd name="f195" fmla="*/ f148 1 436"/>
              <a:gd name="f196" fmla="*/ f149 1 363"/>
              <a:gd name="f197" fmla="*/ f150 1 436"/>
              <a:gd name="f198" fmla="*/ f151 1 363"/>
              <a:gd name="f199" fmla="*/ f152 1 436"/>
              <a:gd name="f200" fmla="*/ f153 1 363"/>
              <a:gd name="f201" fmla="*/ f154 1 436"/>
              <a:gd name="f202" fmla="*/ f155 1 363"/>
              <a:gd name="f203" fmla="*/ f156 1 436"/>
              <a:gd name="f204" fmla="*/ f157 1 363"/>
              <a:gd name="f205" fmla="*/ f158 1 436"/>
              <a:gd name="f206" fmla="*/ f159 1 363"/>
              <a:gd name="f207" fmla="*/ f160 1 436"/>
              <a:gd name="f208" fmla="*/ f161 1 363"/>
              <a:gd name="f209" fmla="*/ f162 1 436"/>
              <a:gd name="f210" fmla="*/ f163 1 363"/>
              <a:gd name="f211" fmla="*/ f164 1 436"/>
              <a:gd name="f212" fmla="*/ f165 1 363"/>
              <a:gd name="f213" fmla="*/ f166 1 436"/>
              <a:gd name="f214" fmla="*/ f167 1 363"/>
              <a:gd name="f215" fmla="*/ f168 1 436"/>
              <a:gd name="f216" fmla="*/ f169 1 363"/>
              <a:gd name="f217" fmla="*/ f170 1 436"/>
              <a:gd name="f218" fmla="*/ f171 1 363"/>
              <a:gd name="f219" fmla="*/ f172 1 436"/>
              <a:gd name="f220" fmla="*/ f173 1 363"/>
              <a:gd name="f221" fmla="*/ f174 1 436"/>
              <a:gd name="f222" fmla="*/ f175 1 363"/>
              <a:gd name="f223" fmla="*/ 0 1 f128"/>
              <a:gd name="f224" fmla="*/ f122 1 f128"/>
              <a:gd name="f225" fmla="*/ 0 1 f129"/>
              <a:gd name="f226" fmla="*/ f123 1 f129"/>
              <a:gd name="f227" fmla="*/ f177 1 f128"/>
              <a:gd name="f228" fmla="*/ f178 1 f129"/>
              <a:gd name="f229" fmla="*/ f179 1 f128"/>
              <a:gd name="f230" fmla="*/ f180 1 f129"/>
              <a:gd name="f231" fmla="*/ f181 1 f128"/>
              <a:gd name="f232" fmla="*/ f182 1 f129"/>
              <a:gd name="f233" fmla="*/ f183 1 f128"/>
              <a:gd name="f234" fmla="*/ f184 1 f129"/>
              <a:gd name="f235" fmla="*/ f185 1 f128"/>
              <a:gd name="f236" fmla="*/ f186 1 f129"/>
              <a:gd name="f237" fmla="*/ f187 1 f128"/>
              <a:gd name="f238" fmla="*/ f188 1 f129"/>
              <a:gd name="f239" fmla="*/ f189 1 f128"/>
              <a:gd name="f240" fmla="*/ f190 1 f129"/>
              <a:gd name="f241" fmla="*/ f191 1 f128"/>
              <a:gd name="f242" fmla="*/ f192 1 f129"/>
              <a:gd name="f243" fmla="*/ f193 1 f128"/>
              <a:gd name="f244" fmla="*/ f194 1 f129"/>
              <a:gd name="f245" fmla="*/ f195 1 f128"/>
              <a:gd name="f246" fmla="*/ f196 1 f129"/>
              <a:gd name="f247" fmla="*/ f197 1 f128"/>
              <a:gd name="f248" fmla="*/ f198 1 f129"/>
              <a:gd name="f249" fmla="*/ f199 1 f128"/>
              <a:gd name="f250" fmla="*/ f200 1 f129"/>
              <a:gd name="f251" fmla="*/ f201 1 f128"/>
              <a:gd name="f252" fmla="*/ f202 1 f129"/>
              <a:gd name="f253" fmla="*/ f203 1 f128"/>
              <a:gd name="f254" fmla="*/ f204 1 f129"/>
              <a:gd name="f255" fmla="*/ f205 1 f128"/>
              <a:gd name="f256" fmla="*/ f206 1 f129"/>
              <a:gd name="f257" fmla="*/ f207 1 f128"/>
              <a:gd name="f258" fmla="*/ f208 1 f129"/>
              <a:gd name="f259" fmla="*/ f209 1 f128"/>
              <a:gd name="f260" fmla="*/ f210 1 f129"/>
              <a:gd name="f261" fmla="*/ f211 1 f128"/>
              <a:gd name="f262" fmla="*/ f212 1 f129"/>
              <a:gd name="f263" fmla="*/ f213 1 f128"/>
              <a:gd name="f264" fmla="*/ f214 1 f129"/>
              <a:gd name="f265" fmla="*/ f215 1 f128"/>
              <a:gd name="f266" fmla="*/ f216 1 f129"/>
              <a:gd name="f267" fmla="*/ f217 1 f128"/>
              <a:gd name="f268" fmla="*/ f218 1 f129"/>
              <a:gd name="f269" fmla="*/ f219 1 f128"/>
              <a:gd name="f270" fmla="*/ f220 1 f129"/>
              <a:gd name="f271" fmla="*/ f221 1 f128"/>
              <a:gd name="f272" fmla="*/ f222 1 f129"/>
              <a:gd name="f273" fmla="*/ f223 f119 1"/>
              <a:gd name="f274" fmla="*/ f224 f119 1"/>
              <a:gd name="f275" fmla="*/ f226 f120 1"/>
              <a:gd name="f276" fmla="*/ f225 f120 1"/>
              <a:gd name="f277" fmla="*/ f227 f119 1"/>
              <a:gd name="f278" fmla="*/ f228 f120 1"/>
              <a:gd name="f279" fmla="*/ f229 f119 1"/>
              <a:gd name="f280" fmla="*/ f230 f120 1"/>
              <a:gd name="f281" fmla="*/ f231 f119 1"/>
              <a:gd name="f282" fmla="*/ f232 f120 1"/>
              <a:gd name="f283" fmla="*/ f233 f119 1"/>
              <a:gd name="f284" fmla="*/ f234 f120 1"/>
              <a:gd name="f285" fmla="*/ f235 f119 1"/>
              <a:gd name="f286" fmla="*/ f236 f120 1"/>
              <a:gd name="f287" fmla="*/ f237 f119 1"/>
              <a:gd name="f288" fmla="*/ f238 f120 1"/>
              <a:gd name="f289" fmla="*/ f239 f119 1"/>
              <a:gd name="f290" fmla="*/ f240 f120 1"/>
              <a:gd name="f291" fmla="*/ f241 f119 1"/>
              <a:gd name="f292" fmla="*/ f242 f120 1"/>
              <a:gd name="f293" fmla="*/ f243 f119 1"/>
              <a:gd name="f294" fmla="*/ f244 f120 1"/>
              <a:gd name="f295" fmla="*/ f245 f119 1"/>
              <a:gd name="f296" fmla="*/ f246 f120 1"/>
              <a:gd name="f297" fmla="*/ f247 f119 1"/>
              <a:gd name="f298" fmla="*/ f248 f120 1"/>
              <a:gd name="f299" fmla="*/ f249 f119 1"/>
              <a:gd name="f300" fmla="*/ f250 f120 1"/>
              <a:gd name="f301" fmla="*/ f251 f119 1"/>
              <a:gd name="f302" fmla="*/ f252 f120 1"/>
              <a:gd name="f303" fmla="*/ f253 f119 1"/>
              <a:gd name="f304" fmla="*/ f254 f120 1"/>
              <a:gd name="f305" fmla="*/ f255 f119 1"/>
              <a:gd name="f306" fmla="*/ f256 f120 1"/>
              <a:gd name="f307" fmla="*/ f257 f119 1"/>
              <a:gd name="f308" fmla="*/ f258 f120 1"/>
              <a:gd name="f309" fmla="*/ f259 f119 1"/>
              <a:gd name="f310" fmla="*/ f260 f120 1"/>
              <a:gd name="f311" fmla="*/ f261 f119 1"/>
              <a:gd name="f312" fmla="*/ f262 f120 1"/>
              <a:gd name="f313" fmla="*/ f263 f119 1"/>
              <a:gd name="f314" fmla="*/ f264 f120 1"/>
              <a:gd name="f315" fmla="*/ f265 f119 1"/>
              <a:gd name="f316" fmla="*/ f266 f120 1"/>
              <a:gd name="f317" fmla="*/ f267 f119 1"/>
              <a:gd name="f318" fmla="*/ f268 f120 1"/>
              <a:gd name="f319" fmla="*/ f269 f119 1"/>
              <a:gd name="f320" fmla="*/ f270 f120 1"/>
              <a:gd name="f321" fmla="*/ f271 f119 1"/>
              <a:gd name="f322" fmla="*/ f272 f120 1"/>
            </a:gdLst>
            <a:ahLst/>
            <a:cxnLst>
              <a:cxn ang="3cd4">
                <a:pos x="hc" y="t"/>
              </a:cxn>
              <a:cxn ang="0">
                <a:pos x="r" y="vc"/>
              </a:cxn>
              <a:cxn ang="cd4">
                <a:pos x="hc" y="b"/>
              </a:cxn>
              <a:cxn ang="cd2">
                <a:pos x="l" y="vc"/>
              </a:cxn>
              <a:cxn ang="f176">
                <a:pos x="f277" y="f278"/>
              </a:cxn>
              <a:cxn ang="f176">
                <a:pos x="f279" y="f280"/>
              </a:cxn>
              <a:cxn ang="f176">
                <a:pos x="f281" y="f282"/>
              </a:cxn>
              <a:cxn ang="f176">
                <a:pos x="f283" y="f284"/>
              </a:cxn>
              <a:cxn ang="f176">
                <a:pos x="f285" y="f286"/>
              </a:cxn>
              <a:cxn ang="f176">
                <a:pos x="f287" y="f288"/>
              </a:cxn>
              <a:cxn ang="f176">
                <a:pos x="f289" y="f290"/>
              </a:cxn>
              <a:cxn ang="f176">
                <a:pos x="f291" y="f292"/>
              </a:cxn>
              <a:cxn ang="f176">
                <a:pos x="f293" y="f294"/>
              </a:cxn>
              <a:cxn ang="f176">
                <a:pos x="f295" y="f296"/>
              </a:cxn>
              <a:cxn ang="f176">
                <a:pos x="f297" y="f298"/>
              </a:cxn>
              <a:cxn ang="f176">
                <a:pos x="f299" y="f300"/>
              </a:cxn>
              <a:cxn ang="f176">
                <a:pos x="f301" y="f302"/>
              </a:cxn>
              <a:cxn ang="f176">
                <a:pos x="f303" y="f304"/>
              </a:cxn>
              <a:cxn ang="f176">
                <a:pos x="f305" y="f306"/>
              </a:cxn>
              <a:cxn ang="f176">
                <a:pos x="f307" y="f308"/>
              </a:cxn>
              <a:cxn ang="f176">
                <a:pos x="f309" y="f310"/>
              </a:cxn>
              <a:cxn ang="f176">
                <a:pos x="f311" y="f312"/>
              </a:cxn>
              <a:cxn ang="f176">
                <a:pos x="f313" y="f314"/>
              </a:cxn>
              <a:cxn ang="f176">
                <a:pos x="f315" y="f316"/>
              </a:cxn>
              <a:cxn ang="f176">
                <a:pos x="f317" y="f318"/>
              </a:cxn>
              <a:cxn ang="f176">
                <a:pos x="f319" y="f320"/>
              </a:cxn>
              <a:cxn ang="f176">
                <a:pos x="f321" y="f322"/>
              </a:cxn>
              <a:cxn ang="f176">
                <a:pos x="f277" y="f278"/>
              </a:cxn>
            </a:cxnLst>
            <a:rect l="f273" t="f276" r="f274" b="f275"/>
            <a:pathLst>
              <a:path w="436" h="363">
                <a:moveTo>
                  <a:pt x="f8" y="f9"/>
                </a:moveTo>
                <a:cubicBezTo>
                  <a:pt x="f10" y="f11"/>
                  <a:pt x="f12" y="f13"/>
                  <a:pt x="f14" y="f15"/>
                </a:cubicBezTo>
                <a:cubicBezTo>
                  <a:pt x="f16" y="f17"/>
                  <a:pt x="f18" y="f19"/>
                  <a:pt x="f20" y="f17"/>
                </a:cubicBezTo>
                <a:cubicBezTo>
                  <a:pt x="f21" y="f22"/>
                  <a:pt x="f23" y="f24"/>
                  <a:pt x="f25" y="f26"/>
                </a:cubicBezTo>
                <a:cubicBezTo>
                  <a:pt x="f27" y="f28"/>
                  <a:pt x="f29" y="f30"/>
                  <a:pt x="f31" y="f32"/>
                </a:cubicBezTo>
                <a:cubicBezTo>
                  <a:pt x="f33" y="f34"/>
                  <a:pt x="f35" y="f36"/>
                  <a:pt x="f37" y="f30"/>
                </a:cubicBezTo>
                <a:cubicBezTo>
                  <a:pt x="f38" y="f39"/>
                  <a:pt x="f29" y="f40"/>
                  <a:pt x="f41" y="f42"/>
                </a:cubicBezTo>
                <a:cubicBezTo>
                  <a:pt x="f43" y="f44"/>
                  <a:pt x="f45" y="f46"/>
                  <a:pt x="f47" y="f48"/>
                </a:cubicBezTo>
                <a:cubicBezTo>
                  <a:pt x="f33" y="f49"/>
                  <a:pt x="f50" y="f42"/>
                  <a:pt x="f51" y="f5"/>
                </a:cubicBezTo>
                <a:cubicBezTo>
                  <a:pt x="f52" y="f44"/>
                  <a:pt x="f53" y="f54"/>
                  <a:pt x="f55" y="f56"/>
                </a:cubicBezTo>
                <a:cubicBezTo>
                  <a:pt x="f57" y="f58"/>
                  <a:pt x="f59" y="f60"/>
                  <a:pt x="f59" y="f61"/>
                </a:cubicBezTo>
                <a:cubicBezTo>
                  <a:pt x="f62" y="f30"/>
                  <a:pt x="f63" y="f64"/>
                  <a:pt x="f65" y="f66"/>
                </a:cubicBezTo>
                <a:cubicBezTo>
                  <a:pt x="f67" y="f68"/>
                  <a:pt x="f69" y="f70"/>
                  <a:pt x="f71" y="f72"/>
                </a:cubicBezTo>
                <a:cubicBezTo>
                  <a:pt x="f73" y="f64"/>
                  <a:pt x="f74" y="f75"/>
                  <a:pt x="f76" y="f77"/>
                </a:cubicBezTo>
                <a:cubicBezTo>
                  <a:pt x="f78" y="f79"/>
                  <a:pt x="f80" y="f81"/>
                  <a:pt x="f82" y="f70"/>
                </a:cubicBezTo>
                <a:cubicBezTo>
                  <a:pt x="f68" y="f83"/>
                  <a:pt x="f84" y="f85"/>
                  <a:pt x="f86" y="f87"/>
                </a:cubicBezTo>
                <a:cubicBezTo>
                  <a:pt x="f88" y="f17"/>
                  <a:pt x="f89" y="f90"/>
                  <a:pt x="f91" y="f92"/>
                </a:cubicBezTo>
                <a:cubicBezTo>
                  <a:pt x="f17" y="f93"/>
                  <a:pt x="f94" y="f95"/>
                  <a:pt x="f96" y="f97"/>
                </a:cubicBezTo>
                <a:cubicBezTo>
                  <a:pt x="f94" y="f98"/>
                  <a:pt x="f99" y="f100"/>
                  <a:pt x="f101" y="f102"/>
                </a:cubicBezTo>
                <a:cubicBezTo>
                  <a:pt x="f103" y="f104"/>
                  <a:pt x="f93" y="f105"/>
                  <a:pt x="f106" y="f107"/>
                </a:cubicBezTo>
                <a:cubicBezTo>
                  <a:pt x="f19" y="f108"/>
                  <a:pt x="f109" y="f110"/>
                  <a:pt x="f5" y="f105"/>
                </a:cubicBezTo>
                <a:cubicBezTo>
                  <a:pt x="f17" y="f7"/>
                  <a:pt x="f111" y="f112"/>
                  <a:pt x="f113" y="f114"/>
                </a:cubicBezTo>
                <a:cubicBezTo>
                  <a:pt x="f10" y="f114"/>
                  <a:pt x="f115" y="f101"/>
                  <a:pt x="f6" y="f95"/>
                </a:cubicBezTo>
                <a:cubicBezTo>
                  <a:pt x="f116" y="f117"/>
                  <a:pt x="f18" y="f95"/>
                  <a:pt x="f8" y="f9"/>
                </a:cubicBezTo>
                <a:close/>
              </a:path>
            </a:pathLst>
          </a:custGeom>
          <a:solidFill>
            <a:srgbClr val="5B2D8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13" name="Freeform 54">
            <a:extLst>
              <a:ext uri="{FF2B5EF4-FFF2-40B4-BE49-F238E27FC236}">
                <a16:creationId xmlns:a16="http://schemas.microsoft.com/office/drawing/2014/main" id="{2F5FCDAB-5F61-7D68-F1DB-782F5757B1E5}"/>
              </a:ext>
            </a:extLst>
          </p:cNvPr>
          <p:cNvSpPr/>
          <p:nvPr/>
        </p:nvSpPr>
        <p:spPr>
          <a:xfrm rot="2559888">
            <a:off x="8653287" y="3865437"/>
            <a:ext cx="596902" cy="412751"/>
          </a:xfrm>
          <a:custGeom>
            <a:avLst/>
            <a:gdLst>
              <a:gd name="f0" fmla="val 10800000"/>
              <a:gd name="f1" fmla="val 5400000"/>
              <a:gd name="f2" fmla="val 180"/>
              <a:gd name="f3" fmla="val w"/>
              <a:gd name="f4" fmla="val h"/>
              <a:gd name="f5" fmla="val 0"/>
              <a:gd name="f6" fmla="val 39"/>
              <a:gd name="f7" fmla="val 27"/>
              <a:gd name="f8" fmla="val 5"/>
              <a:gd name="f9" fmla="val 26"/>
              <a:gd name="f10" fmla="val 3"/>
              <a:gd name="f11" fmla="val 2"/>
              <a:gd name="f12" fmla="val 25"/>
              <a:gd name="f13" fmla="val 23"/>
              <a:gd name="f14" fmla="val 20"/>
              <a:gd name="f15" fmla="val 1"/>
              <a:gd name="f16" fmla="val 4"/>
              <a:gd name="f17" fmla="val 6"/>
              <a:gd name="f18" fmla="val 12"/>
              <a:gd name="f19" fmla="val 33"/>
              <a:gd name="f20" fmla="val 35"/>
              <a:gd name="f21" fmla="val 36"/>
              <a:gd name="f22" fmla="val 37"/>
              <a:gd name="f23" fmla="val 38"/>
              <a:gd name="f24" fmla="val 7"/>
              <a:gd name="f25" fmla="val 24"/>
              <a:gd name="f26" fmla="val 8"/>
              <a:gd name="f27" fmla="val 15"/>
              <a:gd name="f28" fmla="val 19"/>
              <a:gd name="f29" fmla="val 17"/>
              <a:gd name="f30" fmla="val 13"/>
              <a:gd name="f31" fmla="val 11"/>
              <a:gd name="f32" fmla="val 9"/>
              <a:gd name="f33" fmla="+- 0 0 -90"/>
              <a:gd name="f34" fmla="*/ f3 1 39"/>
              <a:gd name="f35" fmla="*/ f4 1 27"/>
              <a:gd name="f36" fmla="val f5"/>
              <a:gd name="f37" fmla="val f6"/>
              <a:gd name="f38" fmla="val f7"/>
              <a:gd name="f39" fmla="*/ f33 f0 1"/>
              <a:gd name="f40" fmla="+- f38 0 f36"/>
              <a:gd name="f41" fmla="+- f37 0 f36"/>
              <a:gd name="f42" fmla="*/ f39 1 f2"/>
              <a:gd name="f43" fmla="*/ f41 1 39"/>
              <a:gd name="f44" fmla="*/ f40 1 27"/>
              <a:gd name="f45" fmla="*/ 5 f41 1"/>
              <a:gd name="f46" fmla="*/ 26 f40 1"/>
              <a:gd name="f47" fmla="*/ 2 f41 1"/>
              <a:gd name="f48" fmla="*/ 23 f40 1"/>
              <a:gd name="f49" fmla="*/ 2 f40 1"/>
              <a:gd name="f50" fmla="*/ 6 f41 1"/>
              <a:gd name="f51" fmla="*/ 1 f40 1"/>
              <a:gd name="f52" fmla="*/ 35 f41 1"/>
              <a:gd name="f53" fmla="*/ 38 f41 1"/>
              <a:gd name="f54" fmla="*/ 4 f40 1"/>
              <a:gd name="f55" fmla="*/ 24 f40 1"/>
              <a:gd name="f56" fmla="*/ 36 f41 1"/>
              <a:gd name="f57" fmla="*/ 15 f41 1"/>
              <a:gd name="f58" fmla="*/ 19 f40 1"/>
              <a:gd name="f59" fmla="*/ 27 f41 1"/>
              <a:gd name="f60" fmla="*/ 13 f40 1"/>
              <a:gd name="f61" fmla="*/ 7 f40 1"/>
              <a:gd name="f62" fmla="+- f42 0 f1"/>
              <a:gd name="f63" fmla="*/ f45 1 39"/>
              <a:gd name="f64" fmla="*/ f46 1 27"/>
              <a:gd name="f65" fmla="*/ f47 1 39"/>
              <a:gd name="f66" fmla="*/ f48 1 27"/>
              <a:gd name="f67" fmla="*/ f49 1 27"/>
              <a:gd name="f68" fmla="*/ f50 1 39"/>
              <a:gd name="f69" fmla="*/ f51 1 27"/>
              <a:gd name="f70" fmla="*/ f52 1 39"/>
              <a:gd name="f71" fmla="*/ f53 1 39"/>
              <a:gd name="f72" fmla="*/ f54 1 27"/>
              <a:gd name="f73" fmla="*/ f55 1 27"/>
              <a:gd name="f74" fmla="*/ f56 1 39"/>
              <a:gd name="f75" fmla="*/ f57 1 39"/>
              <a:gd name="f76" fmla="*/ f58 1 27"/>
              <a:gd name="f77" fmla="*/ f59 1 39"/>
              <a:gd name="f78" fmla="*/ f60 1 27"/>
              <a:gd name="f79" fmla="*/ f61 1 27"/>
              <a:gd name="f80" fmla="*/ 0 1 f43"/>
              <a:gd name="f81" fmla="*/ f37 1 f43"/>
              <a:gd name="f82" fmla="*/ 0 1 f44"/>
              <a:gd name="f83" fmla="*/ f38 1 f44"/>
              <a:gd name="f84" fmla="*/ f63 1 f43"/>
              <a:gd name="f85" fmla="*/ f64 1 f44"/>
              <a:gd name="f86" fmla="*/ f65 1 f43"/>
              <a:gd name="f87" fmla="*/ f66 1 f44"/>
              <a:gd name="f88" fmla="*/ f67 1 f44"/>
              <a:gd name="f89" fmla="*/ f68 1 f43"/>
              <a:gd name="f90" fmla="*/ f69 1 f44"/>
              <a:gd name="f91" fmla="*/ f70 1 f43"/>
              <a:gd name="f92" fmla="*/ f71 1 f43"/>
              <a:gd name="f93" fmla="*/ f72 1 f44"/>
              <a:gd name="f94" fmla="*/ f73 1 f44"/>
              <a:gd name="f95" fmla="*/ f74 1 f43"/>
              <a:gd name="f96" fmla="*/ f75 1 f43"/>
              <a:gd name="f97" fmla="*/ f76 1 f44"/>
              <a:gd name="f98" fmla="*/ f77 1 f43"/>
              <a:gd name="f99" fmla="*/ f78 1 f44"/>
              <a:gd name="f100" fmla="*/ f79 1 f44"/>
              <a:gd name="f101" fmla="*/ f80 f34 1"/>
              <a:gd name="f102" fmla="*/ f81 f34 1"/>
              <a:gd name="f103" fmla="*/ f83 f35 1"/>
              <a:gd name="f104" fmla="*/ f82 f35 1"/>
              <a:gd name="f105" fmla="*/ f84 f34 1"/>
              <a:gd name="f106" fmla="*/ f85 f35 1"/>
              <a:gd name="f107" fmla="*/ f86 f34 1"/>
              <a:gd name="f108" fmla="*/ f87 f35 1"/>
              <a:gd name="f109" fmla="*/ f88 f35 1"/>
              <a:gd name="f110" fmla="*/ f89 f34 1"/>
              <a:gd name="f111" fmla="*/ f90 f35 1"/>
              <a:gd name="f112" fmla="*/ f91 f34 1"/>
              <a:gd name="f113" fmla="*/ f92 f34 1"/>
              <a:gd name="f114" fmla="*/ f93 f35 1"/>
              <a:gd name="f115" fmla="*/ f94 f35 1"/>
              <a:gd name="f116" fmla="*/ f95 f34 1"/>
              <a:gd name="f117" fmla="*/ f96 f34 1"/>
              <a:gd name="f118" fmla="*/ f97 f35 1"/>
              <a:gd name="f119" fmla="*/ f98 f34 1"/>
              <a:gd name="f120" fmla="*/ f99 f35 1"/>
              <a:gd name="f121" fmla="*/ f100 f35 1"/>
            </a:gdLst>
            <a:ahLst/>
            <a:cxnLst>
              <a:cxn ang="3cd4">
                <a:pos x="hc" y="t"/>
              </a:cxn>
              <a:cxn ang="0">
                <a:pos x="r" y="vc"/>
              </a:cxn>
              <a:cxn ang="cd4">
                <a:pos x="hc" y="b"/>
              </a:cxn>
              <a:cxn ang="cd2">
                <a:pos x="l" y="vc"/>
              </a:cxn>
              <a:cxn ang="f62">
                <a:pos x="f105" y="f106"/>
              </a:cxn>
              <a:cxn ang="f62">
                <a:pos x="f107" y="f108"/>
              </a:cxn>
              <a:cxn ang="f62">
                <a:pos x="f107" y="f109"/>
              </a:cxn>
              <a:cxn ang="f62">
                <a:pos x="f110" y="f111"/>
              </a:cxn>
              <a:cxn ang="f62">
                <a:pos x="f112" y="f111"/>
              </a:cxn>
              <a:cxn ang="f62">
                <a:pos x="f113" y="f114"/>
              </a:cxn>
              <a:cxn ang="f62">
                <a:pos x="f113" y="f115"/>
              </a:cxn>
              <a:cxn ang="f62">
                <a:pos x="f116" y="f106"/>
              </a:cxn>
              <a:cxn ang="f62">
                <a:pos x="f105" y="f106"/>
              </a:cxn>
              <a:cxn ang="f62">
                <a:pos x="f117" y="f118"/>
              </a:cxn>
              <a:cxn ang="f62">
                <a:pos x="f119" y="f120"/>
              </a:cxn>
              <a:cxn ang="f62">
                <a:pos x="f117" y="f121"/>
              </a:cxn>
              <a:cxn ang="f62">
                <a:pos x="f117" y="f118"/>
              </a:cxn>
            </a:cxnLst>
            <a:rect l="f101" t="f104" r="f102" b="f103"/>
            <a:pathLst>
              <a:path w="39" h="27">
                <a:moveTo>
                  <a:pt x="f8" y="f9"/>
                </a:moveTo>
                <a:cubicBezTo>
                  <a:pt x="f10" y="f9"/>
                  <a:pt x="f11" y="f12"/>
                  <a:pt x="f11" y="f13"/>
                </a:cubicBezTo>
                <a:cubicBezTo>
                  <a:pt x="f5" y="f14"/>
                  <a:pt x="f5" y="f8"/>
                  <a:pt x="f11" y="f11"/>
                </a:cubicBezTo>
                <a:cubicBezTo>
                  <a:pt x="f10" y="f15"/>
                  <a:pt x="f16" y="f15"/>
                  <a:pt x="f17" y="f15"/>
                </a:cubicBezTo>
                <a:cubicBezTo>
                  <a:pt x="f18" y="f5"/>
                  <a:pt x="f19" y="f5"/>
                  <a:pt x="f20" y="f15"/>
                </a:cubicBezTo>
                <a:cubicBezTo>
                  <a:pt x="f21" y="f15"/>
                  <a:pt x="f22" y="f11"/>
                  <a:pt x="f23" y="f16"/>
                </a:cubicBezTo>
                <a:cubicBezTo>
                  <a:pt x="f6" y="f24"/>
                  <a:pt x="f6" y="f14"/>
                  <a:pt x="f23" y="f25"/>
                </a:cubicBezTo>
                <a:cubicBezTo>
                  <a:pt x="f22" y="f12"/>
                  <a:pt x="f22" y="f9"/>
                  <a:pt x="f21" y="f9"/>
                </a:cubicBezTo>
                <a:cubicBezTo>
                  <a:pt x="f19" y="f7"/>
                  <a:pt x="f26" y="f7"/>
                  <a:pt x="f8" y="f9"/>
                </a:cubicBezTo>
                <a:close/>
                <a:moveTo>
                  <a:pt x="f27" y="f28"/>
                </a:moveTo>
                <a:cubicBezTo>
                  <a:pt x="f28" y="f29"/>
                  <a:pt x="f13" y="f27"/>
                  <a:pt x="f7" y="f30"/>
                </a:cubicBezTo>
                <a:cubicBezTo>
                  <a:pt x="f13" y="f31"/>
                  <a:pt x="f28" y="f32"/>
                  <a:pt x="f27" y="f24"/>
                </a:cubicBezTo>
                <a:cubicBezTo>
                  <a:pt x="f27" y="f31"/>
                  <a:pt x="f27" y="f27"/>
                  <a:pt x="f27" y="f28"/>
                </a:cubicBezTo>
                <a:close/>
              </a:path>
            </a:pathLst>
          </a:custGeom>
          <a:solidFill>
            <a:srgbClr val="A3E7FC"/>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th-TH" sz="1800" b="0" i="0" u="none" strike="noStrike" kern="1200" cap="none" spc="0" baseline="0">
              <a:solidFill>
                <a:srgbClr val="000000"/>
              </a:solidFill>
              <a:uFillTx/>
              <a:latin typeface="Calibri"/>
              <a:cs typeface="Cordia New" pitchFamily="34"/>
            </a:endParaRPr>
          </a:p>
        </p:txBody>
      </p:sp>
      <p:pic>
        <p:nvPicPr>
          <p:cNvPr id="14" name="Picture 4" descr="Internet  free icon">
            <a:extLst>
              <a:ext uri="{FF2B5EF4-FFF2-40B4-BE49-F238E27FC236}">
                <a16:creationId xmlns:a16="http://schemas.microsoft.com/office/drawing/2014/main" id="{A82E8808-CDBC-0A7F-D7E5-67131D88D81D}"/>
              </a:ext>
            </a:extLst>
          </p:cNvPr>
          <p:cNvPicPr>
            <a:picLocks noChangeAspect="1"/>
          </p:cNvPicPr>
          <p:nvPr/>
        </p:nvPicPr>
        <p:blipFill>
          <a:blip r:embed="rId2"/>
          <a:stretch>
            <a:fillRect/>
          </a:stretch>
        </p:blipFill>
        <p:spPr>
          <a:xfrm rot="2559888">
            <a:off x="9379083" y="2738622"/>
            <a:ext cx="399254" cy="399254"/>
          </a:xfrm>
          <a:prstGeom prst="rect">
            <a:avLst/>
          </a:prstGeom>
          <a:noFill/>
          <a:ln cap="flat">
            <a:noFill/>
          </a:ln>
        </p:spPr>
      </p:pic>
      <p:sp>
        <p:nvSpPr>
          <p:cNvPr id="15" name="ZoneTexte 38">
            <a:extLst>
              <a:ext uri="{FF2B5EF4-FFF2-40B4-BE49-F238E27FC236}">
                <a16:creationId xmlns:a16="http://schemas.microsoft.com/office/drawing/2014/main" id="{F020D453-75C4-1E6F-75C8-6502C9DDE2AB}"/>
              </a:ext>
            </a:extLst>
          </p:cNvPr>
          <p:cNvSpPr txBox="1"/>
          <p:nvPr/>
        </p:nvSpPr>
        <p:spPr>
          <a:xfrm>
            <a:off x="2452696" y="2760766"/>
            <a:ext cx="3378433" cy="34323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000000"/>
                </a:solidFill>
                <a:uFillTx/>
                <a:latin typeface="Arial" pitchFamily="34"/>
                <a:cs typeface="Arial" pitchFamily="34"/>
              </a:rPr>
              <a:t>Company/</a:t>
            </a:r>
            <a:r>
              <a:rPr lang="en-US" sz="1400" b="1" i="0" u="none" strike="noStrike" kern="1200" cap="none" spc="0" baseline="0" err="1">
                <a:solidFill>
                  <a:srgbClr val="000000"/>
                </a:solidFill>
                <a:uFillTx/>
                <a:latin typeface="Arial" pitchFamily="34"/>
                <a:cs typeface="Arial" pitchFamily="34"/>
              </a:rPr>
              <a:t>gep</a:t>
            </a:r>
            <a:r>
              <a:rPr lang="en-US" sz="1400" b="1" i="0" u="none" strike="noStrike" kern="1200" cap="none" spc="0" baseline="0">
                <a:solidFill>
                  <a:srgbClr val="000000"/>
                </a:solidFill>
                <a:uFillTx/>
                <a:latin typeface="Arial" pitchFamily="34"/>
                <a:cs typeface="Arial" pitchFamily="34"/>
              </a:rPr>
              <a:t>-supporter-project/</a:t>
            </a:r>
          </a:p>
        </p:txBody>
      </p:sp>
      <p:sp>
        <p:nvSpPr>
          <p:cNvPr id="17" name="Espace réservé du pied de page 4">
            <a:extLst>
              <a:ext uri="{FF2B5EF4-FFF2-40B4-BE49-F238E27FC236}">
                <a16:creationId xmlns:a16="http://schemas.microsoft.com/office/drawing/2014/main" id="{7B4A7A0B-441C-5C91-93A8-AEE97EE56414}"/>
              </a:ext>
            </a:extLst>
          </p:cNvPr>
          <p:cNvSpPr txBox="1">
            <a:spLocks noGrp="1"/>
          </p:cNvSpPr>
          <p:nvPr>
            <p:ph type="ftr" sz="quarter" idx="9"/>
          </p:nvPr>
        </p:nvSpPr>
        <p:spPr/>
        <p:txBody>
          <a:bodyPr/>
          <a:lstStyle>
            <a:lvl1pPr>
              <a:defRPr/>
            </a:lvl1pPr>
            <a:lvl2pPr>
              <a:defRPr/>
            </a:lvl2pPr>
          </a:lstStyle>
          <a:p>
            <a:pPr lvl="0"/>
            <a:r>
              <a:rPr lang="en-US"/>
              <a:t>Funded by the European Union.  </a:t>
            </a:r>
            <a:endParaRPr lang="fr-FR"/>
          </a:p>
        </p:txBody>
      </p:sp>
      <p:sp>
        <p:nvSpPr>
          <p:cNvPr id="20" name="TextBox 20">
            <a:extLst>
              <a:ext uri="{FF2B5EF4-FFF2-40B4-BE49-F238E27FC236}">
                <a16:creationId xmlns:a16="http://schemas.microsoft.com/office/drawing/2014/main" id="{F152F015-708E-7E22-67CD-4858C293345E}"/>
              </a:ext>
            </a:extLst>
          </p:cNvPr>
          <p:cNvSpPr txBox="1"/>
          <p:nvPr userDrawn="1"/>
        </p:nvSpPr>
        <p:spPr>
          <a:xfrm>
            <a:off x="2584831" y="3559268"/>
            <a:ext cx="3280698" cy="318998"/>
          </a:xfrm>
          <a:prstGeom prst="rect">
            <a:avLst/>
          </a:prstGeom>
          <a:noFill/>
          <a:ln cap="flat">
            <a:noFill/>
          </a:ln>
        </p:spPr>
        <p:txBody>
          <a:bodyPr vert="horz" wrap="square" lIns="0" tIns="45720" rIns="0" bIns="45720" anchor="t" anchorCtr="0" compatLnSpc="1">
            <a:spAutoFit/>
          </a:bodyPr>
          <a:lstStyle/>
          <a:p>
            <a:pPr marL="0" marR="0" algn="just">
              <a:lnSpc>
                <a:spcPct val="115000"/>
              </a:lnSpc>
              <a:spcBef>
                <a:spcPts val="0"/>
              </a:spcBef>
              <a:spcAft>
                <a:spcPts val="800"/>
              </a:spcAft>
            </a:pPr>
            <a:r>
              <a:rPr lang="en-GB" sz="1400" b="1">
                <a:solidFill>
                  <a:srgbClr val="040033"/>
                </a:solidFill>
                <a:effectLst/>
                <a:latin typeface="Arial" panose="020B0604020202020204" pitchFamily="34" charset="0"/>
                <a:ea typeface="Arial" panose="020B0604020202020204" pitchFamily="34" charset="0"/>
                <a:cs typeface="Times New Roman" panose="02020603050405020304" pitchFamily="18" charset="0"/>
              </a:rPr>
              <a:t>https://</a:t>
            </a:r>
            <a:r>
              <a:rPr lang="en-GB" sz="1400" b="1" i="0" u="none" strike="noStrike" kern="1200" cap="none" spc="0" baseline="0">
                <a:solidFill>
                  <a:srgbClr val="000000"/>
                </a:solidFill>
                <a:uFillTx/>
                <a:latin typeface="Arial" pitchFamily="34"/>
                <a:ea typeface="+mn-ea"/>
                <a:cs typeface="Arial" pitchFamily="34"/>
              </a:rPr>
              <a:t>GepSupporterProject</a:t>
            </a:r>
            <a:r>
              <a:rPr lang="en-GB" sz="1400" b="1">
                <a:solidFill>
                  <a:srgbClr val="040033"/>
                </a:solidFill>
                <a:effectLst/>
                <a:latin typeface="Arial" panose="020B0604020202020204" pitchFamily="34" charset="0"/>
                <a:ea typeface="Arial" panose="020B0604020202020204" pitchFamily="34" charset="0"/>
                <a:cs typeface="Times New Roman" panose="02020603050405020304" pitchFamily="18" charset="0"/>
              </a:rPr>
              <a:t>    </a:t>
            </a:r>
            <a:endParaRPr lang="fr-FR" sz="1400">
              <a:solidFill>
                <a:srgbClr val="000000"/>
              </a:solidFill>
              <a:effectLst/>
              <a:latin typeface="Arial" panose="020B0604020202020204" pitchFamily="34" charset="0"/>
              <a:ea typeface="Arial" panose="020B0604020202020204" pitchFamily="34" charset="0"/>
            </a:endParaRPr>
          </a:p>
        </p:txBody>
      </p:sp>
      <p:sp>
        <p:nvSpPr>
          <p:cNvPr id="21" name="TextBox 21">
            <a:extLst>
              <a:ext uri="{FF2B5EF4-FFF2-40B4-BE49-F238E27FC236}">
                <a16:creationId xmlns:a16="http://schemas.microsoft.com/office/drawing/2014/main" id="{B48F6C2E-C574-D35B-6DB4-8854BC265D3B}"/>
              </a:ext>
            </a:extLst>
          </p:cNvPr>
          <p:cNvSpPr txBox="1"/>
          <p:nvPr userDrawn="1"/>
        </p:nvSpPr>
        <p:spPr>
          <a:xfrm>
            <a:off x="2586103" y="3269822"/>
            <a:ext cx="1057534"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accent1"/>
                </a:solidFill>
                <a:uFillTx/>
                <a:latin typeface="Arial Nova" panose="020B0504020202020204" pitchFamily="34" charset="0"/>
                <a:ea typeface="Open Sans"/>
                <a:cs typeface="Open Sans"/>
              </a:rPr>
              <a:t>Facebook</a:t>
            </a:r>
            <a:endParaRPr lang="en-US" sz="1400" b="1" i="0" u="none" strike="noStrike" kern="1200" cap="none" spc="0" baseline="0">
              <a:solidFill>
                <a:schemeClr val="accent1"/>
              </a:solidFill>
              <a:uFillTx/>
              <a:latin typeface="Arial Nova" panose="020B0504020202020204" pitchFamily="34" charset="0"/>
              <a:ea typeface="Open Sans"/>
              <a:cs typeface="Open Sans"/>
            </a:endParaRPr>
          </a:p>
        </p:txBody>
      </p:sp>
      <p:pic>
        <p:nvPicPr>
          <p:cNvPr id="27" name="Image 26">
            <a:extLst>
              <a:ext uri="{FF2B5EF4-FFF2-40B4-BE49-F238E27FC236}">
                <a16:creationId xmlns:a16="http://schemas.microsoft.com/office/drawing/2014/main" id="{117E2C96-6810-73C9-B5A6-ABA200B34AD5}"/>
              </a:ext>
            </a:extLst>
          </p:cNvPr>
          <p:cNvPicPr>
            <a:picLocks noChangeAspect="1"/>
          </p:cNvPicPr>
          <p:nvPr userDrawn="1"/>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760489" y="2456027"/>
            <a:ext cx="662745" cy="662745"/>
          </a:xfrm>
          <a:prstGeom prst="rect">
            <a:avLst/>
          </a:prstGeom>
        </p:spPr>
      </p:pic>
      <p:pic>
        <p:nvPicPr>
          <p:cNvPr id="29" name="Image 28" descr="Une image contenant noir, obscurité&#10;&#10;Description générée automatiquement">
            <a:extLst>
              <a:ext uri="{FF2B5EF4-FFF2-40B4-BE49-F238E27FC236}">
                <a16:creationId xmlns:a16="http://schemas.microsoft.com/office/drawing/2014/main" id="{F0CFB06F-675F-8F4B-2BF3-61B5B9300566}"/>
              </a:ext>
            </a:extLst>
          </p:cNvPr>
          <p:cNvPicPr>
            <a:picLocks noChangeAspect="1"/>
          </p:cNvPicPr>
          <p:nvPr userDrawn="1"/>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803323" y="3275504"/>
            <a:ext cx="601157" cy="601157"/>
          </a:xfrm>
          <a:prstGeom prst="rect">
            <a:avLst/>
          </a:prstGeom>
        </p:spPr>
      </p:pic>
      <p:pic>
        <p:nvPicPr>
          <p:cNvPr id="30" name="Image 29" descr="Internet  free icon">
            <a:extLst>
              <a:ext uri="{FF2B5EF4-FFF2-40B4-BE49-F238E27FC236}">
                <a16:creationId xmlns:a16="http://schemas.microsoft.com/office/drawing/2014/main" id="{8B21B6FA-B4E6-2E7A-B747-A34E55DA421E}"/>
              </a:ext>
            </a:extLst>
          </p:cNvPr>
          <p:cNvPicPr>
            <a:picLocks noChangeAspect="1"/>
          </p:cNvPicPr>
          <p:nvPr userDrawn="1"/>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833520" y="1779932"/>
            <a:ext cx="482261" cy="482261"/>
          </a:xfrm>
          <a:prstGeom prst="rect">
            <a:avLst/>
          </a:prstGeom>
        </p:spPr>
      </p:pic>
      <p:sp>
        <p:nvSpPr>
          <p:cNvPr id="31" name="Espace réservé du numéro de diapositive 6">
            <a:extLst>
              <a:ext uri="{FF2B5EF4-FFF2-40B4-BE49-F238E27FC236}">
                <a16:creationId xmlns:a16="http://schemas.microsoft.com/office/drawing/2014/main" id="{8F9F870D-6628-A5E0-F9A5-650D0FC970DC}"/>
              </a:ext>
            </a:extLst>
          </p:cNvPr>
          <p:cNvSpPr txBox="1">
            <a:spLocks noGrp="1"/>
          </p:cNvSpPr>
          <p:nvPr>
            <p:ph type="sldNum" sz="quarter" idx="8"/>
          </p:nvPr>
        </p:nvSpPr>
        <p:spPr>
          <a:xfrm>
            <a:off x="10677235" y="6356351"/>
            <a:ext cx="676567" cy="365129"/>
          </a:xfrm>
        </p:spPr>
        <p:txBody>
          <a:bodyPr/>
          <a:lstStyle>
            <a:lvl1pPr>
              <a:defRPr/>
            </a:lvl1pPr>
          </a:lstStyle>
          <a:p>
            <a:pPr lvl="0"/>
            <a:fld id="{42B7534E-0BC6-4574-BF60-77E82FB9C197}" type="slidenum">
              <a:t>‹N°›</a:t>
            </a:fld>
            <a:endParaRPr lang="fr-FR"/>
          </a:p>
        </p:txBody>
      </p:sp>
      <p:pic>
        <p:nvPicPr>
          <p:cNvPr id="33" name="Picture 7">
            <a:extLst>
              <a:ext uri="{FF2B5EF4-FFF2-40B4-BE49-F238E27FC236}">
                <a16:creationId xmlns:a16="http://schemas.microsoft.com/office/drawing/2014/main" id="{336FABF2-940E-68B4-3EDE-4B3B3D625B42}"/>
              </a:ext>
            </a:extLst>
          </p:cNvPr>
          <p:cNvPicPr>
            <a:picLocks noChangeAspect="1"/>
          </p:cNvPicPr>
          <p:nvPr userDrawn="1"/>
        </p:nvPicPr>
        <p:blipFill>
          <a:blip r:embed="rId6">
            <a:extLst>
              <a:ext uri="{28A0092B-C50C-407E-A947-70E740481C1C}">
                <a14:useLocalDpi xmlns:a14="http://schemas.microsoft.com/office/drawing/2010/main" val="0"/>
              </a:ext>
            </a:extLst>
          </a:blip>
          <a:srcRect t="29469" b="29469"/>
          <a:stretch/>
        </p:blipFill>
        <p:spPr>
          <a:xfrm>
            <a:off x="9335219" y="117966"/>
            <a:ext cx="2412525" cy="990615"/>
          </a:xfrm>
          <a:prstGeom prst="rect">
            <a:avLst/>
          </a:prstGeom>
          <a:noFill/>
          <a:ln cap="flat">
            <a:noFill/>
          </a:ln>
        </p:spPr>
      </p:pic>
      <p:pic>
        <p:nvPicPr>
          <p:cNvPr id="34" name="Image 13" descr="Une image contenant fleur&#10;&#10;Description générée automatiquement">
            <a:extLst>
              <a:ext uri="{FF2B5EF4-FFF2-40B4-BE49-F238E27FC236}">
                <a16:creationId xmlns:a16="http://schemas.microsoft.com/office/drawing/2014/main" id="{24FA5D93-894F-026F-6764-B4B20FD5C5C4}"/>
              </a:ext>
            </a:extLst>
          </p:cNvPr>
          <p:cNvPicPr>
            <a:picLocks noChangeAspect="1"/>
          </p:cNvPicPr>
          <p:nvPr userDrawn="1"/>
        </p:nvPicPr>
        <p:blipFill>
          <a:blip r:embed="rId7"/>
          <a:stretch>
            <a:fillRect/>
          </a:stretch>
        </p:blipFill>
        <p:spPr>
          <a:xfrm rot="10799991" flipH="1">
            <a:off x="539148" y="6356351"/>
            <a:ext cx="356872" cy="238758"/>
          </a:xfrm>
          <a:prstGeom prst="rect">
            <a:avLst/>
          </a:prstGeom>
          <a:noFill/>
          <a:ln cap="flat">
            <a:noFill/>
          </a:ln>
        </p:spPr>
      </p:pic>
    </p:spTree>
    <p:extLst>
      <p:ext uri="{BB962C8B-B14F-4D97-AF65-F5344CB8AC3E}">
        <p14:creationId xmlns:p14="http://schemas.microsoft.com/office/powerpoint/2010/main" val="31925428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hank you 1 ">
    <p:spTree>
      <p:nvGrpSpPr>
        <p:cNvPr id="1" name=""/>
        <p:cNvGrpSpPr/>
        <p:nvPr/>
      </p:nvGrpSpPr>
      <p:grpSpPr>
        <a:xfrm>
          <a:off x="0" y="0"/>
          <a:ext cx="0" cy="0"/>
          <a:chOff x="0" y="0"/>
          <a:chExt cx="0" cy="0"/>
        </a:xfrm>
      </p:grpSpPr>
      <p:pic>
        <p:nvPicPr>
          <p:cNvPr id="2" name="Image 1" descr="Une image contenant motif, jaune, art, Symétrie&#10;&#10;Description générée automatiquement">
            <a:extLst>
              <a:ext uri="{FF2B5EF4-FFF2-40B4-BE49-F238E27FC236}">
                <a16:creationId xmlns:a16="http://schemas.microsoft.com/office/drawing/2014/main" id="{4DCB96C8-62FF-1A1B-9970-0D3B38943A9F}"/>
              </a:ext>
            </a:extLst>
          </p:cNvPr>
          <p:cNvPicPr>
            <a:picLocks noChangeAspect="1"/>
          </p:cNvPicPr>
          <p:nvPr/>
        </p:nvPicPr>
        <p:blipFill>
          <a:blip r:embed="rId2"/>
          <a:srcRect l="22648" r="-1200"/>
          <a:stretch>
            <a:fillRect/>
          </a:stretch>
        </p:blipFill>
        <p:spPr>
          <a:xfrm>
            <a:off x="6866622" y="0"/>
            <a:ext cx="5408026" cy="6858000"/>
          </a:xfrm>
          <a:prstGeom prst="rect">
            <a:avLst/>
          </a:prstGeom>
          <a:noFill/>
          <a:ln cap="flat">
            <a:noFill/>
          </a:ln>
        </p:spPr>
      </p:pic>
      <p:sp>
        <p:nvSpPr>
          <p:cNvPr id="3" name="Rectangle 2">
            <a:extLst>
              <a:ext uri="{FF2B5EF4-FFF2-40B4-BE49-F238E27FC236}">
                <a16:creationId xmlns:a16="http://schemas.microsoft.com/office/drawing/2014/main" id="{0FBD9988-4F33-2983-ED05-A75EC2192180}"/>
              </a:ext>
            </a:extLst>
          </p:cNvPr>
          <p:cNvSpPr/>
          <p:nvPr/>
        </p:nvSpPr>
        <p:spPr>
          <a:xfrm>
            <a:off x="0" y="0"/>
            <a:ext cx="6866622" cy="6858000"/>
          </a:xfrm>
          <a:prstGeom prst="rect">
            <a:avLst/>
          </a:prstGeom>
          <a:solidFill>
            <a:srgbClr val="5B2D81"/>
          </a:solidFill>
          <a:ln w="12701" cap="flat">
            <a:solidFill>
              <a:srgbClr val="411E5D"/>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A5A35047-1D78-8D0E-D148-ABD593796154}"/>
              </a:ext>
            </a:extLst>
          </p:cNvPr>
          <p:cNvSpPr txBox="1"/>
          <p:nvPr/>
        </p:nvSpPr>
        <p:spPr>
          <a:xfrm>
            <a:off x="926914" y="2121417"/>
            <a:ext cx="4398465" cy="2059960"/>
          </a:xfrm>
          <a:prstGeom prst="rect">
            <a:avLst/>
          </a:prstGeom>
          <a:noFill/>
          <a:ln cap="flat">
            <a:noFill/>
          </a:ln>
        </p:spPr>
        <p:txBody>
          <a:bodyPr vert="horz" wrap="square" lIns="91440" tIns="45720" rIns="91440" bIns="45720" anchor="t" anchorCtr="0" compatLnSpc="1">
            <a:noAutofit/>
          </a:bodyPr>
          <a:lstStyle/>
          <a:p>
            <a:pPr marL="0" marR="0" lvl="0" indent="0" algn="ctr" defTabSz="914317" rtl="0" fontAlgn="auto" hangingPunct="1">
              <a:lnSpc>
                <a:spcPct val="80000"/>
              </a:lnSpc>
              <a:spcBef>
                <a:spcPts val="0"/>
              </a:spcBef>
              <a:spcAft>
                <a:spcPts val="0"/>
              </a:spcAft>
              <a:buNone/>
              <a:tabLst/>
              <a:defRPr sz="1800" b="0" i="0" u="none" strike="noStrike" kern="0" cap="none" spc="0" baseline="0">
                <a:solidFill>
                  <a:srgbClr val="000000"/>
                </a:solidFill>
                <a:uFillTx/>
              </a:defRPr>
            </a:pPr>
            <a:endParaRPr lang="en-US" sz="9600" b="1" i="0" u="none" strike="noStrike" kern="1200" cap="none" spc="0" baseline="0">
              <a:solidFill>
                <a:srgbClr val="FFA401"/>
              </a:solidFill>
              <a:uFillTx/>
              <a:latin typeface="Arial Black" panose="020B0A04020102020204" pitchFamily="34" charset="0"/>
              <a:ea typeface="D-DIN Exp" pitchFamily="34"/>
              <a:cs typeface="D-DIN Exp" pitchFamily="34"/>
            </a:endParaRPr>
          </a:p>
        </p:txBody>
      </p:sp>
      <p:sp>
        <p:nvSpPr>
          <p:cNvPr id="6" name="Espace réservé du texte 22">
            <a:extLst>
              <a:ext uri="{FF2B5EF4-FFF2-40B4-BE49-F238E27FC236}">
                <a16:creationId xmlns:a16="http://schemas.microsoft.com/office/drawing/2014/main" id="{326CCCAB-E4B3-6CDF-9416-82AABE15BADE}"/>
              </a:ext>
            </a:extLst>
          </p:cNvPr>
          <p:cNvSpPr txBox="1">
            <a:spLocks noGrp="1"/>
          </p:cNvSpPr>
          <p:nvPr>
            <p:ph type="body" sz="quarter" idx="4294967295"/>
          </p:nvPr>
        </p:nvSpPr>
        <p:spPr>
          <a:xfrm>
            <a:off x="832505" y="4658703"/>
            <a:ext cx="2545680"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chemeClr val="accent2"/>
                </a:solidFill>
                <a:uFillTx/>
                <a:latin typeface="Arial" pitchFamily="34"/>
                <a:ea typeface="Open Sans"/>
                <a:cs typeface="Arial" pitchFamily="34"/>
              </a:defRPr>
            </a:lvl1pPr>
          </a:lstStyle>
          <a:p>
            <a:pPr lvl="0"/>
            <a:endParaRPr lang="fr-FR"/>
          </a:p>
        </p:txBody>
      </p:sp>
      <p:sp>
        <p:nvSpPr>
          <p:cNvPr id="7" name="Espace réservé du texte 22">
            <a:extLst>
              <a:ext uri="{FF2B5EF4-FFF2-40B4-BE49-F238E27FC236}">
                <a16:creationId xmlns:a16="http://schemas.microsoft.com/office/drawing/2014/main" id="{79ABD89C-D18C-45CF-6D20-C8ADBB7D07B1}"/>
              </a:ext>
            </a:extLst>
          </p:cNvPr>
          <p:cNvSpPr txBox="1">
            <a:spLocks noGrp="1"/>
          </p:cNvSpPr>
          <p:nvPr>
            <p:ph type="body" sz="quarter" idx="4294967295"/>
          </p:nvPr>
        </p:nvSpPr>
        <p:spPr>
          <a:xfrm>
            <a:off x="829141" y="5310012"/>
            <a:ext cx="2545678"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rgbClr val="FFA401"/>
                </a:solidFill>
                <a:uFillTx/>
                <a:latin typeface="Arial" pitchFamily="34"/>
                <a:ea typeface="Open Sans"/>
                <a:cs typeface="Arial" pitchFamily="34"/>
              </a:defRPr>
            </a:lvl1pPr>
          </a:lstStyle>
          <a:p>
            <a:pPr lvl="0"/>
            <a:endParaRPr lang="fr-FR"/>
          </a:p>
        </p:txBody>
      </p:sp>
      <p:sp>
        <p:nvSpPr>
          <p:cNvPr id="8" name="Espace réservé du texte 22">
            <a:extLst>
              <a:ext uri="{FF2B5EF4-FFF2-40B4-BE49-F238E27FC236}">
                <a16:creationId xmlns:a16="http://schemas.microsoft.com/office/drawing/2014/main" id="{CB805370-3CCB-9803-9D18-454A1373206C}"/>
              </a:ext>
            </a:extLst>
          </p:cNvPr>
          <p:cNvSpPr txBox="1">
            <a:spLocks noGrp="1"/>
          </p:cNvSpPr>
          <p:nvPr>
            <p:ph type="body" sz="quarter" idx="4294967295"/>
          </p:nvPr>
        </p:nvSpPr>
        <p:spPr>
          <a:xfrm>
            <a:off x="605341" y="716278"/>
            <a:ext cx="3647482" cy="18026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6600" b="1" i="0" u="none" strike="noStrike" cap="none" spc="0" baseline="0">
                <a:solidFill>
                  <a:schemeClr val="accent2"/>
                </a:solidFill>
                <a:uFillTx/>
                <a:latin typeface="Arial" pitchFamily="34"/>
                <a:ea typeface="Open Sans"/>
                <a:cs typeface="Arial" pitchFamily="34"/>
              </a:defRPr>
            </a:lvl1pPr>
          </a:lstStyle>
          <a:p>
            <a:pPr lvl="0"/>
            <a:endParaRPr lang="fr-FR"/>
          </a:p>
        </p:txBody>
      </p:sp>
      <p:sp>
        <p:nvSpPr>
          <p:cNvPr id="9" name="Espace réservé du texte 22">
            <a:extLst>
              <a:ext uri="{FF2B5EF4-FFF2-40B4-BE49-F238E27FC236}">
                <a16:creationId xmlns:a16="http://schemas.microsoft.com/office/drawing/2014/main" id="{5707EAAB-F7C7-DF49-66BE-F26E754320C1}"/>
              </a:ext>
            </a:extLst>
          </p:cNvPr>
          <p:cNvSpPr txBox="1">
            <a:spLocks noGrp="1"/>
          </p:cNvSpPr>
          <p:nvPr>
            <p:ph type="body" sz="quarter" idx="4294967295"/>
          </p:nvPr>
        </p:nvSpPr>
        <p:spPr>
          <a:xfrm>
            <a:off x="832505" y="4222868"/>
            <a:ext cx="2545679" cy="33945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chemeClr val="bg1"/>
                </a:solidFill>
                <a:uFillTx/>
                <a:latin typeface="Arial" pitchFamily="34"/>
                <a:ea typeface="Open Sans"/>
                <a:cs typeface="Arial" pitchFamily="34"/>
              </a:defRPr>
            </a:lvl1pPr>
          </a:lstStyle>
          <a:p>
            <a:pPr lvl="0"/>
            <a:endParaRPr lang="fr-FR"/>
          </a:p>
        </p:txBody>
      </p:sp>
    </p:spTree>
    <p:extLst>
      <p:ext uri="{BB962C8B-B14F-4D97-AF65-F5344CB8AC3E}">
        <p14:creationId xmlns:p14="http://schemas.microsoft.com/office/powerpoint/2010/main" val="16401005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Dark background- empty">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A6E158C8-A506-C826-80F7-B6BB8FF96A8B}"/>
              </a:ext>
            </a:extLst>
          </p:cNvPr>
          <p:cNvSpPr txBox="1">
            <a:spLocks noGrp="1"/>
          </p:cNvSpPr>
          <p:nvPr>
            <p:ph type="sldNum" sz="quarter" idx="8"/>
          </p:nvPr>
        </p:nvSpPr>
        <p:spPr/>
        <p:txBody>
          <a:bodyPr/>
          <a:lstStyle>
            <a:lvl1pPr>
              <a:defRPr/>
            </a:lvl1pPr>
          </a:lstStyle>
          <a:p>
            <a:pPr lvl="0"/>
            <a:fld id="{42B7534E-0BC6-4574-BF60-77E82FB9C197}" type="slidenum">
              <a:t>‹N°›</a:t>
            </a:fld>
            <a:endParaRPr lang="fr-FR"/>
          </a:p>
        </p:txBody>
      </p:sp>
      <p:sp>
        <p:nvSpPr>
          <p:cNvPr id="4" name="Espace réservé du pied de page 4">
            <a:extLst>
              <a:ext uri="{FF2B5EF4-FFF2-40B4-BE49-F238E27FC236}">
                <a16:creationId xmlns:a16="http://schemas.microsoft.com/office/drawing/2014/main" id="{BA4CC0D7-326D-9524-EDA5-FDE2CA2AA117}"/>
              </a:ext>
            </a:extLst>
          </p:cNvPr>
          <p:cNvSpPr txBox="1">
            <a:spLocks noGrp="1"/>
          </p:cNvSpPr>
          <p:nvPr>
            <p:ph type="ftr" sz="quarter" idx="9"/>
          </p:nvPr>
        </p:nvSpPr>
        <p:spPr/>
        <p:txBody>
          <a:bodyPr/>
          <a:lstStyle>
            <a:lvl1pPr>
              <a:defRPr/>
            </a:lvl1pPr>
            <a:lvl2pPr>
              <a:defRPr/>
            </a:lvl2pPr>
          </a:lstStyle>
          <a:p>
            <a:pPr lvl="0"/>
            <a:r>
              <a:rPr lang="en-US"/>
              <a:t>Funded by the European Union.  </a:t>
            </a:r>
            <a:endParaRPr lang="fr-FR"/>
          </a:p>
        </p:txBody>
      </p:sp>
    </p:spTree>
    <p:extLst>
      <p:ext uri="{BB962C8B-B14F-4D97-AF65-F5344CB8AC3E}">
        <p14:creationId xmlns:p14="http://schemas.microsoft.com/office/powerpoint/2010/main" val="2022428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AED1C644-7603-4681-A2F4-E646EBB36B1B}" type="datetimeFigureOut">
              <a:rPr lang="cs-CZ" smtClean="0"/>
              <a:t>05.06.2025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9FEAF7C-2658-4CE1-A1F6-C256279A83C6}" type="slidenum">
              <a:rPr lang="cs-CZ" smtClean="0"/>
              <a:t>‹N°›</a:t>
            </a:fld>
            <a:endParaRPr lang="cs-CZ"/>
          </a:p>
        </p:txBody>
      </p:sp>
    </p:spTree>
    <p:extLst>
      <p:ext uri="{BB962C8B-B14F-4D97-AF65-F5344CB8AC3E}">
        <p14:creationId xmlns:p14="http://schemas.microsoft.com/office/powerpoint/2010/main" val="1450404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ark background- title 1 ">
    <p:bg>
      <p:bgPr>
        <a:solidFill>
          <a:schemeClr val="accent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14586786-EA4D-93B1-206B-B6D822306855}"/>
              </a:ext>
            </a:extLst>
          </p:cNvPr>
          <p:cNvSpPr txBox="1">
            <a:spLocks noGrp="1"/>
          </p:cNvSpPr>
          <p:nvPr>
            <p:ph type="title" hasCustomPrompt="1"/>
          </p:nvPr>
        </p:nvSpPr>
        <p:spPr>
          <a:xfrm>
            <a:off x="588260" y="3014909"/>
            <a:ext cx="8287885" cy="838587"/>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US" sz="4000" b="1" i="0" u="none" strike="noStrike" cap="none" spc="0" baseline="0">
                <a:solidFill>
                  <a:srgbClr val="FFC000"/>
                </a:solidFill>
                <a:uFillTx/>
                <a:latin typeface="Arial Nova" panose="020B0604020202020204" pitchFamily="34" charset="0"/>
              </a:defRPr>
            </a:lvl1pPr>
          </a:lstStyle>
          <a:p>
            <a:pPr lvl="0"/>
            <a:r>
              <a:rPr lang="fr-FR" err="1"/>
              <a:t>Add</a:t>
            </a:r>
            <a:r>
              <a:rPr lang="fr-FR"/>
              <a:t> </a:t>
            </a:r>
            <a:r>
              <a:rPr lang="fr-FR" err="1"/>
              <a:t>title</a:t>
            </a:r>
            <a:endParaRPr lang="fr-FR"/>
          </a:p>
        </p:txBody>
      </p:sp>
      <p:sp>
        <p:nvSpPr>
          <p:cNvPr id="13" name="Sous-titre 2">
            <a:extLst>
              <a:ext uri="{FF2B5EF4-FFF2-40B4-BE49-F238E27FC236}">
                <a16:creationId xmlns:a16="http://schemas.microsoft.com/office/drawing/2014/main" id="{75B4D00C-1593-7816-3A96-43445AD206F6}"/>
              </a:ext>
            </a:extLst>
          </p:cNvPr>
          <p:cNvSpPr txBox="1">
            <a:spLocks noGrp="1"/>
          </p:cNvSpPr>
          <p:nvPr>
            <p:ph type="subTitle" sz="quarter" idx="4294967295" hasCustomPrompt="1"/>
          </p:nvPr>
        </p:nvSpPr>
        <p:spPr>
          <a:xfrm>
            <a:off x="588260" y="3859761"/>
            <a:ext cx="8287885" cy="56211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800" b="1" i="0" u="none" strike="noStrike" cap="none" spc="0" baseline="0">
                <a:solidFill>
                  <a:srgbClr val="A3E7FC"/>
                </a:solidFill>
                <a:uFillTx/>
                <a:latin typeface="Arial Nova" panose="020B0504020202020204" pitchFamily="34" charset="0"/>
              </a:defRPr>
            </a:lvl1pPr>
          </a:lstStyle>
          <a:p>
            <a:pPr lvl="0"/>
            <a:r>
              <a:rPr lang="fr-FR" err="1"/>
              <a:t>Add</a:t>
            </a:r>
            <a:r>
              <a:rPr lang="fr-FR"/>
              <a:t> </a:t>
            </a:r>
            <a:r>
              <a:rPr lang="fr-FR" err="1"/>
              <a:t>sub-title</a:t>
            </a:r>
            <a:endParaRPr lang="fr-FR"/>
          </a:p>
        </p:txBody>
      </p:sp>
      <p:sp>
        <p:nvSpPr>
          <p:cNvPr id="14" name="Espace réservé du numéro de diapositive 5">
            <a:extLst>
              <a:ext uri="{FF2B5EF4-FFF2-40B4-BE49-F238E27FC236}">
                <a16:creationId xmlns:a16="http://schemas.microsoft.com/office/drawing/2014/main" id="{B76EDBFE-3AB6-42B0-B811-985A5197221F}"/>
              </a:ext>
            </a:extLst>
          </p:cNvPr>
          <p:cNvSpPr txBox="1">
            <a:spLocks noGrp="1"/>
          </p:cNvSpPr>
          <p:nvPr>
            <p:ph type="sldNum" sz="quarter" idx="8"/>
          </p:nvPr>
        </p:nvSpPr>
        <p:spPr>
          <a:xfrm>
            <a:off x="10793895" y="6356351"/>
            <a:ext cx="559907" cy="365129"/>
          </a:xfrm>
        </p:spPr>
        <p:txBody>
          <a:bodyPr/>
          <a:lstStyle>
            <a:lvl1pPr>
              <a:defRPr>
                <a:solidFill>
                  <a:srgbClr val="FFFFFF"/>
                </a:solidFill>
                <a:latin typeface="Arial" pitchFamily="34"/>
                <a:cs typeface="Arial" pitchFamily="34"/>
              </a:defRPr>
            </a:lvl1pPr>
          </a:lstStyle>
          <a:p>
            <a:pPr lvl="0"/>
            <a:fld id="{9FE85AE0-566A-4BB6-98BB-95D9F10CD42D}" type="slidenum">
              <a:t>‹N°›</a:t>
            </a:fld>
            <a:endParaRPr lang="fr-FR"/>
          </a:p>
        </p:txBody>
      </p:sp>
      <p:pic>
        <p:nvPicPr>
          <p:cNvPr id="15" name="Image 17" descr="Une image contenant Police, Graphique, capture d’écran, logo&#10;&#10;Description générée automatiquement">
            <a:extLst>
              <a:ext uri="{FF2B5EF4-FFF2-40B4-BE49-F238E27FC236}">
                <a16:creationId xmlns:a16="http://schemas.microsoft.com/office/drawing/2014/main" id="{1A8A4641-4BD5-65D8-05DD-86C822784A69}"/>
              </a:ext>
            </a:extLst>
          </p:cNvPr>
          <p:cNvPicPr>
            <a:picLocks noChangeAspect="1"/>
          </p:cNvPicPr>
          <p:nvPr userDrawn="1"/>
        </p:nvPicPr>
        <p:blipFill rotWithShape="1">
          <a:blip r:embed="rId2">
            <a:alphaModFix amt="97000"/>
          </a:blip>
          <a:srcRect l="11242" t="41263" r="74882" b="39598"/>
          <a:stretch/>
        </p:blipFill>
        <p:spPr>
          <a:xfrm>
            <a:off x="9105448" y="2644346"/>
            <a:ext cx="3086552" cy="4257384"/>
          </a:xfrm>
          <a:prstGeom prst="rect">
            <a:avLst/>
          </a:prstGeom>
          <a:noFill/>
          <a:ln cap="flat">
            <a:noFill/>
          </a:ln>
        </p:spPr>
      </p:pic>
      <p:pic>
        <p:nvPicPr>
          <p:cNvPr id="16" name="Picture 7">
            <a:extLst>
              <a:ext uri="{FF2B5EF4-FFF2-40B4-BE49-F238E27FC236}">
                <a16:creationId xmlns:a16="http://schemas.microsoft.com/office/drawing/2014/main" id="{6AB09387-1D80-20F9-8A01-FE8A3B879ABC}"/>
              </a:ext>
            </a:extLst>
          </p:cNvPr>
          <p:cNvPicPr>
            <a:picLocks noChangeAspect="1"/>
          </p:cNvPicPr>
          <p:nvPr userDrawn="1"/>
        </p:nvPicPr>
        <p:blipFill>
          <a:blip r:embed="rId3"/>
          <a:srcRect t="29478" b="29478"/>
          <a:stretch>
            <a:fillRect/>
          </a:stretch>
        </p:blipFill>
        <p:spPr>
          <a:xfrm>
            <a:off x="3029352" y="-78903"/>
            <a:ext cx="6076096" cy="2494940"/>
          </a:xfrm>
          <a:prstGeom prst="rect">
            <a:avLst/>
          </a:prstGeom>
          <a:noFill/>
          <a:ln cap="flat">
            <a:noFill/>
          </a:ln>
        </p:spPr>
      </p:pic>
      <p:sp>
        <p:nvSpPr>
          <p:cNvPr id="17" name="Subtitle 2">
            <a:extLst>
              <a:ext uri="{FF2B5EF4-FFF2-40B4-BE49-F238E27FC236}">
                <a16:creationId xmlns:a16="http://schemas.microsoft.com/office/drawing/2014/main" id="{97871984-B2AC-2F01-3952-2FF005EA1F44}"/>
              </a:ext>
            </a:extLst>
          </p:cNvPr>
          <p:cNvSpPr txBox="1"/>
          <p:nvPr userDrawn="1"/>
        </p:nvSpPr>
        <p:spPr>
          <a:xfrm>
            <a:off x="540584" y="4423391"/>
            <a:ext cx="9144000" cy="664101"/>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GB" sz="1600" b="1" i="0" u="none" strike="noStrike" kern="1200" cap="none" spc="0" baseline="0">
              <a:solidFill>
                <a:srgbClr val="EF476F"/>
              </a:solidFill>
              <a:uFillTx/>
              <a:latin typeface="Arial" pitchFamily="34"/>
              <a:cs typeface="Arial" pitchFamily="34"/>
            </a:endParaRPr>
          </a:p>
        </p:txBody>
      </p:sp>
      <p:pic>
        <p:nvPicPr>
          <p:cNvPr id="18" name="Image 21" descr="Une image contenant fleur&#10;&#10;Description générée automatiquement">
            <a:extLst>
              <a:ext uri="{FF2B5EF4-FFF2-40B4-BE49-F238E27FC236}">
                <a16:creationId xmlns:a16="http://schemas.microsoft.com/office/drawing/2014/main" id="{1DB0EB37-DCDC-DF94-7C1B-12DF1D12DBC0}"/>
              </a:ext>
            </a:extLst>
          </p:cNvPr>
          <p:cNvPicPr>
            <a:picLocks noChangeAspect="1"/>
          </p:cNvPicPr>
          <p:nvPr userDrawn="1"/>
        </p:nvPicPr>
        <p:blipFill>
          <a:blip r:embed="rId4"/>
          <a:stretch>
            <a:fillRect/>
          </a:stretch>
        </p:blipFill>
        <p:spPr>
          <a:xfrm rot="10799991" flipH="1">
            <a:off x="539148" y="6356351"/>
            <a:ext cx="356872" cy="238758"/>
          </a:xfrm>
          <a:prstGeom prst="rect">
            <a:avLst/>
          </a:prstGeom>
          <a:noFill/>
          <a:ln cap="flat">
            <a:noFill/>
          </a:ln>
        </p:spPr>
      </p:pic>
      <p:sp>
        <p:nvSpPr>
          <p:cNvPr id="19" name="Espace réservé du pied de page 4">
            <a:extLst>
              <a:ext uri="{FF2B5EF4-FFF2-40B4-BE49-F238E27FC236}">
                <a16:creationId xmlns:a16="http://schemas.microsoft.com/office/drawing/2014/main" id="{B27735DE-DE62-FEF5-BADC-A9DCE707303E}"/>
              </a:ext>
            </a:extLst>
          </p:cNvPr>
          <p:cNvSpPr txBox="1">
            <a:spLocks noGrp="1"/>
          </p:cNvSpPr>
          <p:nvPr>
            <p:ph type="ftr" sz="quarter" idx="9"/>
          </p:nvPr>
        </p:nvSpPr>
        <p:spPr>
          <a:xfrm>
            <a:off x="896020" y="6383128"/>
            <a:ext cx="8398900" cy="365129"/>
          </a:xfrm>
        </p:spPr>
        <p:txBody>
          <a:bodyPr/>
          <a:lstStyle>
            <a:lvl1pPr>
              <a:defRPr>
                <a:solidFill>
                  <a:srgbClr val="FFFFFF"/>
                </a:solidFill>
              </a:defRPr>
            </a:lvl1pPr>
            <a:lvl2pPr>
              <a:defRPr>
                <a:solidFill>
                  <a:srgbClr val="FFFFFF"/>
                </a:solidFill>
              </a:defRPr>
            </a:lvl2pPr>
          </a:lstStyle>
          <a:p>
            <a:pPr lvl="0"/>
            <a:r>
              <a:rPr lang="en-US"/>
              <a:t>Funded by the European Union.  </a:t>
            </a:r>
            <a:endParaRPr lang="fr-FR"/>
          </a:p>
        </p:txBody>
      </p:sp>
      <p:sp>
        <p:nvSpPr>
          <p:cNvPr id="20" name="Espace réservé du texte 13">
            <a:extLst>
              <a:ext uri="{FF2B5EF4-FFF2-40B4-BE49-F238E27FC236}">
                <a16:creationId xmlns:a16="http://schemas.microsoft.com/office/drawing/2014/main" id="{4BEEAAE6-E461-ADB3-825D-E143BF3EB301}"/>
              </a:ext>
            </a:extLst>
          </p:cNvPr>
          <p:cNvSpPr txBox="1">
            <a:spLocks noGrp="1"/>
          </p:cNvSpPr>
          <p:nvPr>
            <p:ph type="body" sz="quarter" idx="4294967295" hasCustomPrompt="1"/>
          </p:nvPr>
        </p:nvSpPr>
        <p:spPr>
          <a:xfrm>
            <a:off x="588260" y="4450006"/>
            <a:ext cx="8287885" cy="8382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400" b="1" i="0" u="none" strike="noStrike" cap="none" spc="0" baseline="0">
                <a:solidFill>
                  <a:schemeClr val="bg1"/>
                </a:solidFill>
                <a:uFillTx/>
                <a:latin typeface="Arial Nova" panose="020B0504020202020204" pitchFamily="34" charset="0"/>
                <a:cs typeface="Arial" panose="020B0604020202020204" pitchFamily="34" charset="0"/>
              </a:defRPr>
            </a:lvl1pPr>
          </a:lstStyle>
          <a:p>
            <a:pPr lvl="0"/>
            <a:r>
              <a:rPr lang="fr-FR" err="1"/>
              <a:t>Add</a:t>
            </a:r>
            <a:r>
              <a:rPr lang="fr-FR"/>
              <a:t> </a:t>
            </a:r>
            <a:r>
              <a:rPr lang="fr-FR" err="1"/>
              <a:t>author</a:t>
            </a:r>
            <a:r>
              <a:rPr lang="fr-FR"/>
              <a:t> or </a:t>
            </a:r>
            <a:r>
              <a:rPr lang="fr-FR" err="1"/>
              <a:t>event</a:t>
            </a:r>
            <a:r>
              <a:rPr lang="fr-FR"/>
              <a:t> </a:t>
            </a:r>
            <a:r>
              <a:rPr lang="fr-FR" err="1"/>
              <a:t>name</a:t>
            </a:r>
            <a:r>
              <a:rPr lang="fr-FR"/>
              <a:t> and date</a:t>
            </a:r>
          </a:p>
        </p:txBody>
      </p:sp>
    </p:spTree>
    <p:extLst>
      <p:ext uri="{BB962C8B-B14F-4D97-AF65-F5344CB8AC3E}">
        <p14:creationId xmlns:p14="http://schemas.microsoft.com/office/powerpoint/2010/main" val="9611181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ark background- title 1 ">
    <p:bg>
      <p:bgPr>
        <a:solidFill>
          <a:schemeClr val="accent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14586786-EA4D-93B1-206B-B6D822306855}"/>
              </a:ext>
            </a:extLst>
          </p:cNvPr>
          <p:cNvSpPr txBox="1">
            <a:spLocks noGrp="1"/>
          </p:cNvSpPr>
          <p:nvPr>
            <p:ph type="title" hasCustomPrompt="1"/>
          </p:nvPr>
        </p:nvSpPr>
        <p:spPr>
          <a:xfrm>
            <a:off x="588260" y="3014909"/>
            <a:ext cx="8287885" cy="838587"/>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US" sz="4000" b="1" i="0" u="none" strike="noStrike" cap="none" spc="0" baseline="0">
                <a:solidFill>
                  <a:srgbClr val="FFC000"/>
                </a:solidFill>
                <a:uFillTx/>
                <a:latin typeface="Arial Nova" panose="020B0604020202020204" pitchFamily="34" charset="0"/>
              </a:defRPr>
            </a:lvl1pPr>
          </a:lstStyle>
          <a:p>
            <a:pPr lvl="0"/>
            <a:r>
              <a:rPr lang="fr-FR" err="1"/>
              <a:t>Add</a:t>
            </a:r>
            <a:r>
              <a:rPr lang="fr-FR"/>
              <a:t> </a:t>
            </a:r>
            <a:r>
              <a:rPr lang="fr-FR" err="1"/>
              <a:t>title</a:t>
            </a:r>
            <a:endParaRPr lang="fr-FR"/>
          </a:p>
        </p:txBody>
      </p:sp>
      <p:sp>
        <p:nvSpPr>
          <p:cNvPr id="13" name="Sous-titre 2">
            <a:extLst>
              <a:ext uri="{FF2B5EF4-FFF2-40B4-BE49-F238E27FC236}">
                <a16:creationId xmlns:a16="http://schemas.microsoft.com/office/drawing/2014/main" id="{75B4D00C-1593-7816-3A96-43445AD206F6}"/>
              </a:ext>
            </a:extLst>
          </p:cNvPr>
          <p:cNvSpPr txBox="1">
            <a:spLocks noGrp="1"/>
          </p:cNvSpPr>
          <p:nvPr>
            <p:ph type="subTitle" sz="quarter" idx="4294967295" hasCustomPrompt="1"/>
          </p:nvPr>
        </p:nvSpPr>
        <p:spPr>
          <a:xfrm>
            <a:off x="588260" y="3859761"/>
            <a:ext cx="8287885" cy="56211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800" b="1" i="0" u="none" strike="noStrike" cap="none" spc="0" baseline="0">
                <a:solidFill>
                  <a:srgbClr val="A3E7FC"/>
                </a:solidFill>
                <a:uFillTx/>
                <a:latin typeface="Arial Nova" panose="020B0504020202020204" pitchFamily="34" charset="0"/>
              </a:defRPr>
            </a:lvl1pPr>
          </a:lstStyle>
          <a:p>
            <a:pPr lvl="0"/>
            <a:r>
              <a:rPr lang="fr-FR" err="1"/>
              <a:t>Add</a:t>
            </a:r>
            <a:r>
              <a:rPr lang="fr-FR"/>
              <a:t> </a:t>
            </a:r>
            <a:r>
              <a:rPr lang="fr-FR" err="1"/>
              <a:t>sub-title</a:t>
            </a:r>
            <a:endParaRPr lang="fr-FR"/>
          </a:p>
        </p:txBody>
      </p:sp>
      <p:sp>
        <p:nvSpPr>
          <p:cNvPr id="14" name="Espace réservé du numéro de diapositive 5">
            <a:extLst>
              <a:ext uri="{FF2B5EF4-FFF2-40B4-BE49-F238E27FC236}">
                <a16:creationId xmlns:a16="http://schemas.microsoft.com/office/drawing/2014/main" id="{B76EDBFE-3AB6-42B0-B811-985A5197221F}"/>
              </a:ext>
            </a:extLst>
          </p:cNvPr>
          <p:cNvSpPr txBox="1">
            <a:spLocks noGrp="1"/>
          </p:cNvSpPr>
          <p:nvPr>
            <p:ph type="sldNum" sz="quarter" idx="8"/>
          </p:nvPr>
        </p:nvSpPr>
        <p:spPr>
          <a:xfrm>
            <a:off x="10793895" y="6356351"/>
            <a:ext cx="559907" cy="365129"/>
          </a:xfrm>
        </p:spPr>
        <p:txBody>
          <a:bodyPr/>
          <a:lstStyle>
            <a:lvl1pPr>
              <a:defRPr>
                <a:solidFill>
                  <a:srgbClr val="FFFFFF"/>
                </a:solidFill>
                <a:latin typeface="Arial" pitchFamily="34"/>
                <a:cs typeface="Arial" pitchFamily="34"/>
              </a:defRPr>
            </a:lvl1pPr>
          </a:lstStyle>
          <a:p>
            <a:pPr lvl="0"/>
            <a:fld id="{9FE85AE0-566A-4BB6-98BB-95D9F10CD42D}" type="slidenum">
              <a:t>‹N°›</a:t>
            </a:fld>
            <a:endParaRPr lang="fr-FR"/>
          </a:p>
        </p:txBody>
      </p:sp>
      <p:pic>
        <p:nvPicPr>
          <p:cNvPr id="15" name="Image 17" descr="Une image contenant Police, Graphique, capture d’écran, logo&#10;&#10;Description générée automatiquement">
            <a:extLst>
              <a:ext uri="{FF2B5EF4-FFF2-40B4-BE49-F238E27FC236}">
                <a16:creationId xmlns:a16="http://schemas.microsoft.com/office/drawing/2014/main" id="{1A8A4641-4BD5-65D8-05DD-86C822784A69}"/>
              </a:ext>
            </a:extLst>
          </p:cNvPr>
          <p:cNvPicPr>
            <a:picLocks noChangeAspect="1"/>
          </p:cNvPicPr>
          <p:nvPr userDrawn="1"/>
        </p:nvPicPr>
        <p:blipFill rotWithShape="1">
          <a:blip r:embed="rId2">
            <a:alphaModFix amt="20000"/>
          </a:blip>
          <a:srcRect l="11242" t="41263" r="74882" b="39598"/>
          <a:stretch/>
        </p:blipFill>
        <p:spPr>
          <a:xfrm>
            <a:off x="9105448" y="2644346"/>
            <a:ext cx="3086552" cy="4257384"/>
          </a:xfrm>
          <a:prstGeom prst="rect">
            <a:avLst/>
          </a:prstGeom>
          <a:noFill/>
          <a:ln cap="flat">
            <a:noFill/>
          </a:ln>
        </p:spPr>
      </p:pic>
      <p:pic>
        <p:nvPicPr>
          <p:cNvPr id="16" name="Picture 7">
            <a:extLst>
              <a:ext uri="{FF2B5EF4-FFF2-40B4-BE49-F238E27FC236}">
                <a16:creationId xmlns:a16="http://schemas.microsoft.com/office/drawing/2014/main" id="{6AB09387-1D80-20F9-8A01-FE8A3B879ABC}"/>
              </a:ext>
            </a:extLst>
          </p:cNvPr>
          <p:cNvPicPr>
            <a:picLocks noChangeAspect="1"/>
          </p:cNvPicPr>
          <p:nvPr userDrawn="1"/>
        </p:nvPicPr>
        <p:blipFill>
          <a:blip r:embed="rId3"/>
          <a:srcRect t="29478" b="29478"/>
          <a:stretch>
            <a:fillRect/>
          </a:stretch>
        </p:blipFill>
        <p:spPr>
          <a:xfrm>
            <a:off x="9696749" y="109744"/>
            <a:ext cx="2153278" cy="884170"/>
          </a:xfrm>
          <a:prstGeom prst="rect">
            <a:avLst/>
          </a:prstGeom>
          <a:noFill/>
          <a:ln cap="flat">
            <a:noFill/>
          </a:ln>
        </p:spPr>
      </p:pic>
      <p:sp>
        <p:nvSpPr>
          <p:cNvPr id="17" name="Subtitle 2">
            <a:extLst>
              <a:ext uri="{FF2B5EF4-FFF2-40B4-BE49-F238E27FC236}">
                <a16:creationId xmlns:a16="http://schemas.microsoft.com/office/drawing/2014/main" id="{97871984-B2AC-2F01-3952-2FF005EA1F44}"/>
              </a:ext>
            </a:extLst>
          </p:cNvPr>
          <p:cNvSpPr txBox="1"/>
          <p:nvPr userDrawn="1"/>
        </p:nvSpPr>
        <p:spPr>
          <a:xfrm>
            <a:off x="540584" y="4423391"/>
            <a:ext cx="9144000" cy="664101"/>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GB" sz="1600" b="1" i="0" u="none" strike="noStrike" kern="1200" cap="none" spc="0" baseline="0">
              <a:solidFill>
                <a:srgbClr val="EF476F"/>
              </a:solidFill>
              <a:uFillTx/>
              <a:latin typeface="Arial" pitchFamily="34"/>
              <a:cs typeface="Arial" pitchFamily="34"/>
            </a:endParaRPr>
          </a:p>
        </p:txBody>
      </p:sp>
      <p:pic>
        <p:nvPicPr>
          <p:cNvPr id="18" name="Image 21" descr="Une image contenant fleur&#10;&#10;Description générée automatiquement">
            <a:extLst>
              <a:ext uri="{FF2B5EF4-FFF2-40B4-BE49-F238E27FC236}">
                <a16:creationId xmlns:a16="http://schemas.microsoft.com/office/drawing/2014/main" id="{1DB0EB37-DCDC-DF94-7C1B-12DF1D12DBC0}"/>
              </a:ext>
            </a:extLst>
          </p:cNvPr>
          <p:cNvPicPr>
            <a:picLocks noChangeAspect="1"/>
          </p:cNvPicPr>
          <p:nvPr userDrawn="1"/>
        </p:nvPicPr>
        <p:blipFill>
          <a:blip r:embed="rId4"/>
          <a:stretch>
            <a:fillRect/>
          </a:stretch>
        </p:blipFill>
        <p:spPr>
          <a:xfrm rot="10799991" flipH="1">
            <a:off x="539148" y="6356351"/>
            <a:ext cx="356872" cy="238758"/>
          </a:xfrm>
          <a:prstGeom prst="rect">
            <a:avLst/>
          </a:prstGeom>
          <a:noFill/>
          <a:ln cap="flat">
            <a:noFill/>
          </a:ln>
        </p:spPr>
      </p:pic>
      <p:sp>
        <p:nvSpPr>
          <p:cNvPr id="19" name="Espace réservé du pied de page 4">
            <a:extLst>
              <a:ext uri="{FF2B5EF4-FFF2-40B4-BE49-F238E27FC236}">
                <a16:creationId xmlns:a16="http://schemas.microsoft.com/office/drawing/2014/main" id="{B27735DE-DE62-FEF5-BADC-A9DCE707303E}"/>
              </a:ext>
            </a:extLst>
          </p:cNvPr>
          <p:cNvSpPr txBox="1">
            <a:spLocks noGrp="1"/>
          </p:cNvSpPr>
          <p:nvPr>
            <p:ph type="ftr" sz="quarter" idx="9"/>
          </p:nvPr>
        </p:nvSpPr>
        <p:spPr>
          <a:xfrm>
            <a:off x="896020" y="6383128"/>
            <a:ext cx="8398900" cy="365129"/>
          </a:xfrm>
        </p:spPr>
        <p:txBody>
          <a:bodyPr/>
          <a:lstStyle>
            <a:lvl1pPr>
              <a:defRPr>
                <a:solidFill>
                  <a:srgbClr val="FFFFFF"/>
                </a:solidFill>
              </a:defRPr>
            </a:lvl1pPr>
            <a:lvl2pPr>
              <a:defRPr>
                <a:solidFill>
                  <a:srgbClr val="FFFFFF"/>
                </a:solidFill>
              </a:defRPr>
            </a:lvl2pPr>
          </a:lstStyle>
          <a:p>
            <a:pPr lvl="0"/>
            <a:r>
              <a:rPr lang="en-US"/>
              <a:t>Funded by the European Union.  </a:t>
            </a:r>
            <a:endParaRPr lang="fr-FR"/>
          </a:p>
        </p:txBody>
      </p:sp>
      <p:sp>
        <p:nvSpPr>
          <p:cNvPr id="20" name="Espace réservé du texte 13">
            <a:extLst>
              <a:ext uri="{FF2B5EF4-FFF2-40B4-BE49-F238E27FC236}">
                <a16:creationId xmlns:a16="http://schemas.microsoft.com/office/drawing/2014/main" id="{4BEEAAE6-E461-ADB3-825D-E143BF3EB301}"/>
              </a:ext>
            </a:extLst>
          </p:cNvPr>
          <p:cNvSpPr txBox="1">
            <a:spLocks noGrp="1"/>
          </p:cNvSpPr>
          <p:nvPr>
            <p:ph type="body" sz="quarter" idx="4294967295" hasCustomPrompt="1"/>
          </p:nvPr>
        </p:nvSpPr>
        <p:spPr>
          <a:xfrm>
            <a:off x="588260" y="4450006"/>
            <a:ext cx="8287885" cy="8382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400" b="1" i="0" u="none" strike="noStrike" cap="none" spc="0" baseline="0">
                <a:solidFill>
                  <a:schemeClr val="bg1"/>
                </a:solidFill>
                <a:uFillTx/>
                <a:latin typeface="Arial Nova" panose="020B0504020202020204" pitchFamily="34" charset="0"/>
                <a:cs typeface="Arial" panose="020B0604020202020204" pitchFamily="34" charset="0"/>
              </a:defRPr>
            </a:lvl1pPr>
          </a:lstStyle>
          <a:p>
            <a:pPr lvl="0"/>
            <a:r>
              <a:rPr lang="fr-FR" err="1"/>
              <a:t>Add</a:t>
            </a:r>
            <a:r>
              <a:rPr lang="fr-FR"/>
              <a:t> </a:t>
            </a:r>
            <a:r>
              <a:rPr lang="fr-FR" err="1"/>
              <a:t>author</a:t>
            </a:r>
            <a:r>
              <a:rPr lang="fr-FR"/>
              <a:t> or </a:t>
            </a:r>
            <a:r>
              <a:rPr lang="fr-FR" err="1"/>
              <a:t>event</a:t>
            </a:r>
            <a:r>
              <a:rPr lang="fr-FR"/>
              <a:t> </a:t>
            </a:r>
            <a:r>
              <a:rPr lang="fr-FR" err="1"/>
              <a:t>name</a:t>
            </a:r>
            <a:r>
              <a:rPr lang="fr-FR"/>
              <a:t> and date</a:t>
            </a:r>
          </a:p>
        </p:txBody>
      </p:sp>
    </p:spTree>
    <p:extLst>
      <p:ext uri="{BB962C8B-B14F-4D97-AF65-F5344CB8AC3E}">
        <p14:creationId xmlns:p14="http://schemas.microsoft.com/office/powerpoint/2010/main" val="9611181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Dark background- title 2">
    <p:bg>
      <p:bgPr>
        <a:solidFill>
          <a:schemeClr val="accent2"/>
        </a:solid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D23478DC-5B9D-0D5C-B70B-4EB629EFBC8D}"/>
              </a:ext>
            </a:extLst>
          </p:cNvPr>
          <p:cNvSpPr txBox="1">
            <a:spLocks noGrp="1"/>
          </p:cNvSpPr>
          <p:nvPr>
            <p:ph type="title" hasCustomPrompt="1"/>
          </p:nvPr>
        </p:nvSpPr>
        <p:spPr>
          <a:xfrm>
            <a:off x="569929" y="2838083"/>
            <a:ext cx="8167671" cy="838587"/>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US" sz="4800" b="1" i="0" u="none" strike="noStrike" cap="none" spc="0" baseline="0">
                <a:solidFill>
                  <a:schemeClr val="bg1"/>
                </a:solidFill>
                <a:uFillTx/>
                <a:latin typeface="Arial Nova" panose="020B0504020202020204" pitchFamily="34" charset="0"/>
              </a:defRPr>
            </a:lvl1pPr>
          </a:lstStyle>
          <a:p>
            <a:pPr lvl="0"/>
            <a:r>
              <a:rPr lang="fr-FR" err="1"/>
              <a:t>Add</a:t>
            </a:r>
            <a:r>
              <a:rPr lang="fr-FR"/>
              <a:t> </a:t>
            </a:r>
            <a:r>
              <a:rPr lang="fr-FR" err="1"/>
              <a:t>Title</a:t>
            </a:r>
            <a:endParaRPr lang="fr-FR"/>
          </a:p>
        </p:txBody>
      </p:sp>
      <p:sp>
        <p:nvSpPr>
          <p:cNvPr id="4" name="Sous-titre 2">
            <a:extLst>
              <a:ext uri="{FF2B5EF4-FFF2-40B4-BE49-F238E27FC236}">
                <a16:creationId xmlns:a16="http://schemas.microsoft.com/office/drawing/2014/main" id="{3DBCE74C-57E2-8F7A-C318-F415ABE874A7}"/>
              </a:ext>
            </a:extLst>
          </p:cNvPr>
          <p:cNvSpPr txBox="1">
            <a:spLocks noGrp="1"/>
          </p:cNvSpPr>
          <p:nvPr>
            <p:ph type="subTitle" sz="quarter" idx="4294967295" hasCustomPrompt="1"/>
          </p:nvPr>
        </p:nvSpPr>
        <p:spPr>
          <a:xfrm>
            <a:off x="540584" y="3684895"/>
            <a:ext cx="8197016" cy="49903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800" b="1" i="0" u="none" strike="noStrike" cap="none" spc="0" baseline="0">
                <a:solidFill>
                  <a:srgbClr val="5B2D81"/>
                </a:solidFill>
                <a:uFillTx/>
                <a:latin typeface="Arial Nova" panose="020B0504020202020204" pitchFamily="34" charset="0"/>
              </a:defRPr>
            </a:lvl1pPr>
          </a:lstStyle>
          <a:p>
            <a:pPr lvl="0"/>
            <a:r>
              <a:rPr lang="fr-FR" err="1"/>
              <a:t>Add</a:t>
            </a:r>
            <a:r>
              <a:rPr lang="fr-FR"/>
              <a:t> </a:t>
            </a:r>
            <a:r>
              <a:rPr lang="fr-FR" err="1"/>
              <a:t>sub-title</a:t>
            </a:r>
            <a:r>
              <a:rPr lang="fr-FR"/>
              <a:t> </a:t>
            </a:r>
          </a:p>
        </p:txBody>
      </p:sp>
      <p:sp>
        <p:nvSpPr>
          <p:cNvPr id="5" name="Espace réservé du pied de page 4">
            <a:extLst>
              <a:ext uri="{FF2B5EF4-FFF2-40B4-BE49-F238E27FC236}">
                <a16:creationId xmlns:a16="http://schemas.microsoft.com/office/drawing/2014/main" id="{5662341A-2343-747B-54A5-AD1373986D65}"/>
              </a:ext>
            </a:extLst>
          </p:cNvPr>
          <p:cNvSpPr txBox="1">
            <a:spLocks noGrp="1"/>
          </p:cNvSpPr>
          <p:nvPr>
            <p:ph type="ftr" sz="quarter" idx="9"/>
          </p:nvPr>
        </p:nvSpPr>
        <p:spPr>
          <a:xfrm>
            <a:off x="896020" y="6386672"/>
            <a:ext cx="8007835" cy="365129"/>
          </a:xfrm>
        </p:spPr>
        <p:txBody>
          <a:bodyPr/>
          <a:lstStyle>
            <a:lvl1pPr>
              <a:defRPr>
                <a:solidFill>
                  <a:srgbClr val="FFFFFF"/>
                </a:solidFill>
              </a:defRPr>
            </a:lvl1pPr>
            <a:lvl2pPr>
              <a:defRPr>
                <a:solidFill>
                  <a:srgbClr val="FFFFFF"/>
                </a:solidFill>
              </a:defRPr>
            </a:lvl2pPr>
          </a:lstStyle>
          <a:p>
            <a:pPr lvl="0"/>
            <a:r>
              <a:rPr lang="en-US"/>
              <a:t>Funded by the European Union.  </a:t>
            </a:r>
            <a:endParaRPr lang="fr-FR"/>
          </a:p>
        </p:txBody>
      </p:sp>
      <p:sp>
        <p:nvSpPr>
          <p:cNvPr id="6" name="Espace réservé du numéro de diapositive 5">
            <a:extLst>
              <a:ext uri="{FF2B5EF4-FFF2-40B4-BE49-F238E27FC236}">
                <a16:creationId xmlns:a16="http://schemas.microsoft.com/office/drawing/2014/main" id="{8D946393-815A-9B8A-E457-9B179612E3FD}"/>
              </a:ext>
            </a:extLst>
          </p:cNvPr>
          <p:cNvSpPr txBox="1">
            <a:spLocks noGrp="1"/>
          </p:cNvSpPr>
          <p:nvPr>
            <p:ph type="sldNum" sz="quarter" idx="8"/>
          </p:nvPr>
        </p:nvSpPr>
        <p:spPr/>
        <p:txBody>
          <a:bodyPr/>
          <a:lstStyle>
            <a:lvl1pPr>
              <a:defRPr>
                <a:solidFill>
                  <a:srgbClr val="FFFFFF"/>
                </a:solidFill>
                <a:latin typeface="Arial" pitchFamily="34"/>
                <a:cs typeface="Arial" pitchFamily="34"/>
              </a:defRPr>
            </a:lvl1pPr>
          </a:lstStyle>
          <a:p>
            <a:pPr lvl="0"/>
            <a:fld id="{30D9C0B7-556C-46AC-8CCA-FF8C6B1AE827}" type="slidenum">
              <a:t>‹N°›</a:t>
            </a:fld>
            <a:endParaRPr lang="fr-FR"/>
          </a:p>
        </p:txBody>
      </p:sp>
      <p:pic>
        <p:nvPicPr>
          <p:cNvPr id="8" name="Picture 7">
            <a:extLst>
              <a:ext uri="{FF2B5EF4-FFF2-40B4-BE49-F238E27FC236}">
                <a16:creationId xmlns:a16="http://schemas.microsoft.com/office/drawing/2014/main" id="{2AD252B4-B0BE-4566-4C6F-90076E46A980}"/>
              </a:ext>
            </a:extLst>
          </p:cNvPr>
          <p:cNvPicPr>
            <a:picLocks noChangeAspect="1"/>
          </p:cNvPicPr>
          <p:nvPr/>
        </p:nvPicPr>
        <p:blipFill>
          <a:blip r:embed="rId2">
            <a:extLst>
              <a:ext uri="{28A0092B-C50C-407E-A947-70E740481C1C}">
                <a14:useLocalDpi xmlns:a14="http://schemas.microsoft.com/office/drawing/2010/main" val="0"/>
              </a:ext>
            </a:extLst>
          </a:blip>
          <a:srcRect t="29478" b="29478"/>
          <a:stretch/>
        </p:blipFill>
        <p:spPr>
          <a:xfrm>
            <a:off x="3025466" y="-19751"/>
            <a:ext cx="6076096" cy="2494940"/>
          </a:xfrm>
          <a:prstGeom prst="rect">
            <a:avLst/>
          </a:prstGeom>
          <a:noFill/>
          <a:ln cap="flat">
            <a:noFill/>
          </a:ln>
        </p:spPr>
      </p:pic>
      <p:pic>
        <p:nvPicPr>
          <p:cNvPr id="9" name="Image 18" descr="Une image contenant fleur&#10;&#10;Description générée automatiquement">
            <a:extLst>
              <a:ext uri="{FF2B5EF4-FFF2-40B4-BE49-F238E27FC236}">
                <a16:creationId xmlns:a16="http://schemas.microsoft.com/office/drawing/2014/main" id="{A24D8DA6-F09B-EC7C-E1DC-89CFBF6C27DE}"/>
              </a:ext>
            </a:extLst>
          </p:cNvPr>
          <p:cNvPicPr>
            <a:picLocks noChangeAspect="1"/>
          </p:cNvPicPr>
          <p:nvPr/>
        </p:nvPicPr>
        <p:blipFill>
          <a:blip r:embed="rId3"/>
          <a:stretch>
            <a:fillRect/>
          </a:stretch>
        </p:blipFill>
        <p:spPr>
          <a:xfrm rot="10799991" flipH="1">
            <a:off x="539148" y="6356351"/>
            <a:ext cx="356872" cy="238758"/>
          </a:xfrm>
          <a:prstGeom prst="rect">
            <a:avLst/>
          </a:prstGeom>
          <a:noFill/>
          <a:ln cap="flat">
            <a:noFill/>
          </a:ln>
        </p:spPr>
      </p:pic>
      <p:sp>
        <p:nvSpPr>
          <p:cNvPr id="11" name="Espace réservé du texte 13">
            <a:extLst>
              <a:ext uri="{FF2B5EF4-FFF2-40B4-BE49-F238E27FC236}">
                <a16:creationId xmlns:a16="http://schemas.microsoft.com/office/drawing/2014/main" id="{61A3B65E-8661-0B1D-6235-A6E8CC482414}"/>
              </a:ext>
            </a:extLst>
          </p:cNvPr>
          <p:cNvSpPr txBox="1">
            <a:spLocks noGrp="1"/>
          </p:cNvSpPr>
          <p:nvPr>
            <p:ph type="body" sz="quarter" idx="4294967295" hasCustomPrompt="1"/>
          </p:nvPr>
        </p:nvSpPr>
        <p:spPr>
          <a:xfrm>
            <a:off x="539147" y="4258830"/>
            <a:ext cx="8197016" cy="8382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400" b="1" i="0" u="none" strike="noStrike" cap="none" spc="0" baseline="0">
                <a:solidFill>
                  <a:srgbClr val="040033"/>
                </a:solidFill>
                <a:uFillTx/>
                <a:latin typeface="Arial Nova" panose="020B0504020202020204" pitchFamily="34" charset="0"/>
                <a:cs typeface="Arial" pitchFamily="34"/>
              </a:defRPr>
            </a:lvl1pPr>
          </a:lstStyle>
          <a:p>
            <a:pPr lvl="0"/>
            <a:r>
              <a:rPr lang="fr-FR" err="1"/>
              <a:t>Add</a:t>
            </a:r>
            <a:r>
              <a:rPr lang="fr-FR"/>
              <a:t> </a:t>
            </a:r>
            <a:r>
              <a:rPr lang="fr-FR" err="1"/>
              <a:t>author</a:t>
            </a:r>
            <a:r>
              <a:rPr lang="fr-FR"/>
              <a:t> or </a:t>
            </a:r>
            <a:r>
              <a:rPr lang="fr-FR" err="1"/>
              <a:t>event</a:t>
            </a:r>
            <a:r>
              <a:rPr lang="fr-FR"/>
              <a:t> </a:t>
            </a:r>
            <a:r>
              <a:rPr lang="fr-FR" err="1"/>
              <a:t>name</a:t>
            </a:r>
            <a:r>
              <a:rPr lang="fr-FR"/>
              <a:t> and date</a:t>
            </a:r>
          </a:p>
        </p:txBody>
      </p:sp>
      <p:pic>
        <p:nvPicPr>
          <p:cNvPr id="7" name="Image 6" descr="Une image contenant Graphique, Police, graphisme, symbole&#10;&#10;Description générée automatiquement">
            <a:extLst>
              <a:ext uri="{FF2B5EF4-FFF2-40B4-BE49-F238E27FC236}">
                <a16:creationId xmlns:a16="http://schemas.microsoft.com/office/drawing/2014/main" id="{E60C545E-FF56-48FA-C830-6D6077B435E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6942" t="31018" r="30304" b="30696"/>
          <a:stretch/>
        </p:blipFill>
        <p:spPr>
          <a:xfrm>
            <a:off x="8903855" y="3173106"/>
            <a:ext cx="3288146" cy="2944484"/>
          </a:xfrm>
          <a:prstGeom prst="rect">
            <a:avLst/>
          </a:prstGeom>
        </p:spPr>
      </p:pic>
    </p:spTree>
    <p:extLst>
      <p:ext uri="{BB962C8B-B14F-4D97-AF65-F5344CB8AC3E}">
        <p14:creationId xmlns:p14="http://schemas.microsoft.com/office/powerpoint/2010/main" val="33785768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background- summary">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F0DD3498-987A-39F9-CACD-FC1BC5D7CE9D}"/>
              </a:ext>
            </a:extLst>
          </p:cNvPr>
          <p:cNvSpPr/>
          <p:nvPr userDrawn="1"/>
        </p:nvSpPr>
        <p:spPr>
          <a:xfrm>
            <a:off x="0" y="-20756"/>
            <a:ext cx="12191996" cy="1354345"/>
          </a:xfrm>
          <a:prstGeom prst="rect">
            <a:avLst/>
          </a:prstGeom>
          <a:solidFill>
            <a:srgbClr val="FFA40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Titre 1">
            <a:extLst>
              <a:ext uri="{FF2B5EF4-FFF2-40B4-BE49-F238E27FC236}">
                <a16:creationId xmlns:a16="http://schemas.microsoft.com/office/drawing/2014/main" id="{9BD3D788-38DC-A7A3-BA4F-C03629680096}"/>
              </a:ext>
            </a:extLst>
          </p:cNvPr>
          <p:cNvSpPr txBox="1">
            <a:spLocks noGrp="1"/>
          </p:cNvSpPr>
          <p:nvPr>
            <p:ph type="title" hasCustomPrompt="1"/>
          </p:nvPr>
        </p:nvSpPr>
        <p:spPr>
          <a:xfrm>
            <a:off x="1524003" y="269994"/>
            <a:ext cx="7316549" cy="838587"/>
          </a:xfrm>
          <a:prstGeom prst="rect">
            <a:avLst/>
          </a:prstGeom>
          <a:solidFill>
            <a:schemeClr val="accent2"/>
          </a:solid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US" sz="4800" b="1" i="0" u="none" strike="noStrike" cap="none" spc="0" baseline="0">
                <a:solidFill>
                  <a:srgbClr val="5B2D81"/>
                </a:solidFill>
                <a:uFillTx/>
                <a:latin typeface="Arial Nova" panose="020B0504020202020204" pitchFamily="34" charset="0"/>
              </a:defRPr>
            </a:lvl1pPr>
          </a:lstStyle>
          <a:p>
            <a:pPr lvl="0"/>
            <a:r>
              <a:rPr lang="fr-FR" err="1"/>
              <a:t>Summary</a:t>
            </a:r>
            <a:endParaRPr lang="fr-FR"/>
          </a:p>
        </p:txBody>
      </p:sp>
      <p:pic>
        <p:nvPicPr>
          <p:cNvPr id="5" name="Image 20" descr="Une image contenant fleur&#10;&#10;Description générée automatiquement">
            <a:extLst>
              <a:ext uri="{FF2B5EF4-FFF2-40B4-BE49-F238E27FC236}">
                <a16:creationId xmlns:a16="http://schemas.microsoft.com/office/drawing/2014/main" id="{5A2A3938-B64A-3CF5-22E2-CDC3B4436D51}"/>
              </a:ext>
            </a:extLst>
          </p:cNvPr>
          <p:cNvPicPr>
            <a:picLocks noChangeAspect="1"/>
          </p:cNvPicPr>
          <p:nvPr/>
        </p:nvPicPr>
        <p:blipFill>
          <a:blip r:embed="rId2"/>
          <a:stretch>
            <a:fillRect/>
          </a:stretch>
        </p:blipFill>
        <p:spPr>
          <a:xfrm rot="10799991" flipH="1">
            <a:off x="539148" y="6356351"/>
            <a:ext cx="356872" cy="238758"/>
          </a:xfrm>
          <a:prstGeom prst="rect">
            <a:avLst/>
          </a:prstGeom>
          <a:noFill/>
          <a:ln cap="flat">
            <a:noFill/>
          </a:ln>
        </p:spPr>
      </p:pic>
      <p:pic>
        <p:nvPicPr>
          <p:cNvPr id="6" name="Picture 7">
            <a:extLst>
              <a:ext uri="{FF2B5EF4-FFF2-40B4-BE49-F238E27FC236}">
                <a16:creationId xmlns:a16="http://schemas.microsoft.com/office/drawing/2014/main" id="{8AC4B150-C92D-50CA-3E77-89B5ED03E6C4}"/>
              </a:ext>
            </a:extLst>
          </p:cNvPr>
          <p:cNvPicPr>
            <a:picLocks noChangeAspect="1"/>
          </p:cNvPicPr>
          <p:nvPr userDrawn="1"/>
        </p:nvPicPr>
        <p:blipFill>
          <a:blip r:embed="rId3">
            <a:extLst>
              <a:ext uri="{28A0092B-C50C-407E-A947-70E740481C1C}">
                <a14:useLocalDpi xmlns:a14="http://schemas.microsoft.com/office/drawing/2010/main" val="0"/>
              </a:ext>
            </a:extLst>
          </a:blip>
          <a:srcRect t="29469" b="29469"/>
          <a:stretch/>
        </p:blipFill>
        <p:spPr>
          <a:xfrm>
            <a:off x="9335219" y="117966"/>
            <a:ext cx="2412525" cy="990615"/>
          </a:xfrm>
          <a:prstGeom prst="rect">
            <a:avLst/>
          </a:prstGeom>
          <a:noFill/>
          <a:ln cap="flat">
            <a:noFill/>
          </a:ln>
        </p:spPr>
      </p:pic>
      <p:sp>
        <p:nvSpPr>
          <p:cNvPr id="8" name="Sous-titre 2">
            <a:extLst>
              <a:ext uri="{FF2B5EF4-FFF2-40B4-BE49-F238E27FC236}">
                <a16:creationId xmlns:a16="http://schemas.microsoft.com/office/drawing/2014/main" id="{830D98F5-30BC-EBED-E2D8-CA74407DEC88}"/>
              </a:ext>
            </a:extLst>
          </p:cNvPr>
          <p:cNvSpPr txBox="1">
            <a:spLocks noGrp="1"/>
          </p:cNvSpPr>
          <p:nvPr>
            <p:ph type="subTitle" sz="quarter" idx="4294967295" hasCustomPrompt="1"/>
          </p:nvPr>
        </p:nvSpPr>
        <p:spPr>
          <a:xfrm>
            <a:off x="1524003" y="2199516"/>
            <a:ext cx="4572000" cy="6254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400" b="0" i="0" u="none" strike="noStrike" cap="none" spc="0" baseline="0">
                <a:solidFill>
                  <a:schemeClr val="bg1"/>
                </a:solidFill>
                <a:uFillTx/>
                <a:latin typeface="Arial" pitchFamily="34"/>
                <a:cs typeface="Arial" pitchFamily="34"/>
              </a:defRPr>
            </a:lvl1pPr>
          </a:lstStyle>
          <a:p>
            <a:pPr lvl="0"/>
            <a:r>
              <a:rPr lang="en-US"/>
              <a:t>S</a:t>
            </a:r>
            <a:r>
              <a:rPr lang="fr-FR" err="1"/>
              <a:t>ection</a:t>
            </a:r>
            <a:r>
              <a:rPr lang="fr-FR"/>
              <a:t> 1 </a:t>
            </a:r>
          </a:p>
        </p:txBody>
      </p:sp>
      <p:sp>
        <p:nvSpPr>
          <p:cNvPr id="9" name="Espace réservé du texte 22">
            <a:extLst>
              <a:ext uri="{FF2B5EF4-FFF2-40B4-BE49-F238E27FC236}">
                <a16:creationId xmlns:a16="http://schemas.microsoft.com/office/drawing/2014/main" id="{D726BB77-3EE1-2562-168A-BE29F2CB0AF3}"/>
              </a:ext>
            </a:extLst>
          </p:cNvPr>
          <p:cNvSpPr txBox="1">
            <a:spLocks noGrp="1"/>
          </p:cNvSpPr>
          <p:nvPr>
            <p:ph type="body" sz="quarter" idx="4294967295" hasCustomPrompt="1"/>
          </p:nvPr>
        </p:nvSpPr>
        <p:spPr>
          <a:xfrm>
            <a:off x="1524003" y="3044220"/>
            <a:ext cx="4572000" cy="6254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400" b="0" i="0" u="none" strike="noStrike" cap="none" spc="0" baseline="0">
                <a:solidFill>
                  <a:schemeClr val="bg1"/>
                </a:solidFill>
                <a:uFillTx/>
                <a:latin typeface="Arial" pitchFamily="34"/>
                <a:cs typeface="Arial" pitchFamily="34"/>
              </a:defRPr>
            </a:lvl1pPr>
          </a:lstStyle>
          <a:p>
            <a:pPr lvl="0"/>
            <a:r>
              <a:rPr lang="en-US"/>
              <a:t>S</a:t>
            </a:r>
            <a:r>
              <a:rPr lang="fr-FR" err="1"/>
              <a:t>ection</a:t>
            </a:r>
            <a:r>
              <a:rPr lang="fr-FR"/>
              <a:t> 2 </a:t>
            </a:r>
          </a:p>
        </p:txBody>
      </p:sp>
      <p:sp>
        <p:nvSpPr>
          <p:cNvPr id="10" name="Espace réservé du texte 24">
            <a:extLst>
              <a:ext uri="{FF2B5EF4-FFF2-40B4-BE49-F238E27FC236}">
                <a16:creationId xmlns:a16="http://schemas.microsoft.com/office/drawing/2014/main" id="{06CBE192-305D-1357-8D97-CB630E60FD10}"/>
              </a:ext>
            </a:extLst>
          </p:cNvPr>
          <p:cNvSpPr txBox="1">
            <a:spLocks noGrp="1"/>
          </p:cNvSpPr>
          <p:nvPr>
            <p:ph type="body" sz="quarter" idx="4294967295" hasCustomPrompt="1"/>
          </p:nvPr>
        </p:nvSpPr>
        <p:spPr>
          <a:xfrm>
            <a:off x="1524003" y="3908365"/>
            <a:ext cx="4572000" cy="6666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400" b="0" i="0" u="none" strike="noStrike" cap="none" spc="0" baseline="0">
                <a:solidFill>
                  <a:schemeClr val="bg1"/>
                </a:solidFill>
                <a:uFillTx/>
                <a:latin typeface="Arial" pitchFamily="34"/>
                <a:cs typeface="Arial" pitchFamily="34"/>
              </a:defRPr>
            </a:lvl1pPr>
          </a:lstStyle>
          <a:p>
            <a:pPr lvl="0"/>
            <a:r>
              <a:rPr lang="en-US"/>
              <a:t>S</a:t>
            </a:r>
            <a:r>
              <a:rPr lang="fr-FR" err="1"/>
              <a:t>ection</a:t>
            </a:r>
            <a:r>
              <a:rPr lang="fr-FR"/>
              <a:t> 3 </a:t>
            </a:r>
          </a:p>
        </p:txBody>
      </p:sp>
      <p:sp>
        <p:nvSpPr>
          <p:cNvPr id="11" name="Espace réservé du texte 26">
            <a:extLst>
              <a:ext uri="{FF2B5EF4-FFF2-40B4-BE49-F238E27FC236}">
                <a16:creationId xmlns:a16="http://schemas.microsoft.com/office/drawing/2014/main" id="{30AF9F0E-CE6A-0D47-0DC4-358471F86E89}"/>
              </a:ext>
            </a:extLst>
          </p:cNvPr>
          <p:cNvSpPr txBox="1">
            <a:spLocks noGrp="1"/>
          </p:cNvSpPr>
          <p:nvPr>
            <p:ph type="body" sz="quarter" idx="4294967295" hasCustomPrompt="1"/>
          </p:nvPr>
        </p:nvSpPr>
        <p:spPr>
          <a:xfrm>
            <a:off x="1524003" y="4813749"/>
            <a:ext cx="4572000" cy="72821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400" b="0" i="0" u="none" strike="noStrike" cap="none" spc="0" baseline="0">
                <a:solidFill>
                  <a:schemeClr val="bg1"/>
                </a:solidFill>
                <a:uFillTx/>
                <a:latin typeface="Arial" pitchFamily="34"/>
                <a:cs typeface="Arial" pitchFamily="34"/>
              </a:defRPr>
            </a:lvl1pPr>
          </a:lstStyle>
          <a:p>
            <a:pPr lvl="0"/>
            <a:r>
              <a:rPr lang="en-US"/>
              <a:t>S</a:t>
            </a:r>
            <a:r>
              <a:rPr lang="fr-FR" err="1"/>
              <a:t>ection</a:t>
            </a:r>
            <a:r>
              <a:rPr lang="fr-FR"/>
              <a:t> 4 </a:t>
            </a:r>
          </a:p>
        </p:txBody>
      </p:sp>
      <p:sp>
        <p:nvSpPr>
          <p:cNvPr id="16" name="Espace réservé du pied de page 4">
            <a:extLst>
              <a:ext uri="{FF2B5EF4-FFF2-40B4-BE49-F238E27FC236}">
                <a16:creationId xmlns:a16="http://schemas.microsoft.com/office/drawing/2014/main" id="{7F4F3B01-C98B-31E1-2862-E29FAAE23E61}"/>
              </a:ext>
            </a:extLst>
          </p:cNvPr>
          <p:cNvSpPr txBox="1">
            <a:spLocks noGrp="1"/>
          </p:cNvSpPr>
          <p:nvPr>
            <p:ph type="ftr" sz="quarter" idx="9"/>
          </p:nvPr>
        </p:nvSpPr>
        <p:spPr>
          <a:xfrm>
            <a:off x="896019" y="6356351"/>
            <a:ext cx="8439200" cy="365129"/>
          </a:xfrm>
        </p:spPr>
        <p:txBody>
          <a:bodyPr/>
          <a:lstStyle>
            <a:lvl1pPr>
              <a:defRPr/>
            </a:lvl1pPr>
            <a:lvl2pPr>
              <a:defRPr/>
            </a:lvl2pPr>
          </a:lstStyle>
          <a:p>
            <a:pPr lvl="0"/>
            <a:r>
              <a:rPr lang="en-US"/>
              <a:t>Funded by the European Union.  </a:t>
            </a:r>
            <a:endParaRPr lang="fr-FR"/>
          </a:p>
        </p:txBody>
      </p:sp>
      <p:sp>
        <p:nvSpPr>
          <p:cNvPr id="19" name="Espace réservé du numéro de diapositive 4">
            <a:extLst>
              <a:ext uri="{FF2B5EF4-FFF2-40B4-BE49-F238E27FC236}">
                <a16:creationId xmlns:a16="http://schemas.microsoft.com/office/drawing/2014/main" id="{67D46C9F-62D6-8762-C3EC-35A5E265A2CD}"/>
              </a:ext>
            </a:extLst>
          </p:cNvPr>
          <p:cNvSpPr txBox="1">
            <a:spLocks noGrp="1"/>
          </p:cNvSpPr>
          <p:nvPr>
            <p:ph type="sldNum" sz="quarter" idx="8"/>
          </p:nvPr>
        </p:nvSpPr>
        <p:spPr>
          <a:xfrm>
            <a:off x="10566400" y="6356351"/>
            <a:ext cx="742825" cy="365129"/>
          </a:xfrm>
        </p:spPr>
        <p:txBody>
          <a:bodyPr/>
          <a:lstStyle>
            <a:lvl1pPr>
              <a:defRPr/>
            </a:lvl1pPr>
          </a:lstStyle>
          <a:p>
            <a:pPr lvl="0"/>
            <a:fld id="{E9E0E603-3FB6-43E0-819E-6930002B785F}" type="slidenum">
              <a:t>‹N°›</a:t>
            </a:fld>
            <a:endParaRPr lang="fr-FR"/>
          </a:p>
        </p:txBody>
      </p:sp>
      <p:sp>
        <p:nvSpPr>
          <p:cNvPr id="3" name="Espace réservé du texte 22">
            <a:extLst>
              <a:ext uri="{FF2B5EF4-FFF2-40B4-BE49-F238E27FC236}">
                <a16:creationId xmlns:a16="http://schemas.microsoft.com/office/drawing/2014/main" id="{89461959-6716-3408-2305-30AABC1D98F9}"/>
              </a:ext>
            </a:extLst>
          </p:cNvPr>
          <p:cNvSpPr txBox="1">
            <a:spLocks noGrp="1"/>
          </p:cNvSpPr>
          <p:nvPr>
            <p:ph type="body" sz="quarter" idx="4294967295" hasCustomPrompt="1"/>
          </p:nvPr>
        </p:nvSpPr>
        <p:spPr>
          <a:xfrm>
            <a:off x="6291535" y="3044220"/>
            <a:ext cx="4376462" cy="6254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1800" b="1" i="0" u="none" strike="noStrike" cap="none" spc="0" baseline="0">
                <a:solidFill>
                  <a:srgbClr val="A3E7FC"/>
                </a:solidFill>
                <a:uFillTx/>
                <a:latin typeface="Arial" pitchFamily="34"/>
                <a:cs typeface="Arial" pitchFamily="34"/>
              </a:defRPr>
            </a:lvl1pPr>
          </a:lstStyle>
          <a:p>
            <a:r>
              <a:rPr lang="en-US"/>
              <a:t>Time</a:t>
            </a:r>
          </a:p>
        </p:txBody>
      </p:sp>
      <p:sp>
        <p:nvSpPr>
          <p:cNvPr id="7" name="Espace réservé du texte 24">
            <a:extLst>
              <a:ext uri="{FF2B5EF4-FFF2-40B4-BE49-F238E27FC236}">
                <a16:creationId xmlns:a16="http://schemas.microsoft.com/office/drawing/2014/main" id="{905FF8D6-7096-49FE-3B23-F75D08D5FCD9}"/>
              </a:ext>
            </a:extLst>
          </p:cNvPr>
          <p:cNvSpPr txBox="1">
            <a:spLocks noGrp="1"/>
          </p:cNvSpPr>
          <p:nvPr>
            <p:ph type="body" sz="quarter" idx="4294967295" hasCustomPrompt="1"/>
          </p:nvPr>
        </p:nvSpPr>
        <p:spPr>
          <a:xfrm>
            <a:off x="6291535" y="3908365"/>
            <a:ext cx="4376462" cy="6666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1" i="0" u="none" strike="noStrike" cap="none" spc="0" baseline="0">
                <a:solidFill>
                  <a:srgbClr val="A3E7FC"/>
                </a:solidFill>
                <a:uFillTx/>
                <a:latin typeface="Arial" pitchFamily="34"/>
                <a:cs typeface="Arial" pitchFamily="34"/>
              </a:defRPr>
            </a:lvl1pPr>
          </a:lstStyle>
          <a:p>
            <a:r>
              <a:rPr lang="en-US"/>
              <a:t>Time</a:t>
            </a:r>
          </a:p>
        </p:txBody>
      </p:sp>
      <p:sp>
        <p:nvSpPr>
          <p:cNvPr id="17" name="Espace réservé du texte 26">
            <a:extLst>
              <a:ext uri="{FF2B5EF4-FFF2-40B4-BE49-F238E27FC236}">
                <a16:creationId xmlns:a16="http://schemas.microsoft.com/office/drawing/2014/main" id="{E5DCE220-D5C2-8C22-CAE1-61A880B1DB98}"/>
              </a:ext>
            </a:extLst>
          </p:cNvPr>
          <p:cNvSpPr txBox="1">
            <a:spLocks noGrp="1"/>
          </p:cNvSpPr>
          <p:nvPr>
            <p:ph type="body" sz="quarter" idx="4294967295" hasCustomPrompt="1"/>
          </p:nvPr>
        </p:nvSpPr>
        <p:spPr>
          <a:xfrm>
            <a:off x="6291535" y="4813749"/>
            <a:ext cx="4376462" cy="72821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1" i="0" u="none" strike="noStrike" cap="none" spc="0" baseline="0">
                <a:solidFill>
                  <a:srgbClr val="A3E7FC"/>
                </a:solidFill>
                <a:uFillTx/>
                <a:latin typeface="Arial" pitchFamily="34"/>
                <a:cs typeface="Arial" pitchFamily="34"/>
              </a:defRPr>
            </a:lvl1pPr>
          </a:lstStyle>
          <a:p>
            <a:r>
              <a:rPr lang="en-US"/>
              <a:t>Time</a:t>
            </a:r>
          </a:p>
        </p:txBody>
      </p:sp>
      <p:sp>
        <p:nvSpPr>
          <p:cNvPr id="18" name="Espace réservé du texte 22">
            <a:extLst>
              <a:ext uri="{FF2B5EF4-FFF2-40B4-BE49-F238E27FC236}">
                <a16:creationId xmlns:a16="http://schemas.microsoft.com/office/drawing/2014/main" id="{AE6EDA9B-D772-953A-C7A1-F844EC915B71}"/>
              </a:ext>
            </a:extLst>
          </p:cNvPr>
          <p:cNvSpPr txBox="1">
            <a:spLocks noGrp="1"/>
          </p:cNvSpPr>
          <p:nvPr>
            <p:ph type="body" sz="quarter" idx="4294967295" hasCustomPrompt="1"/>
          </p:nvPr>
        </p:nvSpPr>
        <p:spPr>
          <a:xfrm>
            <a:off x="6291535" y="2208141"/>
            <a:ext cx="4376462" cy="6254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1800" b="1" i="0" u="none" strike="noStrike" cap="none" spc="0" baseline="0">
                <a:solidFill>
                  <a:srgbClr val="A3E7FC"/>
                </a:solidFill>
                <a:uFillTx/>
                <a:latin typeface="Arial" pitchFamily="34"/>
                <a:cs typeface="Arial" pitchFamily="34"/>
              </a:defRPr>
            </a:lvl1pPr>
          </a:lstStyle>
          <a:p>
            <a:r>
              <a:rPr lang="en-US"/>
              <a:t>Time</a:t>
            </a:r>
          </a:p>
        </p:txBody>
      </p:sp>
    </p:spTree>
    <p:extLst>
      <p:ext uri="{BB962C8B-B14F-4D97-AF65-F5344CB8AC3E}">
        <p14:creationId xmlns:p14="http://schemas.microsoft.com/office/powerpoint/2010/main" val="3107820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ark background- empty ">
    <p:bg>
      <p:bgPr>
        <a:solidFill>
          <a:schemeClr val="accent2"/>
        </a:solidFill>
        <a:effectLst/>
      </p:bgPr>
    </p:bg>
    <p:spTree>
      <p:nvGrpSpPr>
        <p:cNvPr id="1" name=""/>
        <p:cNvGrpSpPr/>
        <p:nvPr/>
      </p:nvGrpSpPr>
      <p:grpSpPr>
        <a:xfrm>
          <a:off x="0" y="0"/>
          <a:ext cx="0" cy="0"/>
          <a:chOff x="0" y="0"/>
          <a:chExt cx="0" cy="0"/>
        </a:xfrm>
      </p:grpSpPr>
      <p:sp>
        <p:nvSpPr>
          <p:cNvPr id="23" name="Espace réservé du numéro de diapositive 6">
            <a:extLst>
              <a:ext uri="{FF2B5EF4-FFF2-40B4-BE49-F238E27FC236}">
                <a16:creationId xmlns:a16="http://schemas.microsoft.com/office/drawing/2014/main" id="{A9EDDAFD-3F9C-F9A1-7E13-BFAD0BF24AAD}"/>
              </a:ext>
            </a:extLst>
          </p:cNvPr>
          <p:cNvSpPr txBox="1">
            <a:spLocks noGrp="1"/>
          </p:cNvSpPr>
          <p:nvPr>
            <p:ph type="sldNum" sz="quarter" idx="8"/>
          </p:nvPr>
        </p:nvSpPr>
        <p:spPr>
          <a:xfrm>
            <a:off x="10677235" y="6356351"/>
            <a:ext cx="676567" cy="365129"/>
          </a:xfrm>
        </p:spPr>
        <p:txBody>
          <a:bodyPr/>
          <a:lstStyle>
            <a:lvl1pPr>
              <a:defRPr>
                <a:solidFill>
                  <a:schemeClr val="bg1"/>
                </a:solidFill>
              </a:defRPr>
            </a:lvl1pPr>
          </a:lstStyle>
          <a:p>
            <a:fld id="{42B7534E-0BC6-4574-BF60-77E82FB9C197}" type="slidenum">
              <a:rPr lang="fr-FR" smtClean="0"/>
              <a:pPr/>
              <a:t>‹N°›</a:t>
            </a:fld>
            <a:endParaRPr lang="fr-FR"/>
          </a:p>
        </p:txBody>
      </p:sp>
      <p:pic>
        <p:nvPicPr>
          <p:cNvPr id="3" name="Image 2" descr="Une image contenant Graphique, Police, graphisme, symbole&#10;&#10;Description générée automatiquement">
            <a:extLst>
              <a:ext uri="{FF2B5EF4-FFF2-40B4-BE49-F238E27FC236}">
                <a16:creationId xmlns:a16="http://schemas.microsoft.com/office/drawing/2014/main" id="{C03CEE65-3668-FB2D-2CDE-2E9FE53F8279}"/>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29099" t="30248" r="30304" b="30227"/>
          <a:stretch/>
        </p:blipFill>
        <p:spPr>
          <a:xfrm>
            <a:off x="9069859" y="3113904"/>
            <a:ext cx="3122142" cy="3039762"/>
          </a:xfrm>
          <a:prstGeom prst="rect">
            <a:avLst/>
          </a:prstGeom>
        </p:spPr>
      </p:pic>
      <p:pic>
        <p:nvPicPr>
          <p:cNvPr id="18" name="Picture 7">
            <a:extLst>
              <a:ext uri="{FF2B5EF4-FFF2-40B4-BE49-F238E27FC236}">
                <a16:creationId xmlns:a16="http://schemas.microsoft.com/office/drawing/2014/main" id="{A60A5E99-24A1-05BA-E316-AB0C62DF5E90}"/>
              </a:ext>
            </a:extLst>
          </p:cNvPr>
          <p:cNvPicPr>
            <a:picLocks noChangeAspect="1"/>
          </p:cNvPicPr>
          <p:nvPr userDrawn="1"/>
        </p:nvPicPr>
        <p:blipFill>
          <a:blip r:embed="rId3">
            <a:extLst>
              <a:ext uri="{28A0092B-C50C-407E-A947-70E740481C1C}">
                <a14:useLocalDpi xmlns:a14="http://schemas.microsoft.com/office/drawing/2010/main" val="0"/>
              </a:ext>
            </a:extLst>
          </a:blip>
          <a:srcRect t="29469" b="29469"/>
          <a:stretch/>
        </p:blipFill>
        <p:spPr>
          <a:xfrm>
            <a:off x="9335219" y="117966"/>
            <a:ext cx="2412525" cy="990615"/>
          </a:xfrm>
          <a:prstGeom prst="rect">
            <a:avLst/>
          </a:prstGeom>
          <a:noFill/>
          <a:ln cap="flat">
            <a:noFill/>
          </a:ln>
        </p:spPr>
      </p:pic>
      <p:sp>
        <p:nvSpPr>
          <p:cNvPr id="20" name="Espace réservé du pied de page 4">
            <a:extLst>
              <a:ext uri="{FF2B5EF4-FFF2-40B4-BE49-F238E27FC236}">
                <a16:creationId xmlns:a16="http://schemas.microsoft.com/office/drawing/2014/main" id="{21410211-BD59-BAC3-59B7-845099AD3673}"/>
              </a:ext>
            </a:extLst>
          </p:cNvPr>
          <p:cNvSpPr txBox="1">
            <a:spLocks noGrp="1"/>
          </p:cNvSpPr>
          <p:nvPr>
            <p:ph type="ftr" sz="quarter" idx="9"/>
          </p:nvPr>
        </p:nvSpPr>
        <p:spPr>
          <a:xfrm>
            <a:off x="896020" y="6383128"/>
            <a:ext cx="8439199" cy="365129"/>
          </a:xfrm>
        </p:spPr>
        <p:txBody>
          <a:bodyPr/>
          <a:lstStyle>
            <a:lvl1pPr>
              <a:defRPr>
                <a:solidFill>
                  <a:srgbClr val="FFFFFF"/>
                </a:solidFill>
              </a:defRPr>
            </a:lvl1pPr>
            <a:lvl2pPr>
              <a:defRPr>
                <a:solidFill>
                  <a:srgbClr val="FFFFFF"/>
                </a:solidFill>
              </a:defRPr>
            </a:lvl2pPr>
          </a:lstStyle>
          <a:p>
            <a:pPr lvl="0"/>
            <a:r>
              <a:rPr lang="en-US"/>
              <a:t>Funded by the European Union.  </a:t>
            </a:r>
            <a:endParaRPr lang="fr-FR"/>
          </a:p>
        </p:txBody>
      </p:sp>
      <p:pic>
        <p:nvPicPr>
          <p:cNvPr id="21" name="Image 7" descr="Une image contenant fleur&#10;&#10;Description générée automatiquement">
            <a:extLst>
              <a:ext uri="{FF2B5EF4-FFF2-40B4-BE49-F238E27FC236}">
                <a16:creationId xmlns:a16="http://schemas.microsoft.com/office/drawing/2014/main" id="{7D6FA203-B86C-64F6-A776-BD6ABE946544}"/>
              </a:ext>
            </a:extLst>
          </p:cNvPr>
          <p:cNvPicPr>
            <a:picLocks noChangeAspect="1"/>
          </p:cNvPicPr>
          <p:nvPr userDrawn="1"/>
        </p:nvPicPr>
        <p:blipFill>
          <a:blip r:embed="rId4"/>
          <a:stretch>
            <a:fillRect/>
          </a:stretch>
        </p:blipFill>
        <p:spPr>
          <a:xfrm rot="10799991" flipH="1">
            <a:off x="539148" y="6356351"/>
            <a:ext cx="356872" cy="238758"/>
          </a:xfrm>
          <a:prstGeom prst="rect">
            <a:avLst/>
          </a:prstGeom>
          <a:noFill/>
          <a:ln cap="flat">
            <a:noFill/>
          </a:ln>
        </p:spPr>
      </p:pic>
    </p:spTree>
    <p:extLst>
      <p:ext uri="{BB962C8B-B14F-4D97-AF65-F5344CB8AC3E}">
        <p14:creationId xmlns:p14="http://schemas.microsoft.com/office/powerpoint/2010/main" val="579877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background- Summary">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F0DD3498-987A-39F9-CACD-FC1BC5D7CE9D}"/>
              </a:ext>
            </a:extLst>
          </p:cNvPr>
          <p:cNvSpPr/>
          <p:nvPr userDrawn="1"/>
        </p:nvSpPr>
        <p:spPr>
          <a:xfrm>
            <a:off x="0" y="-20756"/>
            <a:ext cx="12191996" cy="1354345"/>
          </a:xfrm>
          <a:prstGeom prst="rect">
            <a:avLst/>
          </a:prstGeom>
          <a:solidFill>
            <a:schemeClr val="accent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Titre 1">
            <a:extLst>
              <a:ext uri="{FF2B5EF4-FFF2-40B4-BE49-F238E27FC236}">
                <a16:creationId xmlns:a16="http://schemas.microsoft.com/office/drawing/2014/main" id="{9BD3D788-38DC-A7A3-BA4F-C03629680096}"/>
              </a:ext>
            </a:extLst>
          </p:cNvPr>
          <p:cNvSpPr txBox="1">
            <a:spLocks noGrp="1"/>
          </p:cNvSpPr>
          <p:nvPr>
            <p:ph type="title" hasCustomPrompt="1"/>
          </p:nvPr>
        </p:nvSpPr>
        <p:spPr>
          <a:xfrm>
            <a:off x="1524003" y="330415"/>
            <a:ext cx="7366964" cy="748363"/>
          </a:xfrm>
          <a:prstGeom prst="rect">
            <a:avLst/>
          </a:prstGeom>
          <a:solidFill>
            <a:schemeClr val="accent1"/>
          </a:solid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US" sz="4800" b="1" i="0" u="none" strike="noStrike" cap="none" spc="0" baseline="0">
                <a:solidFill>
                  <a:schemeClr val="accent2"/>
                </a:solidFill>
                <a:uFillTx/>
                <a:latin typeface="Arial Nova" panose="020B0504020202020204" pitchFamily="34" charset="0"/>
              </a:defRPr>
            </a:lvl1pPr>
          </a:lstStyle>
          <a:p>
            <a:pPr lvl="0"/>
            <a:r>
              <a:rPr lang="fr-FR" err="1"/>
              <a:t>Summary</a:t>
            </a:r>
            <a:endParaRPr lang="fr-FR"/>
          </a:p>
        </p:txBody>
      </p:sp>
      <p:pic>
        <p:nvPicPr>
          <p:cNvPr id="5" name="Image 20" descr="Une image contenant fleur&#10;&#10;Description générée automatiquement">
            <a:extLst>
              <a:ext uri="{FF2B5EF4-FFF2-40B4-BE49-F238E27FC236}">
                <a16:creationId xmlns:a16="http://schemas.microsoft.com/office/drawing/2014/main" id="{5A2A3938-B64A-3CF5-22E2-CDC3B4436D51}"/>
              </a:ext>
            </a:extLst>
          </p:cNvPr>
          <p:cNvPicPr>
            <a:picLocks noChangeAspect="1"/>
          </p:cNvPicPr>
          <p:nvPr/>
        </p:nvPicPr>
        <p:blipFill>
          <a:blip r:embed="rId2"/>
          <a:stretch>
            <a:fillRect/>
          </a:stretch>
        </p:blipFill>
        <p:spPr>
          <a:xfrm rot="10799991" flipH="1">
            <a:off x="539148" y="6356351"/>
            <a:ext cx="356872" cy="238758"/>
          </a:xfrm>
          <a:prstGeom prst="rect">
            <a:avLst/>
          </a:prstGeom>
          <a:noFill/>
          <a:ln cap="flat">
            <a:noFill/>
          </a:ln>
        </p:spPr>
      </p:pic>
      <p:pic>
        <p:nvPicPr>
          <p:cNvPr id="6" name="Picture 7">
            <a:extLst>
              <a:ext uri="{FF2B5EF4-FFF2-40B4-BE49-F238E27FC236}">
                <a16:creationId xmlns:a16="http://schemas.microsoft.com/office/drawing/2014/main" id="{8AC4B150-C92D-50CA-3E77-89B5ED03E6C4}"/>
              </a:ext>
            </a:extLst>
          </p:cNvPr>
          <p:cNvPicPr>
            <a:picLocks noChangeAspect="1"/>
          </p:cNvPicPr>
          <p:nvPr/>
        </p:nvPicPr>
        <p:blipFill>
          <a:blip r:embed="rId3">
            <a:extLst>
              <a:ext uri="{28A0092B-C50C-407E-A947-70E740481C1C}">
                <a14:useLocalDpi xmlns:a14="http://schemas.microsoft.com/office/drawing/2010/main" val="0"/>
              </a:ext>
            </a:extLst>
          </a:blip>
          <a:srcRect t="29469" b="29469"/>
          <a:stretch/>
        </p:blipFill>
        <p:spPr>
          <a:xfrm>
            <a:off x="9335219" y="117966"/>
            <a:ext cx="2412525" cy="990615"/>
          </a:xfrm>
          <a:prstGeom prst="rect">
            <a:avLst/>
          </a:prstGeom>
          <a:noFill/>
          <a:ln cap="flat">
            <a:noFill/>
          </a:ln>
        </p:spPr>
      </p:pic>
      <p:sp>
        <p:nvSpPr>
          <p:cNvPr id="8" name="Sous-titre 2">
            <a:extLst>
              <a:ext uri="{FF2B5EF4-FFF2-40B4-BE49-F238E27FC236}">
                <a16:creationId xmlns:a16="http://schemas.microsoft.com/office/drawing/2014/main" id="{830D98F5-30BC-EBED-E2D8-CA74407DEC88}"/>
              </a:ext>
            </a:extLst>
          </p:cNvPr>
          <p:cNvSpPr txBox="1">
            <a:spLocks noGrp="1"/>
          </p:cNvSpPr>
          <p:nvPr>
            <p:ph type="subTitle" sz="quarter" idx="4294967295" hasCustomPrompt="1"/>
          </p:nvPr>
        </p:nvSpPr>
        <p:spPr>
          <a:xfrm>
            <a:off x="1524003" y="2199516"/>
            <a:ext cx="4572000" cy="6254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400" b="0" i="0" u="none" strike="noStrike" cap="none" spc="0" baseline="0">
                <a:solidFill>
                  <a:srgbClr val="000000"/>
                </a:solidFill>
                <a:uFillTx/>
                <a:latin typeface="Arial" pitchFamily="34"/>
                <a:cs typeface="Arial" pitchFamily="34"/>
              </a:defRPr>
            </a:lvl1pPr>
          </a:lstStyle>
          <a:p>
            <a:pPr lvl="0"/>
            <a:r>
              <a:rPr lang="en-US"/>
              <a:t>S</a:t>
            </a:r>
            <a:r>
              <a:rPr lang="fr-FR" err="1"/>
              <a:t>ection</a:t>
            </a:r>
            <a:r>
              <a:rPr lang="fr-FR"/>
              <a:t> 1 </a:t>
            </a:r>
          </a:p>
        </p:txBody>
      </p:sp>
      <p:sp>
        <p:nvSpPr>
          <p:cNvPr id="9" name="Espace réservé du texte 22">
            <a:extLst>
              <a:ext uri="{FF2B5EF4-FFF2-40B4-BE49-F238E27FC236}">
                <a16:creationId xmlns:a16="http://schemas.microsoft.com/office/drawing/2014/main" id="{D726BB77-3EE1-2562-168A-BE29F2CB0AF3}"/>
              </a:ext>
            </a:extLst>
          </p:cNvPr>
          <p:cNvSpPr txBox="1">
            <a:spLocks noGrp="1"/>
          </p:cNvSpPr>
          <p:nvPr>
            <p:ph type="body" sz="quarter" idx="4294967295" hasCustomPrompt="1"/>
          </p:nvPr>
        </p:nvSpPr>
        <p:spPr>
          <a:xfrm>
            <a:off x="1524003" y="3044220"/>
            <a:ext cx="4572000" cy="6254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400" b="0" i="0" u="none" strike="noStrike" cap="none" spc="0" baseline="0">
                <a:solidFill>
                  <a:srgbClr val="000000"/>
                </a:solidFill>
                <a:uFillTx/>
                <a:latin typeface="Arial" pitchFamily="34"/>
                <a:cs typeface="Arial" pitchFamily="34"/>
              </a:defRPr>
            </a:lvl1pPr>
          </a:lstStyle>
          <a:p>
            <a:pPr lvl="0"/>
            <a:r>
              <a:rPr lang="en-US"/>
              <a:t>S</a:t>
            </a:r>
            <a:r>
              <a:rPr lang="fr-FR" err="1"/>
              <a:t>ection</a:t>
            </a:r>
            <a:r>
              <a:rPr lang="fr-FR"/>
              <a:t> 2 </a:t>
            </a:r>
          </a:p>
        </p:txBody>
      </p:sp>
      <p:sp>
        <p:nvSpPr>
          <p:cNvPr id="10" name="Espace réservé du texte 24">
            <a:extLst>
              <a:ext uri="{FF2B5EF4-FFF2-40B4-BE49-F238E27FC236}">
                <a16:creationId xmlns:a16="http://schemas.microsoft.com/office/drawing/2014/main" id="{06CBE192-305D-1357-8D97-CB630E60FD10}"/>
              </a:ext>
            </a:extLst>
          </p:cNvPr>
          <p:cNvSpPr txBox="1">
            <a:spLocks noGrp="1"/>
          </p:cNvSpPr>
          <p:nvPr>
            <p:ph type="body" sz="quarter" idx="4294967295" hasCustomPrompt="1"/>
          </p:nvPr>
        </p:nvSpPr>
        <p:spPr>
          <a:xfrm>
            <a:off x="1524003" y="3908365"/>
            <a:ext cx="4572000" cy="6666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400" b="0" i="0" u="none" strike="noStrike" cap="none" spc="0" baseline="0">
                <a:solidFill>
                  <a:srgbClr val="000000"/>
                </a:solidFill>
                <a:uFillTx/>
                <a:latin typeface="Arial" pitchFamily="34"/>
                <a:cs typeface="Arial" pitchFamily="34"/>
              </a:defRPr>
            </a:lvl1pPr>
          </a:lstStyle>
          <a:p>
            <a:pPr lvl="0"/>
            <a:r>
              <a:rPr lang="en-US"/>
              <a:t>S</a:t>
            </a:r>
            <a:r>
              <a:rPr lang="fr-FR" err="1"/>
              <a:t>ection</a:t>
            </a:r>
            <a:r>
              <a:rPr lang="fr-FR"/>
              <a:t> 3 </a:t>
            </a:r>
          </a:p>
        </p:txBody>
      </p:sp>
      <p:sp>
        <p:nvSpPr>
          <p:cNvPr id="11" name="Espace réservé du texte 26">
            <a:extLst>
              <a:ext uri="{FF2B5EF4-FFF2-40B4-BE49-F238E27FC236}">
                <a16:creationId xmlns:a16="http://schemas.microsoft.com/office/drawing/2014/main" id="{30AF9F0E-CE6A-0D47-0DC4-358471F86E89}"/>
              </a:ext>
            </a:extLst>
          </p:cNvPr>
          <p:cNvSpPr txBox="1">
            <a:spLocks noGrp="1"/>
          </p:cNvSpPr>
          <p:nvPr>
            <p:ph type="body" sz="quarter" idx="4294967295" hasCustomPrompt="1"/>
          </p:nvPr>
        </p:nvSpPr>
        <p:spPr>
          <a:xfrm>
            <a:off x="1524003" y="4813749"/>
            <a:ext cx="4572000" cy="72821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400" b="0" i="0" u="none" strike="noStrike" cap="none" spc="0" baseline="0">
                <a:solidFill>
                  <a:srgbClr val="000000"/>
                </a:solidFill>
                <a:uFillTx/>
                <a:latin typeface="Arial" pitchFamily="34"/>
                <a:cs typeface="Arial" pitchFamily="34"/>
              </a:defRPr>
            </a:lvl1pPr>
          </a:lstStyle>
          <a:p>
            <a:pPr lvl="0"/>
            <a:r>
              <a:rPr lang="en-US"/>
              <a:t>S</a:t>
            </a:r>
            <a:r>
              <a:rPr lang="fr-FR" err="1"/>
              <a:t>ection</a:t>
            </a:r>
            <a:r>
              <a:rPr lang="fr-FR"/>
              <a:t> 4 </a:t>
            </a:r>
          </a:p>
        </p:txBody>
      </p:sp>
      <p:sp>
        <p:nvSpPr>
          <p:cNvPr id="16" name="Espace réservé du pied de page 4">
            <a:extLst>
              <a:ext uri="{FF2B5EF4-FFF2-40B4-BE49-F238E27FC236}">
                <a16:creationId xmlns:a16="http://schemas.microsoft.com/office/drawing/2014/main" id="{7F4F3B01-C98B-31E1-2862-E29FAAE23E61}"/>
              </a:ext>
            </a:extLst>
          </p:cNvPr>
          <p:cNvSpPr txBox="1">
            <a:spLocks noGrp="1"/>
          </p:cNvSpPr>
          <p:nvPr>
            <p:ph type="ftr" sz="quarter" idx="9"/>
          </p:nvPr>
        </p:nvSpPr>
        <p:spPr>
          <a:xfrm>
            <a:off x="896019" y="6356351"/>
            <a:ext cx="8439200" cy="365129"/>
          </a:xfrm>
        </p:spPr>
        <p:txBody>
          <a:bodyPr/>
          <a:lstStyle>
            <a:lvl1pPr>
              <a:defRPr/>
            </a:lvl1pPr>
            <a:lvl2pPr>
              <a:defRPr/>
            </a:lvl2pPr>
          </a:lstStyle>
          <a:p>
            <a:pPr lvl="0"/>
            <a:r>
              <a:rPr lang="en-US"/>
              <a:t>Funded by the European Union.  </a:t>
            </a:r>
            <a:endParaRPr lang="fr-FR"/>
          </a:p>
        </p:txBody>
      </p:sp>
      <p:sp>
        <p:nvSpPr>
          <p:cNvPr id="19" name="Espace réservé du numéro de diapositive 4">
            <a:extLst>
              <a:ext uri="{FF2B5EF4-FFF2-40B4-BE49-F238E27FC236}">
                <a16:creationId xmlns:a16="http://schemas.microsoft.com/office/drawing/2014/main" id="{67D46C9F-62D6-8762-C3EC-35A5E265A2CD}"/>
              </a:ext>
            </a:extLst>
          </p:cNvPr>
          <p:cNvSpPr txBox="1">
            <a:spLocks noGrp="1"/>
          </p:cNvSpPr>
          <p:nvPr>
            <p:ph type="sldNum" sz="quarter" idx="8"/>
          </p:nvPr>
        </p:nvSpPr>
        <p:spPr>
          <a:xfrm>
            <a:off x="10566400" y="6356351"/>
            <a:ext cx="742825" cy="365129"/>
          </a:xfrm>
        </p:spPr>
        <p:txBody>
          <a:bodyPr/>
          <a:lstStyle>
            <a:lvl1pPr>
              <a:defRPr/>
            </a:lvl1pPr>
          </a:lstStyle>
          <a:p>
            <a:pPr lvl="0"/>
            <a:fld id="{E9E0E603-3FB6-43E0-819E-6930002B785F}" type="slidenum">
              <a:t>‹N°›</a:t>
            </a:fld>
            <a:endParaRPr lang="fr-FR"/>
          </a:p>
        </p:txBody>
      </p:sp>
      <p:sp>
        <p:nvSpPr>
          <p:cNvPr id="7" name="Espace réservé du texte 22">
            <a:extLst>
              <a:ext uri="{FF2B5EF4-FFF2-40B4-BE49-F238E27FC236}">
                <a16:creationId xmlns:a16="http://schemas.microsoft.com/office/drawing/2014/main" id="{2AFD01C3-02C6-0DE5-C44E-6D0EFCC8A01F}"/>
              </a:ext>
            </a:extLst>
          </p:cNvPr>
          <p:cNvSpPr txBox="1">
            <a:spLocks noGrp="1"/>
          </p:cNvSpPr>
          <p:nvPr>
            <p:ph type="body" sz="quarter" idx="4294967295" hasCustomPrompt="1"/>
          </p:nvPr>
        </p:nvSpPr>
        <p:spPr>
          <a:xfrm>
            <a:off x="6291535" y="3044220"/>
            <a:ext cx="4376462" cy="6254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1800" b="1" i="0" u="none" strike="noStrike" cap="none" spc="0" baseline="0">
                <a:solidFill>
                  <a:schemeClr val="accent1"/>
                </a:solidFill>
                <a:uFillTx/>
                <a:latin typeface="Arial" pitchFamily="34"/>
                <a:cs typeface="Arial" pitchFamily="34"/>
              </a:defRPr>
            </a:lvl1pPr>
          </a:lstStyle>
          <a:p>
            <a:r>
              <a:rPr lang="en-US"/>
              <a:t>Time</a:t>
            </a:r>
          </a:p>
        </p:txBody>
      </p:sp>
      <p:sp>
        <p:nvSpPr>
          <p:cNvPr id="17" name="Espace réservé du texte 24">
            <a:extLst>
              <a:ext uri="{FF2B5EF4-FFF2-40B4-BE49-F238E27FC236}">
                <a16:creationId xmlns:a16="http://schemas.microsoft.com/office/drawing/2014/main" id="{1265D33B-57C1-64B2-3FB6-6B2B843D4867}"/>
              </a:ext>
            </a:extLst>
          </p:cNvPr>
          <p:cNvSpPr txBox="1">
            <a:spLocks noGrp="1"/>
          </p:cNvSpPr>
          <p:nvPr>
            <p:ph type="body" sz="quarter" idx="4294967295" hasCustomPrompt="1"/>
          </p:nvPr>
        </p:nvSpPr>
        <p:spPr>
          <a:xfrm>
            <a:off x="6291535" y="3908365"/>
            <a:ext cx="4376462" cy="6666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1" i="0" u="none" strike="noStrike" cap="none" spc="0" baseline="0">
                <a:solidFill>
                  <a:schemeClr val="accent1"/>
                </a:solidFill>
                <a:uFillTx/>
                <a:latin typeface="Arial" pitchFamily="34"/>
                <a:cs typeface="Arial" pitchFamily="34"/>
              </a:defRPr>
            </a:lvl1pPr>
          </a:lstStyle>
          <a:p>
            <a:r>
              <a:rPr lang="en-US"/>
              <a:t>Time</a:t>
            </a:r>
          </a:p>
        </p:txBody>
      </p:sp>
      <p:sp>
        <p:nvSpPr>
          <p:cNvPr id="18" name="Espace réservé du texte 26">
            <a:extLst>
              <a:ext uri="{FF2B5EF4-FFF2-40B4-BE49-F238E27FC236}">
                <a16:creationId xmlns:a16="http://schemas.microsoft.com/office/drawing/2014/main" id="{ED2066FB-BD74-44FB-A208-D6312CD42E50}"/>
              </a:ext>
            </a:extLst>
          </p:cNvPr>
          <p:cNvSpPr txBox="1">
            <a:spLocks noGrp="1"/>
          </p:cNvSpPr>
          <p:nvPr>
            <p:ph type="body" sz="quarter" idx="4294967295" hasCustomPrompt="1"/>
          </p:nvPr>
        </p:nvSpPr>
        <p:spPr>
          <a:xfrm>
            <a:off x="6291535" y="4813749"/>
            <a:ext cx="4376462" cy="72821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1" i="0" u="none" strike="noStrike" cap="none" spc="0" baseline="0">
                <a:solidFill>
                  <a:schemeClr val="accent1"/>
                </a:solidFill>
                <a:uFillTx/>
                <a:latin typeface="Arial" pitchFamily="34"/>
                <a:cs typeface="Arial" pitchFamily="34"/>
              </a:defRPr>
            </a:lvl1pPr>
          </a:lstStyle>
          <a:p>
            <a:r>
              <a:rPr lang="en-US"/>
              <a:t>Time</a:t>
            </a:r>
          </a:p>
        </p:txBody>
      </p:sp>
      <p:sp>
        <p:nvSpPr>
          <p:cNvPr id="20" name="Espace réservé du texte 22">
            <a:extLst>
              <a:ext uri="{FF2B5EF4-FFF2-40B4-BE49-F238E27FC236}">
                <a16:creationId xmlns:a16="http://schemas.microsoft.com/office/drawing/2014/main" id="{B3052DDD-9544-2D25-69C2-D0B3F1B11145}"/>
              </a:ext>
            </a:extLst>
          </p:cNvPr>
          <p:cNvSpPr txBox="1">
            <a:spLocks noGrp="1"/>
          </p:cNvSpPr>
          <p:nvPr>
            <p:ph type="body" sz="quarter" idx="4294967295" hasCustomPrompt="1"/>
          </p:nvPr>
        </p:nvSpPr>
        <p:spPr>
          <a:xfrm>
            <a:off x="6291535" y="2208141"/>
            <a:ext cx="4376462" cy="6254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1800" b="1" i="0" u="none" strike="noStrike" cap="none" spc="0" baseline="0">
                <a:solidFill>
                  <a:schemeClr val="accent1"/>
                </a:solidFill>
                <a:uFillTx/>
                <a:latin typeface="Arial" pitchFamily="34"/>
                <a:cs typeface="Arial" pitchFamily="34"/>
              </a:defRPr>
            </a:lvl1pPr>
          </a:lstStyle>
          <a:p>
            <a:r>
              <a:rPr lang="en-US"/>
              <a:t>Time</a:t>
            </a:r>
          </a:p>
        </p:txBody>
      </p:sp>
    </p:spTree>
    <p:extLst>
      <p:ext uri="{BB962C8B-B14F-4D97-AF65-F5344CB8AC3E}">
        <p14:creationId xmlns:p14="http://schemas.microsoft.com/office/powerpoint/2010/main" val="2919328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f the presentation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30A3F5C-C2AF-3515-9D5F-88E7D005897C}"/>
              </a:ext>
            </a:extLst>
          </p:cNvPr>
          <p:cNvSpPr/>
          <p:nvPr userDrawn="1"/>
        </p:nvSpPr>
        <p:spPr>
          <a:xfrm>
            <a:off x="0" y="1"/>
            <a:ext cx="12192000" cy="1581150"/>
          </a:xfrm>
          <a:prstGeom prst="rect">
            <a:avLst/>
          </a:prstGeom>
          <a:solidFill>
            <a:srgbClr val="FFA4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4">
            <a:extLst>
              <a:ext uri="{FF2B5EF4-FFF2-40B4-BE49-F238E27FC236}">
                <a16:creationId xmlns:a16="http://schemas.microsoft.com/office/drawing/2014/main" id="{1C363379-28FD-7DD0-80A1-F4844668E845}"/>
              </a:ext>
            </a:extLst>
          </p:cNvPr>
          <p:cNvSpPr txBox="1">
            <a:spLocks noGrp="1"/>
          </p:cNvSpPr>
          <p:nvPr>
            <p:ph type="sldNum" sz="quarter" idx="8"/>
          </p:nvPr>
        </p:nvSpPr>
        <p:spPr>
          <a:xfrm>
            <a:off x="10566400" y="6356351"/>
            <a:ext cx="742825" cy="365129"/>
          </a:xfrm>
        </p:spPr>
        <p:txBody>
          <a:bodyPr/>
          <a:lstStyle>
            <a:lvl1pPr>
              <a:defRPr/>
            </a:lvl1pPr>
          </a:lstStyle>
          <a:p>
            <a:pPr lvl="0"/>
            <a:fld id="{E9E0E603-3FB6-43E0-819E-6930002B785F}" type="slidenum">
              <a:t>‹N°›</a:t>
            </a:fld>
            <a:endParaRPr lang="fr-FR"/>
          </a:p>
        </p:txBody>
      </p:sp>
      <p:sp>
        <p:nvSpPr>
          <p:cNvPr id="14" name="Espace réservé du contenu 5">
            <a:extLst>
              <a:ext uri="{FF2B5EF4-FFF2-40B4-BE49-F238E27FC236}">
                <a16:creationId xmlns:a16="http://schemas.microsoft.com/office/drawing/2014/main" id="{8559DAD4-DC58-2019-295D-F51271E11E30}"/>
              </a:ext>
            </a:extLst>
          </p:cNvPr>
          <p:cNvSpPr>
            <a:spLocks noGrp="1"/>
          </p:cNvSpPr>
          <p:nvPr>
            <p:ph sz="quarter" idx="12" hasCustomPrompt="1"/>
          </p:nvPr>
        </p:nvSpPr>
        <p:spPr>
          <a:xfrm>
            <a:off x="612559" y="1911350"/>
            <a:ext cx="10066943" cy="4203700"/>
          </a:xfrm>
          <a:prstGeom prst="rect">
            <a:avLst/>
          </a:prstGeom>
        </p:spPr>
        <p:txBody>
          <a:bodyPr/>
          <a:lstStyle>
            <a:lvl1pPr>
              <a:spcAft>
                <a:spcPts val="600"/>
              </a:spcAft>
              <a:defRPr/>
            </a:lvl1pPr>
            <a:lvl2pPr>
              <a:spcAft>
                <a:spcPts val="600"/>
              </a:spcAft>
              <a:defRPr/>
            </a:lvl2pPr>
            <a:lvl3pPr>
              <a:spcAft>
                <a:spcPts val="600"/>
              </a:spcAft>
              <a:defRPr/>
            </a:lvl3pPr>
            <a:lvl4pPr>
              <a:spcAft>
                <a:spcPts val="600"/>
              </a:spcAft>
              <a:defRPr/>
            </a:lvl4pPr>
          </a:lstStyle>
          <a:p>
            <a:pPr lvl="0"/>
            <a:r>
              <a:rPr lang="fr-FR" err="1"/>
              <a:t>Heading</a:t>
            </a:r>
            <a:r>
              <a:rPr lang="fr-FR"/>
              <a:t> 1</a:t>
            </a:r>
          </a:p>
          <a:p>
            <a:pPr lvl="1"/>
            <a:r>
              <a:rPr lang="fr-FR" err="1"/>
              <a:t>Heading</a:t>
            </a:r>
            <a:r>
              <a:rPr lang="fr-FR"/>
              <a:t> 2</a:t>
            </a:r>
          </a:p>
          <a:p>
            <a:pPr lvl="2"/>
            <a:r>
              <a:rPr lang="fr-FR" err="1"/>
              <a:t>Heading</a:t>
            </a:r>
            <a:r>
              <a:rPr lang="fr-FR"/>
              <a:t> 3</a:t>
            </a:r>
          </a:p>
          <a:p>
            <a:pPr lvl="3"/>
            <a:r>
              <a:rPr lang="fr-FR"/>
              <a:t>Bullet point 1</a:t>
            </a:r>
          </a:p>
          <a:p>
            <a:pPr lvl="3"/>
            <a:r>
              <a:rPr lang="fr-FR"/>
              <a:t>Bullet point 2</a:t>
            </a:r>
          </a:p>
        </p:txBody>
      </p:sp>
      <p:sp>
        <p:nvSpPr>
          <p:cNvPr id="4" name="Titre 1">
            <a:extLst>
              <a:ext uri="{FF2B5EF4-FFF2-40B4-BE49-F238E27FC236}">
                <a16:creationId xmlns:a16="http://schemas.microsoft.com/office/drawing/2014/main" id="{2DADEAB7-2758-7155-9425-6D086959FB7C}"/>
              </a:ext>
            </a:extLst>
          </p:cNvPr>
          <p:cNvSpPr>
            <a:spLocks noGrp="1"/>
          </p:cNvSpPr>
          <p:nvPr>
            <p:ph type="title" hasCustomPrompt="1"/>
          </p:nvPr>
        </p:nvSpPr>
        <p:spPr>
          <a:xfrm>
            <a:off x="1518083" y="365126"/>
            <a:ext cx="7306322" cy="743455"/>
          </a:xfrm>
          <a:noFill/>
        </p:spPr>
        <p:txBody>
          <a:bodyPr/>
          <a:lstStyle>
            <a:lvl1pPr>
              <a:defRPr>
                <a:solidFill>
                  <a:schemeClr val="bg1"/>
                </a:solidFill>
              </a:defRPr>
            </a:lvl1pPr>
          </a:lstStyle>
          <a:p>
            <a:r>
              <a:rPr lang="fr-FR" err="1"/>
              <a:t>Add</a:t>
            </a:r>
            <a:r>
              <a:rPr lang="fr-FR"/>
              <a:t> </a:t>
            </a:r>
            <a:r>
              <a:rPr lang="fr-FR" err="1"/>
              <a:t>title</a:t>
            </a:r>
            <a:endParaRPr lang="fr-FR"/>
          </a:p>
        </p:txBody>
      </p:sp>
      <p:pic>
        <p:nvPicPr>
          <p:cNvPr id="6" name="Image 13" descr="Une image contenant fleur&#10;&#10;Description générée automatiquement">
            <a:extLst>
              <a:ext uri="{FF2B5EF4-FFF2-40B4-BE49-F238E27FC236}">
                <a16:creationId xmlns:a16="http://schemas.microsoft.com/office/drawing/2014/main" id="{370CB0EE-1400-98F3-D990-24DC0784C36B}"/>
              </a:ext>
            </a:extLst>
          </p:cNvPr>
          <p:cNvPicPr>
            <a:picLocks noChangeAspect="1"/>
          </p:cNvPicPr>
          <p:nvPr/>
        </p:nvPicPr>
        <p:blipFill>
          <a:blip r:embed="rId2"/>
          <a:stretch>
            <a:fillRect/>
          </a:stretch>
        </p:blipFill>
        <p:spPr>
          <a:xfrm rot="10799991" flipH="1">
            <a:off x="539148" y="6356351"/>
            <a:ext cx="356872" cy="238758"/>
          </a:xfrm>
          <a:prstGeom prst="rect">
            <a:avLst/>
          </a:prstGeom>
          <a:noFill/>
          <a:ln cap="flat">
            <a:noFill/>
          </a:ln>
        </p:spPr>
      </p:pic>
      <p:sp>
        <p:nvSpPr>
          <p:cNvPr id="9" name="Espace réservé du pied de page 4">
            <a:extLst>
              <a:ext uri="{FF2B5EF4-FFF2-40B4-BE49-F238E27FC236}">
                <a16:creationId xmlns:a16="http://schemas.microsoft.com/office/drawing/2014/main" id="{444D2928-9318-7030-2E87-B69F9DFA07BB}"/>
              </a:ext>
            </a:extLst>
          </p:cNvPr>
          <p:cNvSpPr txBox="1">
            <a:spLocks noGrp="1"/>
          </p:cNvSpPr>
          <p:nvPr>
            <p:ph type="ftr" sz="quarter" idx="9"/>
          </p:nvPr>
        </p:nvSpPr>
        <p:spPr/>
        <p:txBody>
          <a:bodyPr/>
          <a:lstStyle>
            <a:lvl1pPr>
              <a:defRPr/>
            </a:lvl1pPr>
            <a:lvl2pPr>
              <a:defRPr/>
            </a:lvl2pPr>
          </a:lstStyle>
          <a:p>
            <a:pPr lvl="0"/>
            <a:r>
              <a:rPr lang="en-US"/>
              <a:t>Funded by the European Union.  </a:t>
            </a:r>
            <a:endParaRPr lang="fr-FR"/>
          </a:p>
        </p:txBody>
      </p:sp>
      <p:pic>
        <p:nvPicPr>
          <p:cNvPr id="17" name="Picture 7">
            <a:extLst>
              <a:ext uri="{FF2B5EF4-FFF2-40B4-BE49-F238E27FC236}">
                <a16:creationId xmlns:a16="http://schemas.microsoft.com/office/drawing/2014/main" id="{D1D7F6DE-A95F-31D6-ED91-15558FF37FD8}"/>
              </a:ext>
            </a:extLst>
          </p:cNvPr>
          <p:cNvPicPr>
            <a:picLocks noChangeAspect="1"/>
          </p:cNvPicPr>
          <p:nvPr userDrawn="1"/>
        </p:nvPicPr>
        <p:blipFill>
          <a:blip r:embed="rId3">
            <a:extLst>
              <a:ext uri="{28A0092B-C50C-407E-A947-70E740481C1C}">
                <a14:useLocalDpi xmlns:a14="http://schemas.microsoft.com/office/drawing/2010/main" val="0"/>
              </a:ext>
            </a:extLst>
          </a:blip>
          <a:srcRect t="29469" b="29469"/>
          <a:stretch/>
        </p:blipFill>
        <p:spPr>
          <a:xfrm>
            <a:off x="9335219" y="117966"/>
            <a:ext cx="2412525" cy="990615"/>
          </a:xfrm>
          <a:prstGeom prst="rect">
            <a:avLst/>
          </a:prstGeom>
          <a:noFill/>
          <a:ln cap="flat">
            <a:noFill/>
          </a:ln>
        </p:spPr>
      </p:pic>
    </p:spTree>
    <p:extLst>
      <p:ext uri="{BB962C8B-B14F-4D97-AF65-F5344CB8AC3E}">
        <p14:creationId xmlns:p14="http://schemas.microsoft.com/office/powerpoint/2010/main" val="34039296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 background- text and image">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64CDE3F8-7F39-839B-347B-2ECA79A46C4F}"/>
              </a:ext>
            </a:extLst>
          </p:cNvPr>
          <p:cNvSpPr txBox="1">
            <a:spLocks noGrp="1"/>
          </p:cNvSpPr>
          <p:nvPr>
            <p:ph type="sldNum" sz="quarter" idx="8"/>
          </p:nvPr>
        </p:nvSpPr>
        <p:spPr/>
        <p:txBody>
          <a:bodyPr/>
          <a:lstStyle>
            <a:lvl1pPr>
              <a:defRPr/>
            </a:lvl1pPr>
          </a:lstStyle>
          <a:p>
            <a:pPr lvl="0"/>
            <a:fld id="{D0D516E0-7ACD-4B38-95FE-07992A4490E2}" type="slidenum">
              <a:t>‹N°›</a:t>
            </a:fld>
            <a:endParaRPr lang="fr-FR"/>
          </a:p>
        </p:txBody>
      </p:sp>
      <p:sp>
        <p:nvSpPr>
          <p:cNvPr id="6" name="Espace réservé du texte 8">
            <a:extLst>
              <a:ext uri="{FF2B5EF4-FFF2-40B4-BE49-F238E27FC236}">
                <a16:creationId xmlns:a16="http://schemas.microsoft.com/office/drawing/2014/main" id="{AFF69EDF-F6DB-7F3C-E2F6-E6F4A8357E8B}"/>
              </a:ext>
            </a:extLst>
          </p:cNvPr>
          <p:cNvSpPr txBox="1">
            <a:spLocks noGrp="1"/>
          </p:cNvSpPr>
          <p:nvPr>
            <p:ph type="body" sz="quarter" idx="4294967295" hasCustomPrompt="1"/>
          </p:nvPr>
        </p:nvSpPr>
        <p:spPr>
          <a:xfrm>
            <a:off x="612559" y="1589103"/>
            <a:ext cx="3639845" cy="4545367"/>
          </a:xfrm>
          <a:prstGeom prst="rect">
            <a:avLst/>
          </a:prstGeom>
          <a:noFill/>
          <a:ln>
            <a:noFill/>
          </a:ln>
        </p:spPr>
        <p:txBody>
          <a:bodyPr vert="horz" wrap="square" lIns="91440" tIns="45720" rIns="91440" bIns="45720" anchor="t" anchorCtr="0" compatLnSpc="1">
            <a:noAutofit/>
          </a:bodyPr>
          <a:lstStyle>
            <a:lvl1pPr marL="1371600" marR="0" lvl="3" indent="0" fontAlgn="auto">
              <a:spcBef>
                <a:spcPts val="500"/>
              </a:spcBef>
              <a:spcAft>
                <a:spcPts val="0"/>
              </a:spcAft>
              <a:buNone/>
              <a:tabLst/>
              <a:defRPr lang="fr-FR" sz="1800" b="0" i="0" u="none" strike="noStrike" cap="none" spc="0" baseline="0">
                <a:solidFill>
                  <a:schemeClr val="bg1"/>
                </a:solidFill>
                <a:uFillTx/>
                <a:latin typeface="Arial" pitchFamily="34"/>
                <a:cs typeface="Arial" pitchFamily="34"/>
              </a:defRPr>
            </a:lvl1pPr>
          </a:lstStyle>
          <a:p>
            <a:pPr lvl="0"/>
            <a:r>
              <a:rPr lang="fr-FR" err="1"/>
              <a:t>Add</a:t>
            </a:r>
            <a:r>
              <a:rPr lang="fr-FR"/>
              <a:t> </a:t>
            </a:r>
            <a:r>
              <a:rPr lang="fr-FR" err="1"/>
              <a:t>text</a:t>
            </a:r>
            <a:endParaRPr lang="fr-FR"/>
          </a:p>
        </p:txBody>
      </p:sp>
      <p:sp>
        <p:nvSpPr>
          <p:cNvPr id="7" name="Espace réservé pour une image  10">
            <a:extLst>
              <a:ext uri="{FF2B5EF4-FFF2-40B4-BE49-F238E27FC236}">
                <a16:creationId xmlns:a16="http://schemas.microsoft.com/office/drawing/2014/main" id="{EF4AF18F-8346-FF01-5AA5-3D5680E06D38}"/>
              </a:ext>
            </a:extLst>
          </p:cNvPr>
          <p:cNvSpPr txBox="1">
            <a:spLocks noGrp="1"/>
          </p:cNvSpPr>
          <p:nvPr>
            <p:ph type="pic" sz="quarter" idx="4294967295" hasCustomPrompt="1"/>
          </p:nvPr>
        </p:nvSpPr>
        <p:spPr>
          <a:xfrm>
            <a:off x="5166804" y="1589103"/>
            <a:ext cx="5510431" cy="454536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SzPct val="100000"/>
              <a:buFont typeface="Arial" pitchFamily="34"/>
              <a:buNone/>
              <a:tabLst/>
              <a:defRPr lang="fr-FR" sz="1800" b="0" i="0" u="none" strike="noStrike" cap="none" spc="0" baseline="0">
                <a:solidFill>
                  <a:schemeClr val="bg1"/>
                </a:solidFill>
                <a:uFillTx/>
                <a:latin typeface="Arial" panose="020B0604020202020204" pitchFamily="34" charset="0"/>
                <a:cs typeface="Arial" panose="020B0604020202020204" pitchFamily="34" charset="0"/>
              </a:defRPr>
            </a:lvl1pPr>
          </a:lstStyle>
          <a:p>
            <a:pPr lvl="0"/>
            <a:r>
              <a:rPr lang="en-US"/>
              <a:t>Add image</a:t>
            </a:r>
            <a:endParaRPr lang="fr-FR"/>
          </a:p>
        </p:txBody>
      </p:sp>
      <p:sp>
        <p:nvSpPr>
          <p:cNvPr id="8" name="Espace réservé du pied de page 4">
            <a:extLst>
              <a:ext uri="{FF2B5EF4-FFF2-40B4-BE49-F238E27FC236}">
                <a16:creationId xmlns:a16="http://schemas.microsoft.com/office/drawing/2014/main" id="{606E8712-3AF9-96E3-AD42-D1FE5F8EF111}"/>
              </a:ext>
            </a:extLst>
          </p:cNvPr>
          <p:cNvSpPr txBox="1">
            <a:spLocks noGrp="1"/>
          </p:cNvSpPr>
          <p:nvPr>
            <p:ph type="ftr" sz="quarter" idx="9"/>
          </p:nvPr>
        </p:nvSpPr>
        <p:spPr/>
        <p:txBody>
          <a:bodyPr/>
          <a:lstStyle>
            <a:lvl1pPr>
              <a:defRPr/>
            </a:lvl1pPr>
            <a:lvl2pPr>
              <a:defRPr/>
            </a:lvl2pPr>
          </a:lstStyle>
          <a:p>
            <a:pPr lvl="0"/>
            <a:r>
              <a:rPr lang="en-US"/>
              <a:t>Funded by the European Union.  </a:t>
            </a:r>
            <a:endParaRPr lang="fr-FR"/>
          </a:p>
        </p:txBody>
      </p:sp>
      <p:sp>
        <p:nvSpPr>
          <p:cNvPr id="4" name="Titre 1">
            <a:extLst>
              <a:ext uri="{FF2B5EF4-FFF2-40B4-BE49-F238E27FC236}">
                <a16:creationId xmlns:a16="http://schemas.microsoft.com/office/drawing/2014/main" id="{38241AEC-763D-6723-3308-FE4AE05C75CE}"/>
              </a:ext>
            </a:extLst>
          </p:cNvPr>
          <p:cNvSpPr>
            <a:spLocks noGrp="1"/>
          </p:cNvSpPr>
          <p:nvPr>
            <p:ph type="title" hasCustomPrompt="1"/>
          </p:nvPr>
        </p:nvSpPr>
        <p:spPr>
          <a:xfrm>
            <a:off x="1526959" y="365126"/>
            <a:ext cx="7279690" cy="780093"/>
          </a:xfrm>
          <a:noFill/>
        </p:spPr>
        <p:txBody>
          <a:bodyPr/>
          <a:lstStyle>
            <a:lvl1pPr>
              <a:defRPr>
                <a:solidFill>
                  <a:schemeClr val="bg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2982827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background- two text box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E157DFE-076F-C613-DBE7-8A583053A5CF}"/>
              </a:ext>
            </a:extLst>
          </p:cNvPr>
          <p:cNvSpPr/>
          <p:nvPr userDrawn="1"/>
        </p:nvSpPr>
        <p:spPr>
          <a:xfrm>
            <a:off x="0" y="0"/>
            <a:ext cx="12192000" cy="1609725"/>
          </a:xfrm>
          <a:prstGeom prst="rect">
            <a:avLst/>
          </a:prstGeom>
          <a:solidFill>
            <a:srgbClr val="FFA4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2">
            <a:extLst>
              <a:ext uri="{FF2B5EF4-FFF2-40B4-BE49-F238E27FC236}">
                <a16:creationId xmlns:a16="http://schemas.microsoft.com/office/drawing/2014/main" id="{DFC40283-10B5-9A31-673D-5810089A8EBC}"/>
              </a:ext>
            </a:extLst>
          </p:cNvPr>
          <p:cNvSpPr txBox="1">
            <a:spLocks noGrp="1"/>
          </p:cNvSpPr>
          <p:nvPr>
            <p:ph type="body" sz="quarter" idx="4294967295" hasCustomPrompt="1"/>
          </p:nvPr>
        </p:nvSpPr>
        <p:spPr>
          <a:xfrm>
            <a:off x="636103" y="1823021"/>
            <a:ext cx="4592846" cy="634657"/>
          </a:xfrm>
          <a:prstGeom prst="rect">
            <a:avLst/>
          </a:prstGeom>
          <a:noFill/>
          <a:ln>
            <a:noFill/>
          </a:ln>
        </p:spPr>
        <p:txBody>
          <a:bodyPr vert="horz" wrap="square" lIns="91440" tIns="45720" rIns="91440" bIns="45720" anchor="b" anchorCtr="0" compatLnSpc="1">
            <a:noAutofit/>
          </a:bodyPr>
          <a:lstStyle>
            <a:lvl1pPr marL="0" marR="0" lvl="0" indent="0" algn="l" fontAlgn="auto">
              <a:spcAft>
                <a:spcPts val="0"/>
              </a:spcAft>
              <a:buNone/>
              <a:tabLst/>
              <a:defRPr lang="fr-FR" sz="2400" b="1" i="0" u="none" strike="noStrike" cap="none" spc="0" baseline="0">
                <a:solidFill>
                  <a:srgbClr val="A3E7FC"/>
                </a:solidFill>
                <a:uFillTx/>
                <a:latin typeface="Arial Nova" panose="020B0504020202020204" pitchFamily="34" charset="0"/>
              </a:defRPr>
            </a:lvl1pPr>
          </a:lstStyle>
          <a:p>
            <a:pPr lvl="0"/>
            <a:r>
              <a:rPr lang="fr-FR" err="1"/>
              <a:t>Heading</a:t>
            </a:r>
            <a:r>
              <a:rPr lang="fr-FR"/>
              <a:t> </a:t>
            </a:r>
          </a:p>
        </p:txBody>
      </p:sp>
      <p:sp>
        <p:nvSpPr>
          <p:cNvPr id="3" name="Espace réservé du pied de page 7">
            <a:extLst>
              <a:ext uri="{FF2B5EF4-FFF2-40B4-BE49-F238E27FC236}">
                <a16:creationId xmlns:a16="http://schemas.microsoft.com/office/drawing/2014/main" id="{77D55721-9271-924A-865A-BE2040323452}"/>
              </a:ext>
            </a:extLst>
          </p:cNvPr>
          <p:cNvSpPr txBox="1">
            <a:spLocks noGrp="1"/>
          </p:cNvSpPr>
          <p:nvPr>
            <p:ph type="ftr" sz="quarter" idx="9"/>
          </p:nvPr>
        </p:nvSpPr>
        <p:spPr>
          <a:xfrm>
            <a:off x="869619" y="6356351"/>
            <a:ext cx="8360434" cy="365129"/>
          </a:xfrm>
        </p:spPr>
        <p:txBody>
          <a:bodyPr/>
          <a:lstStyle>
            <a:lvl1pPr>
              <a:defRPr/>
            </a:lvl1pPr>
          </a:lstStyle>
          <a:p>
            <a:pPr lvl="0"/>
            <a:r>
              <a:rPr lang="en-US"/>
              <a:t>Funded by the European Union.  </a:t>
            </a:r>
            <a:endParaRPr lang="fr-FR"/>
          </a:p>
        </p:txBody>
      </p:sp>
      <p:sp>
        <p:nvSpPr>
          <p:cNvPr id="4" name="Espace réservé du numéro de diapositive 8">
            <a:extLst>
              <a:ext uri="{FF2B5EF4-FFF2-40B4-BE49-F238E27FC236}">
                <a16:creationId xmlns:a16="http://schemas.microsoft.com/office/drawing/2014/main" id="{1D337540-F653-5F7C-26D9-F8391D5A0C45}"/>
              </a:ext>
            </a:extLst>
          </p:cNvPr>
          <p:cNvSpPr txBox="1">
            <a:spLocks noGrp="1"/>
          </p:cNvSpPr>
          <p:nvPr>
            <p:ph type="sldNum" sz="quarter" idx="8"/>
          </p:nvPr>
        </p:nvSpPr>
        <p:spPr/>
        <p:txBody>
          <a:bodyPr/>
          <a:lstStyle>
            <a:lvl1pPr>
              <a:defRPr/>
            </a:lvl1pPr>
          </a:lstStyle>
          <a:p>
            <a:pPr lvl="0"/>
            <a:fld id="{F75ADCAF-4C7E-4A8C-96F7-3A94A56C39AE}" type="slidenum">
              <a:t>‹N°›</a:t>
            </a:fld>
            <a:endParaRPr lang="fr-FR"/>
          </a:p>
        </p:txBody>
      </p:sp>
      <p:sp>
        <p:nvSpPr>
          <p:cNvPr id="7" name="Espace réservé du texte 2">
            <a:extLst>
              <a:ext uri="{FF2B5EF4-FFF2-40B4-BE49-F238E27FC236}">
                <a16:creationId xmlns:a16="http://schemas.microsoft.com/office/drawing/2014/main" id="{791D0975-2094-3380-D702-DDFFD94326A0}"/>
              </a:ext>
            </a:extLst>
          </p:cNvPr>
          <p:cNvSpPr txBox="1">
            <a:spLocks noGrp="1"/>
          </p:cNvSpPr>
          <p:nvPr>
            <p:ph type="body" sz="quarter" idx="4294967295" hasCustomPrompt="1"/>
          </p:nvPr>
        </p:nvSpPr>
        <p:spPr>
          <a:xfrm>
            <a:off x="6172200" y="1821636"/>
            <a:ext cx="4505036" cy="634657"/>
          </a:xfrm>
          <a:prstGeom prst="rect">
            <a:avLst/>
          </a:prstGeom>
          <a:noFill/>
          <a:ln>
            <a:noFill/>
          </a:ln>
        </p:spPr>
        <p:txBody>
          <a:bodyPr vert="horz" wrap="square" lIns="91440" tIns="45720" rIns="91440" bIns="45720" anchor="b" anchorCtr="0" compatLnSpc="1">
            <a:noAutofit/>
          </a:bodyPr>
          <a:lstStyle>
            <a:lvl1pPr marL="0" marR="0" lvl="0" indent="0" algn="ctr" fontAlgn="auto">
              <a:spcAft>
                <a:spcPts val="0"/>
              </a:spcAft>
              <a:buNone/>
              <a:tabLst/>
              <a:defRPr lang="fr-FR" sz="2400" b="1" i="0" u="none" strike="noStrike" kern="1200" cap="none" spc="0" baseline="0" dirty="0">
                <a:solidFill>
                  <a:srgbClr val="A3E7FC"/>
                </a:solidFill>
                <a:uFillTx/>
                <a:latin typeface="Arial Nova" panose="020B0504020202020204" pitchFamily="34" charset="0"/>
                <a:ea typeface="+mn-ea"/>
                <a:cs typeface="+mn-cs"/>
              </a:defRPr>
            </a:lvl1pPr>
          </a:lstStyle>
          <a:p>
            <a:pPr marL="0" marR="0" lvl="0" indent="0" algn="l" defTabSz="914400" rtl="0" eaLnBrk="1" fontAlgn="auto" latinLnBrk="0" hangingPunct="1">
              <a:lnSpc>
                <a:spcPct val="90000"/>
              </a:lnSpc>
              <a:spcBef>
                <a:spcPts val="1000"/>
              </a:spcBef>
              <a:spcAft>
                <a:spcPts val="0"/>
              </a:spcAft>
              <a:buFont typeface="Arial" panose="020B0604020202020204" pitchFamily="34" charset="0"/>
              <a:buNone/>
              <a:tabLst/>
            </a:pPr>
            <a:r>
              <a:rPr lang="fr-FR" err="1"/>
              <a:t>Heading</a:t>
            </a:r>
            <a:r>
              <a:rPr lang="fr-FR"/>
              <a:t> </a:t>
            </a:r>
          </a:p>
        </p:txBody>
      </p:sp>
      <p:sp>
        <p:nvSpPr>
          <p:cNvPr id="9" name="Espace réservé du texte 8">
            <a:extLst>
              <a:ext uri="{FF2B5EF4-FFF2-40B4-BE49-F238E27FC236}">
                <a16:creationId xmlns:a16="http://schemas.microsoft.com/office/drawing/2014/main" id="{EFD1794C-B918-C9FE-F3F6-83AF604CE071}"/>
              </a:ext>
            </a:extLst>
          </p:cNvPr>
          <p:cNvSpPr txBox="1">
            <a:spLocks noGrp="1"/>
          </p:cNvSpPr>
          <p:nvPr>
            <p:ph type="body" sz="quarter" idx="4294967295" hasCustomPrompt="1"/>
          </p:nvPr>
        </p:nvSpPr>
        <p:spPr>
          <a:xfrm>
            <a:off x="636102" y="2594116"/>
            <a:ext cx="4505035" cy="3627296"/>
          </a:xfrm>
          <a:prstGeom prst="rect">
            <a:avLst/>
          </a:prstGeom>
          <a:noFill/>
          <a:ln>
            <a:noFill/>
          </a:ln>
        </p:spPr>
        <p:txBody>
          <a:bodyPr vert="horz" wrap="square" lIns="91440" tIns="45720" rIns="91440" bIns="45720" anchor="t" anchorCtr="0" compatLnSpc="1">
            <a:noAutofit/>
          </a:bodyPr>
          <a:lstStyle>
            <a:lvl1pPr marL="457200" marR="0" lvl="1" indent="0" fontAlgn="auto">
              <a:spcBef>
                <a:spcPts val="500"/>
              </a:spcBef>
              <a:spcAft>
                <a:spcPts val="0"/>
              </a:spcAft>
              <a:buNone/>
              <a:tabLst/>
              <a:defRPr lang="fr-FR" sz="1800" b="0" i="0" u="none" strike="noStrike" cap="none" spc="0" baseline="0">
                <a:solidFill>
                  <a:schemeClr val="bg1"/>
                </a:solidFill>
                <a:uFillTx/>
                <a:latin typeface="Arial" pitchFamily="34"/>
                <a:cs typeface="Arial" pitchFamily="34"/>
              </a:defRPr>
            </a:lvl1pPr>
          </a:lstStyle>
          <a:p>
            <a:pPr lvl="0"/>
            <a:r>
              <a:rPr lang="fr-FR" err="1"/>
              <a:t>Add</a:t>
            </a:r>
            <a:r>
              <a:rPr lang="fr-FR"/>
              <a:t> </a:t>
            </a:r>
            <a:r>
              <a:rPr lang="fr-FR" err="1"/>
              <a:t>text</a:t>
            </a:r>
            <a:endParaRPr lang="fr-FR"/>
          </a:p>
        </p:txBody>
      </p:sp>
      <p:sp>
        <p:nvSpPr>
          <p:cNvPr id="10" name="Espace réservé du texte 8">
            <a:extLst>
              <a:ext uri="{FF2B5EF4-FFF2-40B4-BE49-F238E27FC236}">
                <a16:creationId xmlns:a16="http://schemas.microsoft.com/office/drawing/2014/main" id="{AB33F99E-FC3E-6D26-585B-FB5936441656}"/>
              </a:ext>
            </a:extLst>
          </p:cNvPr>
          <p:cNvSpPr txBox="1">
            <a:spLocks noGrp="1"/>
          </p:cNvSpPr>
          <p:nvPr>
            <p:ph type="body" sz="quarter" idx="4294967295" hasCustomPrompt="1"/>
          </p:nvPr>
        </p:nvSpPr>
        <p:spPr>
          <a:xfrm>
            <a:off x="6096000" y="2594116"/>
            <a:ext cx="4581235" cy="3627296"/>
          </a:xfrm>
          <a:prstGeom prst="rect">
            <a:avLst/>
          </a:prstGeom>
          <a:noFill/>
          <a:ln>
            <a:noFill/>
          </a:ln>
        </p:spPr>
        <p:txBody>
          <a:bodyPr vert="horz" wrap="square" lIns="91440" tIns="45720" rIns="91440" bIns="45720" anchor="t" anchorCtr="0" compatLnSpc="1">
            <a:noAutofit/>
          </a:bodyPr>
          <a:lstStyle>
            <a:lvl1pPr marL="457200" marR="0" lvl="1" indent="0" fontAlgn="auto">
              <a:spcBef>
                <a:spcPts val="500"/>
              </a:spcBef>
              <a:spcAft>
                <a:spcPts val="0"/>
              </a:spcAft>
              <a:buNone/>
              <a:tabLst/>
              <a:defRPr lang="fr-FR" sz="1800" b="0" i="0" u="none" strike="noStrike" cap="none" spc="0" baseline="0">
                <a:solidFill>
                  <a:schemeClr val="bg1"/>
                </a:solidFill>
                <a:uFillTx/>
                <a:latin typeface="Arial" pitchFamily="34"/>
                <a:cs typeface="Arial" pitchFamily="34"/>
              </a:defRPr>
            </a:lvl1pPr>
          </a:lstStyle>
          <a:p>
            <a:pPr lvl="0"/>
            <a:r>
              <a:rPr lang="fr-FR" err="1"/>
              <a:t>Add</a:t>
            </a:r>
            <a:r>
              <a:rPr lang="fr-FR"/>
              <a:t> </a:t>
            </a:r>
            <a:r>
              <a:rPr lang="fr-FR" err="1"/>
              <a:t>text</a:t>
            </a:r>
            <a:endParaRPr lang="fr-FR"/>
          </a:p>
        </p:txBody>
      </p:sp>
      <p:pic>
        <p:nvPicPr>
          <p:cNvPr id="13" name="Picture 7">
            <a:extLst>
              <a:ext uri="{FF2B5EF4-FFF2-40B4-BE49-F238E27FC236}">
                <a16:creationId xmlns:a16="http://schemas.microsoft.com/office/drawing/2014/main" id="{789D7EDE-DF07-5922-1D6C-72B110595610}"/>
              </a:ext>
            </a:extLst>
          </p:cNvPr>
          <p:cNvPicPr>
            <a:picLocks noChangeAspect="1"/>
          </p:cNvPicPr>
          <p:nvPr userDrawn="1"/>
        </p:nvPicPr>
        <p:blipFill>
          <a:blip r:embed="rId2">
            <a:extLst>
              <a:ext uri="{28A0092B-C50C-407E-A947-70E740481C1C}">
                <a14:useLocalDpi xmlns:a14="http://schemas.microsoft.com/office/drawing/2010/main" val="0"/>
              </a:ext>
            </a:extLst>
          </a:blip>
          <a:srcRect t="29469" b="29469"/>
          <a:stretch/>
        </p:blipFill>
        <p:spPr>
          <a:xfrm>
            <a:off x="9335219" y="117966"/>
            <a:ext cx="2412525" cy="990615"/>
          </a:xfrm>
          <a:prstGeom prst="rect">
            <a:avLst/>
          </a:prstGeom>
          <a:noFill/>
          <a:ln cap="flat">
            <a:noFill/>
          </a:ln>
        </p:spPr>
      </p:pic>
      <p:sp>
        <p:nvSpPr>
          <p:cNvPr id="5" name="Titre 1">
            <a:extLst>
              <a:ext uri="{FF2B5EF4-FFF2-40B4-BE49-F238E27FC236}">
                <a16:creationId xmlns:a16="http://schemas.microsoft.com/office/drawing/2014/main" id="{562DD011-D580-57A4-B9C9-C838AEDCFB80}"/>
              </a:ext>
            </a:extLst>
          </p:cNvPr>
          <p:cNvSpPr>
            <a:spLocks noGrp="1"/>
          </p:cNvSpPr>
          <p:nvPr>
            <p:ph type="title" hasCustomPrompt="1"/>
          </p:nvPr>
        </p:nvSpPr>
        <p:spPr>
          <a:xfrm>
            <a:off x="1535837" y="365126"/>
            <a:ext cx="7355126" cy="743455"/>
          </a:xfrm>
          <a:noFill/>
        </p:spPr>
        <p:txBody>
          <a:bodyPr/>
          <a:lstStyle>
            <a:lvl1pPr>
              <a:defRPr>
                <a:solidFill>
                  <a:schemeClr val="bg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1213176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 background- three text sections">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105717A8-C25B-F43E-0D21-190442EFD600}"/>
              </a:ext>
            </a:extLst>
          </p:cNvPr>
          <p:cNvSpPr txBox="1">
            <a:spLocks noGrp="1"/>
          </p:cNvSpPr>
          <p:nvPr>
            <p:ph type="sldNum" sz="quarter" idx="8"/>
          </p:nvPr>
        </p:nvSpPr>
        <p:spPr/>
        <p:txBody>
          <a:bodyPr/>
          <a:lstStyle>
            <a:lvl1pPr>
              <a:defRPr/>
            </a:lvl1pPr>
          </a:lstStyle>
          <a:p>
            <a:pPr lvl="0"/>
            <a:fld id="{1EE0C891-7AA5-416D-87D3-F8F640EFFF3B}" type="slidenum">
              <a:t>‹N°›</a:t>
            </a:fld>
            <a:endParaRPr lang="fr-FR"/>
          </a:p>
        </p:txBody>
      </p:sp>
      <p:sp>
        <p:nvSpPr>
          <p:cNvPr id="5" name="Espace réservé du texte 22">
            <a:extLst>
              <a:ext uri="{FF2B5EF4-FFF2-40B4-BE49-F238E27FC236}">
                <a16:creationId xmlns:a16="http://schemas.microsoft.com/office/drawing/2014/main" id="{8B28896D-9CEF-ABCB-963E-8EAB0AAB4F3D}"/>
              </a:ext>
            </a:extLst>
          </p:cNvPr>
          <p:cNvSpPr txBox="1">
            <a:spLocks noGrp="1"/>
          </p:cNvSpPr>
          <p:nvPr>
            <p:ph type="body" sz="quarter" idx="4294967295" hasCustomPrompt="1"/>
          </p:nvPr>
        </p:nvSpPr>
        <p:spPr>
          <a:xfrm>
            <a:off x="595223" y="2879591"/>
            <a:ext cx="2795124"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rgbClr val="FFA40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6" name="Espace réservé du texte 22">
            <a:extLst>
              <a:ext uri="{FF2B5EF4-FFF2-40B4-BE49-F238E27FC236}">
                <a16:creationId xmlns:a16="http://schemas.microsoft.com/office/drawing/2014/main" id="{79014101-31BE-0AFA-0849-84F188A06567}"/>
              </a:ext>
            </a:extLst>
          </p:cNvPr>
          <p:cNvSpPr txBox="1">
            <a:spLocks noGrp="1"/>
          </p:cNvSpPr>
          <p:nvPr>
            <p:ph type="body" sz="quarter" idx="4294967295" hasCustomPrompt="1"/>
          </p:nvPr>
        </p:nvSpPr>
        <p:spPr>
          <a:xfrm>
            <a:off x="4293793" y="2886486"/>
            <a:ext cx="2698372"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rgbClr val="FFA40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7" name="Espace réservé du texte 22">
            <a:extLst>
              <a:ext uri="{FF2B5EF4-FFF2-40B4-BE49-F238E27FC236}">
                <a16:creationId xmlns:a16="http://schemas.microsoft.com/office/drawing/2014/main" id="{2D688051-522E-8978-6A64-A813C76D73EE}"/>
              </a:ext>
            </a:extLst>
          </p:cNvPr>
          <p:cNvSpPr txBox="1">
            <a:spLocks noGrp="1"/>
          </p:cNvSpPr>
          <p:nvPr>
            <p:ph type="body" sz="quarter" idx="4294967295" hasCustomPrompt="1"/>
          </p:nvPr>
        </p:nvSpPr>
        <p:spPr>
          <a:xfrm>
            <a:off x="7978304" y="2878299"/>
            <a:ext cx="2698372"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rgbClr val="FFA40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8" name="Espace réservé du texte 22">
            <a:extLst>
              <a:ext uri="{FF2B5EF4-FFF2-40B4-BE49-F238E27FC236}">
                <a16:creationId xmlns:a16="http://schemas.microsoft.com/office/drawing/2014/main" id="{73F72EAF-6C03-4386-0EAA-4D115AD675D9}"/>
              </a:ext>
            </a:extLst>
          </p:cNvPr>
          <p:cNvSpPr txBox="1">
            <a:spLocks noGrp="1"/>
          </p:cNvSpPr>
          <p:nvPr>
            <p:ph type="body" sz="quarter" idx="4294967295" hasCustomPrompt="1"/>
          </p:nvPr>
        </p:nvSpPr>
        <p:spPr>
          <a:xfrm>
            <a:off x="595223" y="3691972"/>
            <a:ext cx="2795124"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0" i="0" u="none" strike="noStrike" cap="none" spc="0" baseline="0">
                <a:solidFill>
                  <a:schemeClr val="bg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9" name="Espace réservé du texte 22">
            <a:extLst>
              <a:ext uri="{FF2B5EF4-FFF2-40B4-BE49-F238E27FC236}">
                <a16:creationId xmlns:a16="http://schemas.microsoft.com/office/drawing/2014/main" id="{70360789-CA7E-EA63-EE33-3E2373E2704D}"/>
              </a:ext>
            </a:extLst>
          </p:cNvPr>
          <p:cNvSpPr txBox="1">
            <a:spLocks noGrp="1"/>
          </p:cNvSpPr>
          <p:nvPr>
            <p:ph type="body" sz="quarter" idx="4294967295" hasCustomPrompt="1"/>
          </p:nvPr>
        </p:nvSpPr>
        <p:spPr>
          <a:xfrm>
            <a:off x="4295955" y="3655249"/>
            <a:ext cx="2696208"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0" i="0" u="none" strike="noStrike" cap="none" spc="0" baseline="0">
                <a:solidFill>
                  <a:schemeClr val="bg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10" name="Espace réservé du texte 22">
            <a:extLst>
              <a:ext uri="{FF2B5EF4-FFF2-40B4-BE49-F238E27FC236}">
                <a16:creationId xmlns:a16="http://schemas.microsoft.com/office/drawing/2014/main" id="{F474C624-54FB-6C80-6016-BAC04202F7C0}"/>
              </a:ext>
            </a:extLst>
          </p:cNvPr>
          <p:cNvSpPr txBox="1">
            <a:spLocks noGrp="1"/>
          </p:cNvSpPr>
          <p:nvPr>
            <p:ph type="body" sz="quarter" idx="4294967295" hasCustomPrompt="1"/>
          </p:nvPr>
        </p:nvSpPr>
        <p:spPr>
          <a:xfrm>
            <a:off x="7978303" y="3655249"/>
            <a:ext cx="2698931"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0" i="0" u="none" strike="noStrike" cap="none" spc="0" baseline="0">
                <a:solidFill>
                  <a:schemeClr val="bg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11" name="Espace réservé du texte 36">
            <a:extLst>
              <a:ext uri="{FF2B5EF4-FFF2-40B4-BE49-F238E27FC236}">
                <a16:creationId xmlns:a16="http://schemas.microsoft.com/office/drawing/2014/main" id="{2C306BFA-9359-D8D5-67B7-58FA30C97F6A}"/>
              </a:ext>
            </a:extLst>
          </p:cNvPr>
          <p:cNvSpPr txBox="1">
            <a:spLocks noGrp="1"/>
          </p:cNvSpPr>
          <p:nvPr>
            <p:ph type="body" sz="quarter" idx="4294967295" hasCustomPrompt="1"/>
          </p:nvPr>
        </p:nvSpPr>
        <p:spPr>
          <a:xfrm>
            <a:off x="595223" y="1840318"/>
            <a:ext cx="2795124" cy="1022354"/>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4800" b="1" i="0" u="none" strike="noStrike" cap="none" spc="0" baseline="0">
                <a:solidFill>
                  <a:srgbClr val="A3E7FC"/>
                </a:solidFill>
                <a:uFillTx/>
                <a:latin typeface="Arial Nova" panose="020B0504020202020204" pitchFamily="34" charset="0"/>
              </a:defRPr>
            </a:lvl1pPr>
          </a:lstStyle>
          <a:p>
            <a:pPr lvl="0"/>
            <a:r>
              <a:rPr lang="fr-FR"/>
              <a:t>01</a:t>
            </a:r>
          </a:p>
        </p:txBody>
      </p:sp>
      <p:sp>
        <p:nvSpPr>
          <p:cNvPr id="12" name="Espace réservé du texte 36">
            <a:extLst>
              <a:ext uri="{FF2B5EF4-FFF2-40B4-BE49-F238E27FC236}">
                <a16:creationId xmlns:a16="http://schemas.microsoft.com/office/drawing/2014/main" id="{51AE8B4E-A888-869C-B675-9DD414C2001E}"/>
              </a:ext>
            </a:extLst>
          </p:cNvPr>
          <p:cNvSpPr txBox="1">
            <a:spLocks noGrp="1"/>
          </p:cNvSpPr>
          <p:nvPr>
            <p:ph type="body" sz="quarter" idx="4294967295" hasCustomPrompt="1"/>
          </p:nvPr>
        </p:nvSpPr>
        <p:spPr>
          <a:xfrm>
            <a:off x="4293792" y="1841883"/>
            <a:ext cx="2698371" cy="1022354"/>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fr-FR" sz="4800" b="1" i="0" u="none" strike="noStrike" kern="1200" cap="none" spc="0" baseline="0" dirty="0">
                <a:solidFill>
                  <a:srgbClr val="A3E7FC"/>
                </a:solidFill>
                <a:uFillTx/>
                <a:latin typeface="Arial Nova" panose="020B05040202020202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Font typeface="Arial" panose="020B0604020202020204" pitchFamily="34" charset="0"/>
              <a:buNone/>
              <a:tabLst/>
            </a:pPr>
            <a:r>
              <a:rPr lang="fr-FR"/>
              <a:t>02</a:t>
            </a:r>
          </a:p>
        </p:txBody>
      </p:sp>
      <p:sp>
        <p:nvSpPr>
          <p:cNvPr id="13" name="Espace réservé du texte 36">
            <a:extLst>
              <a:ext uri="{FF2B5EF4-FFF2-40B4-BE49-F238E27FC236}">
                <a16:creationId xmlns:a16="http://schemas.microsoft.com/office/drawing/2014/main" id="{D3A14185-7C02-4451-95E2-11DF4A2DE189}"/>
              </a:ext>
            </a:extLst>
          </p:cNvPr>
          <p:cNvSpPr txBox="1">
            <a:spLocks noGrp="1"/>
          </p:cNvSpPr>
          <p:nvPr>
            <p:ph type="body" sz="quarter" idx="4294967295" hasCustomPrompt="1"/>
          </p:nvPr>
        </p:nvSpPr>
        <p:spPr>
          <a:xfrm>
            <a:off x="7977746" y="1840318"/>
            <a:ext cx="2698930" cy="1022354"/>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4800" b="1" i="0" u="none" strike="noStrike" cap="none" spc="0" baseline="0">
                <a:solidFill>
                  <a:srgbClr val="A3E7FC"/>
                </a:solidFill>
                <a:uFillTx/>
                <a:latin typeface="Arial Nova" panose="020B0504020202020204" pitchFamily="34" charset="0"/>
              </a:defRPr>
            </a:lvl1pPr>
          </a:lstStyle>
          <a:p>
            <a:pPr lvl="0"/>
            <a:r>
              <a:rPr lang="fr-FR"/>
              <a:t>03</a:t>
            </a:r>
          </a:p>
        </p:txBody>
      </p:sp>
      <p:sp>
        <p:nvSpPr>
          <p:cNvPr id="14" name="Espace réservé du pied de page 4">
            <a:extLst>
              <a:ext uri="{FF2B5EF4-FFF2-40B4-BE49-F238E27FC236}">
                <a16:creationId xmlns:a16="http://schemas.microsoft.com/office/drawing/2014/main" id="{FE75BB33-5DE1-8F93-07BF-95AD595C406C}"/>
              </a:ext>
            </a:extLst>
          </p:cNvPr>
          <p:cNvSpPr txBox="1">
            <a:spLocks noGrp="1"/>
          </p:cNvSpPr>
          <p:nvPr>
            <p:ph type="ftr" sz="quarter" idx="9"/>
          </p:nvPr>
        </p:nvSpPr>
        <p:spPr/>
        <p:txBody>
          <a:bodyPr/>
          <a:lstStyle>
            <a:lvl1pPr>
              <a:defRPr/>
            </a:lvl1pPr>
            <a:lvl2pPr>
              <a:defRPr/>
            </a:lvl2pPr>
          </a:lstStyle>
          <a:p>
            <a:pPr lvl="0"/>
            <a:r>
              <a:rPr lang="en-US"/>
              <a:t>Funded by the European Union.  </a:t>
            </a:r>
            <a:endParaRPr lang="fr-FR"/>
          </a:p>
        </p:txBody>
      </p:sp>
      <p:sp>
        <p:nvSpPr>
          <p:cNvPr id="3" name="Titre 1">
            <a:extLst>
              <a:ext uri="{FF2B5EF4-FFF2-40B4-BE49-F238E27FC236}">
                <a16:creationId xmlns:a16="http://schemas.microsoft.com/office/drawing/2014/main" id="{A553B1C3-C976-F933-38EE-A16D8B0BC841}"/>
              </a:ext>
            </a:extLst>
          </p:cNvPr>
          <p:cNvSpPr>
            <a:spLocks noGrp="1"/>
          </p:cNvSpPr>
          <p:nvPr>
            <p:ph type="title" hasCustomPrompt="1"/>
          </p:nvPr>
        </p:nvSpPr>
        <p:spPr>
          <a:xfrm>
            <a:off x="1509204" y="365126"/>
            <a:ext cx="7332871" cy="802002"/>
          </a:xfrm>
          <a:noFill/>
        </p:spPr>
        <p:txBody>
          <a:bodyPr/>
          <a:lstStyle>
            <a:lvl1pPr>
              <a:defRPr>
                <a:solidFill>
                  <a:schemeClr val="bg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6137322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rk background- steps">
    <p:spTree>
      <p:nvGrpSpPr>
        <p:cNvPr id="1" name=""/>
        <p:cNvGrpSpPr/>
        <p:nvPr/>
      </p:nvGrpSpPr>
      <p:grpSpPr>
        <a:xfrm>
          <a:off x="0" y="0"/>
          <a:ext cx="0" cy="0"/>
          <a:chOff x="0" y="0"/>
          <a:chExt cx="0" cy="0"/>
        </a:xfrm>
      </p:grpSpPr>
      <p:sp>
        <p:nvSpPr>
          <p:cNvPr id="2" name="Espace réservé du numéro de diapositive 4">
            <a:extLst>
              <a:ext uri="{FF2B5EF4-FFF2-40B4-BE49-F238E27FC236}">
                <a16:creationId xmlns:a16="http://schemas.microsoft.com/office/drawing/2014/main" id="{B3CC889C-1611-D75B-01D9-028429B398D0}"/>
              </a:ext>
            </a:extLst>
          </p:cNvPr>
          <p:cNvSpPr txBox="1">
            <a:spLocks noGrp="1"/>
          </p:cNvSpPr>
          <p:nvPr>
            <p:ph type="sldNum" sz="quarter" idx="8"/>
          </p:nvPr>
        </p:nvSpPr>
        <p:spPr/>
        <p:txBody>
          <a:bodyPr/>
          <a:lstStyle>
            <a:lvl1pPr>
              <a:defRPr/>
            </a:lvl1pPr>
          </a:lstStyle>
          <a:p>
            <a:pPr lvl="0"/>
            <a:fld id="{FD7F7CD8-E080-4BD0-A498-E68F35780D2F}" type="slidenum">
              <a:t>‹N°›</a:t>
            </a:fld>
            <a:endParaRPr lang="fr-FR"/>
          </a:p>
        </p:txBody>
      </p:sp>
      <p:sp>
        <p:nvSpPr>
          <p:cNvPr id="8" name="Oval 34">
            <a:extLst>
              <a:ext uri="{FF2B5EF4-FFF2-40B4-BE49-F238E27FC236}">
                <a16:creationId xmlns:a16="http://schemas.microsoft.com/office/drawing/2014/main" id="{6A81575A-FC25-6C92-EBB0-9109D66F9F2B}"/>
              </a:ext>
            </a:extLst>
          </p:cNvPr>
          <p:cNvSpPr/>
          <p:nvPr/>
        </p:nvSpPr>
        <p:spPr>
          <a:xfrm>
            <a:off x="1359987" y="2476039"/>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B2D8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11" name="Oval 40">
            <a:extLst>
              <a:ext uri="{FF2B5EF4-FFF2-40B4-BE49-F238E27FC236}">
                <a16:creationId xmlns:a16="http://schemas.microsoft.com/office/drawing/2014/main" id="{89A9B1CB-8F2C-CBED-44B0-532EC0219207}"/>
              </a:ext>
            </a:extLst>
          </p:cNvPr>
          <p:cNvSpPr/>
          <p:nvPr/>
        </p:nvSpPr>
        <p:spPr>
          <a:xfrm>
            <a:off x="6400022" y="2476039"/>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B2D8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13" name="Oval 43">
            <a:extLst>
              <a:ext uri="{FF2B5EF4-FFF2-40B4-BE49-F238E27FC236}">
                <a16:creationId xmlns:a16="http://schemas.microsoft.com/office/drawing/2014/main" id="{B4D19392-1F08-56AD-7055-376E92A69187}"/>
              </a:ext>
            </a:extLst>
          </p:cNvPr>
          <p:cNvSpPr/>
          <p:nvPr/>
        </p:nvSpPr>
        <p:spPr>
          <a:xfrm>
            <a:off x="9111557" y="2476039"/>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B2D8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14" name="Oval 34">
            <a:extLst>
              <a:ext uri="{FF2B5EF4-FFF2-40B4-BE49-F238E27FC236}">
                <a16:creationId xmlns:a16="http://schemas.microsoft.com/office/drawing/2014/main" id="{51180471-2A8A-A683-5D69-3733A23E9E7F}"/>
              </a:ext>
            </a:extLst>
          </p:cNvPr>
          <p:cNvSpPr/>
          <p:nvPr/>
        </p:nvSpPr>
        <p:spPr>
          <a:xfrm>
            <a:off x="3773317" y="2524283"/>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B2D8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20" name="Espace réservé du pied de page 4">
            <a:extLst>
              <a:ext uri="{FF2B5EF4-FFF2-40B4-BE49-F238E27FC236}">
                <a16:creationId xmlns:a16="http://schemas.microsoft.com/office/drawing/2014/main" id="{80E2DB89-BC3C-8FA5-70AB-E04E3AFBBD7E}"/>
              </a:ext>
            </a:extLst>
          </p:cNvPr>
          <p:cNvSpPr txBox="1">
            <a:spLocks noGrp="1"/>
          </p:cNvSpPr>
          <p:nvPr>
            <p:ph type="ftr" sz="quarter" idx="9"/>
          </p:nvPr>
        </p:nvSpPr>
        <p:spPr/>
        <p:txBody>
          <a:bodyPr/>
          <a:lstStyle>
            <a:lvl1pPr>
              <a:defRPr/>
            </a:lvl1pPr>
            <a:lvl2pPr>
              <a:defRPr/>
            </a:lvl2pPr>
          </a:lstStyle>
          <a:p>
            <a:pPr lvl="0"/>
            <a:r>
              <a:rPr lang="en-US"/>
              <a:t>Funded by the European Union.  </a:t>
            </a:r>
            <a:endParaRPr lang="fr-FR"/>
          </a:p>
        </p:txBody>
      </p:sp>
      <p:sp>
        <p:nvSpPr>
          <p:cNvPr id="15" name="Titre 1">
            <a:extLst>
              <a:ext uri="{FF2B5EF4-FFF2-40B4-BE49-F238E27FC236}">
                <a16:creationId xmlns:a16="http://schemas.microsoft.com/office/drawing/2014/main" id="{92C59327-0C40-30D6-7B9D-700F4DF2AA23}"/>
              </a:ext>
            </a:extLst>
          </p:cNvPr>
          <p:cNvSpPr>
            <a:spLocks noGrp="1"/>
          </p:cNvSpPr>
          <p:nvPr>
            <p:ph type="title" hasCustomPrompt="1"/>
          </p:nvPr>
        </p:nvSpPr>
        <p:spPr>
          <a:xfrm>
            <a:off x="1544715" y="365125"/>
            <a:ext cx="7297360" cy="797873"/>
          </a:xfrm>
          <a:noFill/>
        </p:spPr>
        <p:txBody>
          <a:bodyPr/>
          <a:lstStyle>
            <a:lvl1pPr>
              <a:defRPr>
                <a:solidFill>
                  <a:schemeClr val="bg1"/>
                </a:solidFill>
              </a:defRPr>
            </a:lvl1pPr>
          </a:lstStyle>
          <a:p>
            <a:r>
              <a:rPr lang="fr-FR" err="1"/>
              <a:t>Add</a:t>
            </a:r>
            <a:r>
              <a:rPr lang="fr-FR"/>
              <a:t> </a:t>
            </a:r>
            <a:r>
              <a:rPr lang="fr-FR" err="1"/>
              <a:t>title</a:t>
            </a:r>
            <a:endParaRPr lang="fr-FR"/>
          </a:p>
        </p:txBody>
      </p:sp>
      <p:sp>
        <p:nvSpPr>
          <p:cNvPr id="21" name="Freeform 849">
            <a:extLst>
              <a:ext uri="{FF2B5EF4-FFF2-40B4-BE49-F238E27FC236}">
                <a16:creationId xmlns:a16="http://schemas.microsoft.com/office/drawing/2014/main" id="{459696A4-8C5A-2EA2-6767-B0F97185623C}"/>
              </a:ext>
            </a:extLst>
          </p:cNvPr>
          <p:cNvSpPr/>
          <p:nvPr userDrawn="1"/>
        </p:nvSpPr>
        <p:spPr>
          <a:xfrm>
            <a:off x="1220276" y="1845052"/>
            <a:ext cx="558798" cy="558798"/>
          </a:xfrm>
          <a:custGeom>
            <a:avLst/>
            <a:gdLst>
              <a:gd name="f0" fmla="val 10800000"/>
              <a:gd name="f1" fmla="val 5400000"/>
              <a:gd name="f2" fmla="val 180"/>
              <a:gd name="f3" fmla="val w"/>
              <a:gd name="f4" fmla="val h"/>
              <a:gd name="f5" fmla="val 0"/>
              <a:gd name="f6" fmla="val 164"/>
              <a:gd name="f7" fmla="val 162"/>
              <a:gd name="f8" fmla="val 112"/>
              <a:gd name="f9" fmla="val 82"/>
              <a:gd name="f10" fmla="val 92"/>
              <a:gd name="f11" fmla="val 91"/>
              <a:gd name="f12" fmla="val 78"/>
              <a:gd name="f13" fmla="val 88"/>
              <a:gd name="f14" fmla="val 75"/>
              <a:gd name="f15" fmla="val 85"/>
              <a:gd name="f16" fmla="val 74"/>
              <a:gd name="f17" fmla="val 46"/>
              <a:gd name="f18" fmla="val 45"/>
              <a:gd name="f19" fmla="val 83"/>
              <a:gd name="f20" fmla="val 44"/>
              <a:gd name="f21" fmla="val 80"/>
              <a:gd name="f22" fmla="val 79"/>
              <a:gd name="f23" fmla="val 76"/>
              <a:gd name="f24" fmla="val 71"/>
              <a:gd name="f25" fmla="val 96"/>
              <a:gd name="f26" fmla="val 87"/>
              <a:gd name="f27" fmla="val 114"/>
              <a:gd name="f28" fmla="val 115"/>
              <a:gd name="f29" fmla="val 86"/>
              <a:gd name="f30" fmla="val 90"/>
              <a:gd name="f31" fmla="val 140"/>
              <a:gd name="f32" fmla="val 29"/>
              <a:gd name="f33" fmla="val 151"/>
              <a:gd name="f34" fmla="val 40"/>
              <a:gd name="f35" fmla="val 152"/>
              <a:gd name="f36" fmla="val 41"/>
              <a:gd name="f37" fmla="val 153"/>
              <a:gd name="f38" fmla="val 154"/>
              <a:gd name="f39" fmla="val 155"/>
              <a:gd name="f40" fmla="val 31"/>
              <a:gd name="f41" fmla="val 17"/>
              <a:gd name="f42" fmla="val 9"/>
              <a:gd name="f43" fmla="val 146"/>
              <a:gd name="f44" fmla="val 132"/>
              <a:gd name="f45" fmla="val 123"/>
              <a:gd name="f46" fmla="val 10"/>
              <a:gd name="f47" fmla="val 11"/>
              <a:gd name="f48" fmla="val 12"/>
              <a:gd name="f49" fmla="val 136"/>
              <a:gd name="f50" fmla="val 25"/>
              <a:gd name="f51" fmla="val 131"/>
              <a:gd name="f52" fmla="val 30"/>
              <a:gd name="f53" fmla="val 118"/>
              <a:gd name="f54" fmla="val 18"/>
              <a:gd name="f55" fmla="val 101"/>
              <a:gd name="f56" fmla="val 63"/>
              <a:gd name="f57" fmla="val 32"/>
              <a:gd name="f58" fmla="val 28"/>
              <a:gd name="f59" fmla="val 24"/>
              <a:gd name="f60" fmla="val 33"/>
              <a:gd name="f61" fmla="val 15"/>
              <a:gd name="f62" fmla="val 47"/>
              <a:gd name="f63" fmla="val 7"/>
              <a:gd name="f64" fmla="val 65"/>
              <a:gd name="f65" fmla="val 22"/>
              <a:gd name="f66" fmla="val 149"/>
              <a:gd name="f67" fmla="val 36"/>
              <a:gd name="f68" fmla="val 157"/>
              <a:gd name="f69" fmla="val 35"/>
              <a:gd name="f70" fmla="val 158"/>
              <a:gd name="f71" fmla="val 160"/>
              <a:gd name="f72" fmla="val 161"/>
              <a:gd name="f73" fmla="val 37"/>
              <a:gd name="f74" fmla="val 38"/>
              <a:gd name="f75" fmla="val 39"/>
              <a:gd name="f76" fmla="val 49"/>
              <a:gd name="f77" fmla="val 59"/>
              <a:gd name="f78" fmla="val 70"/>
              <a:gd name="f79" fmla="val 159"/>
              <a:gd name="f80" fmla="val 93"/>
              <a:gd name="f81" fmla="val 105"/>
              <a:gd name="f82" fmla="val 124"/>
              <a:gd name="f83" fmla="val 125"/>
              <a:gd name="f84" fmla="val 126"/>
              <a:gd name="f85" fmla="val 127"/>
              <a:gd name="f86" fmla="val 128"/>
              <a:gd name="f87" fmla="val 129"/>
              <a:gd name="f88" fmla="val 119"/>
              <a:gd name="f89" fmla="val 141"/>
              <a:gd name="f90" fmla="val 156"/>
              <a:gd name="f91" fmla="val 148"/>
              <a:gd name="f92" fmla="val 135"/>
              <a:gd name="f93" fmla="val 34"/>
              <a:gd name="f94" fmla="val 6"/>
              <a:gd name="f95" fmla="val 145"/>
              <a:gd name="f96" fmla="val 13"/>
              <a:gd name="f97" fmla="val 16"/>
              <a:gd name="f98" fmla="val 120"/>
              <a:gd name="f99" fmla="val 53"/>
              <a:gd name="f100" fmla="val 113"/>
              <a:gd name="f101" fmla="val 104"/>
              <a:gd name="f102" fmla="val 60"/>
              <a:gd name="f103" fmla="val 50"/>
              <a:gd name="f104" fmla="val 27"/>
              <a:gd name="f105" fmla="val 19"/>
              <a:gd name="f106" fmla="val 107"/>
              <a:gd name="f107" fmla="val 116"/>
              <a:gd name="f108" fmla="val 117"/>
              <a:gd name="f109" fmla="val 134"/>
              <a:gd name="f110" fmla="val 137"/>
              <a:gd name="f111" fmla="val 142"/>
              <a:gd name="f112" fmla="val 111"/>
              <a:gd name="f113" fmla="val 130"/>
              <a:gd name="f114" fmla="val 109"/>
              <a:gd name="f115" fmla="val 108"/>
              <a:gd name="f116" fmla="val 106"/>
              <a:gd name="f117" fmla="val 133"/>
              <a:gd name="f118" fmla="val 143"/>
              <a:gd name="f119" fmla="val 138"/>
              <a:gd name="f120" fmla="val 62"/>
              <a:gd name="f121" fmla="val 55"/>
              <a:gd name="f122" fmla="val 57"/>
              <a:gd name="f123" fmla="val 56"/>
              <a:gd name="f124" fmla="val 54"/>
              <a:gd name="f125" fmla="val 52"/>
              <a:gd name="f126" fmla="val 51"/>
              <a:gd name="f127" fmla="val 110"/>
              <a:gd name="f128" fmla="val 66"/>
              <a:gd name="f129" fmla="val 58"/>
              <a:gd name="f130" fmla="val 139"/>
              <a:gd name="f131" fmla="+- 0 0 -90"/>
              <a:gd name="f132" fmla="*/ f3 1 164"/>
              <a:gd name="f133" fmla="*/ f4 1 162"/>
              <a:gd name="f134" fmla="val f5"/>
              <a:gd name="f135" fmla="val f6"/>
              <a:gd name="f136" fmla="val f7"/>
              <a:gd name="f137" fmla="*/ f131 f0 1"/>
              <a:gd name="f138" fmla="+- f136 0 f134"/>
              <a:gd name="f139" fmla="+- f135 0 f134"/>
              <a:gd name="f140" fmla="*/ f137 1 f2"/>
              <a:gd name="f141" fmla="*/ f139 1 164"/>
              <a:gd name="f142" fmla="*/ f138 1 162"/>
              <a:gd name="f143" fmla="*/ 85 f139 1"/>
              <a:gd name="f144" fmla="*/ 74 f138 1"/>
              <a:gd name="f145" fmla="*/ 79 f139 1"/>
              <a:gd name="f146" fmla="*/ 46 f138 1"/>
              <a:gd name="f147" fmla="*/ 82 f139 1"/>
              <a:gd name="f148" fmla="*/ 96 f138 1"/>
              <a:gd name="f149" fmla="*/ 115 f139 1"/>
              <a:gd name="f150" fmla="*/ 85 f138 1"/>
              <a:gd name="f151" fmla="*/ 76 f139 1"/>
              <a:gd name="f152" fmla="*/ 90 f138 1"/>
              <a:gd name="f153" fmla="*/ 153 f139 1"/>
              <a:gd name="f154" fmla="*/ 41 f138 1"/>
              <a:gd name="f155" fmla="*/ 123 f139 1"/>
              <a:gd name="f156" fmla="*/ 9 f138 1"/>
              <a:gd name="f157" fmla="*/ 136 f139 1"/>
              <a:gd name="f158" fmla="*/ 25 f138 1"/>
              <a:gd name="f159" fmla="*/ 32 f139 1"/>
              <a:gd name="f160" fmla="*/ 30 f138 1"/>
              <a:gd name="f161" fmla="*/ 41 f139 1"/>
              <a:gd name="f162" fmla="*/ 10 f138 1"/>
              <a:gd name="f163" fmla="*/ 9 f139 1"/>
              <a:gd name="f164" fmla="*/ 40 f138 1"/>
              <a:gd name="f165" fmla="*/ 24 f139 1"/>
              <a:gd name="f166" fmla="*/ 29 f138 1"/>
              <a:gd name="f167" fmla="*/ 44 f139 1"/>
              <a:gd name="f168" fmla="*/ 149 f138 1"/>
              <a:gd name="f169" fmla="*/ 38 f139 1"/>
              <a:gd name="f170" fmla="*/ 162 f138 1"/>
              <a:gd name="f171" fmla="*/ 159 f138 1"/>
              <a:gd name="f172" fmla="*/ 126 f139 1"/>
              <a:gd name="f173" fmla="*/ 119 f139 1"/>
              <a:gd name="f174" fmla="*/ 140 f139 1"/>
              <a:gd name="f175" fmla="*/ 129 f139 1"/>
              <a:gd name="f176" fmla="*/ 11 f138 1"/>
              <a:gd name="f177" fmla="*/ 12 f139 1"/>
              <a:gd name="f178" fmla="*/ 12 f138 1"/>
              <a:gd name="f179" fmla="*/ 154 f138 1"/>
              <a:gd name="f180" fmla="*/ 151 f139 1"/>
              <a:gd name="f181" fmla="*/ 114 f139 1"/>
              <a:gd name="f182" fmla="*/ 22 f138 1"/>
              <a:gd name="f183" fmla="*/ 50 f139 1"/>
              <a:gd name="f184" fmla="*/ 27 f139 1"/>
              <a:gd name="f185" fmla="*/ 53 f138 1"/>
              <a:gd name="f186" fmla="*/ 117 f138 1"/>
              <a:gd name="f187" fmla="*/ 140 f138 1"/>
              <a:gd name="f188" fmla="*/ 113 f139 1"/>
              <a:gd name="f189" fmla="*/ 145 f139 1"/>
              <a:gd name="f190" fmla="*/ 108 f139 1"/>
              <a:gd name="f191" fmla="*/ 130 f138 1"/>
              <a:gd name="f192" fmla="*/ 143 f138 1"/>
              <a:gd name="f193" fmla="*/ 57 f139 1"/>
              <a:gd name="f194" fmla="*/ 134 f138 1"/>
              <a:gd name="f195" fmla="*/ 51 f139 1"/>
              <a:gd name="f196" fmla="*/ 37 f139 1"/>
              <a:gd name="f197" fmla="*/ 111 f138 1"/>
              <a:gd name="f198" fmla="*/ 88 f138 1"/>
              <a:gd name="f199" fmla="*/ 82 f138 1"/>
              <a:gd name="f200" fmla="*/ 33 f139 1"/>
              <a:gd name="f201" fmla="*/ 60 f138 1"/>
              <a:gd name="f202" fmla="*/ 36 f139 1"/>
              <a:gd name="f203" fmla="*/ 55 f138 1"/>
              <a:gd name="f204" fmla="*/ 52 f139 1"/>
              <a:gd name="f205" fmla="*/ 39 f138 1"/>
              <a:gd name="f206" fmla="*/ 36 f138 1"/>
              <a:gd name="f207" fmla="*/ 27 f138 1"/>
              <a:gd name="f208" fmla="*/ 127 f139 1"/>
              <a:gd name="f209" fmla="*/ 59 f138 1"/>
              <a:gd name="f210" fmla="*/ 133 f139 1"/>
              <a:gd name="f211" fmla="*/ 134 f139 1"/>
              <a:gd name="f212" fmla="*/ 128 f139 1"/>
              <a:gd name="f213" fmla="*/ 115 f138 1"/>
              <a:gd name="f214" fmla="+- f140 0 f1"/>
              <a:gd name="f215" fmla="*/ f143 1 164"/>
              <a:gd name="f216" fmla="*/ f144 1 162"/>
              <a:gd name="f217" fmla="*/ f145 1 164"/>
              <a:gd name="f218" fmla="*/ f146 1 162"/>
              <a:gd name="f219" fmla="*/ f147 1 164"/>
              <a:gd name="f220" fmla="*/ f148 1 162"/>
              <a:gd name="f221" fmla="*/ f149 1 164"/>
              <a:gd name="f222" fmla="*/ f150 1 162"/>
              <a:gd name="f223" fmla="*/ f151 1 164"/>
              <a:gd name="f224" fmla="*/ f152 1 162"/>
              <a:gd name="f225" fmla="*/ f153 1 164"/>
              <a:gd name="f226" fmla="*/ f154 1 162"/>
              <a:gd name="f227" fmla="*/ f155 1 164"/>
              <a:gd name="f228" fmla="*/ f156 1 162"/>
              <a:gd name="f229" fmla="*/ f157 1 164"/>
              <a:gd name="f230" fmla="*/ f158 1 162"/>
              <a:gd name="f231" fmla="*/ f159 1 164"/>
              <a:gd name="f232" fmla="*/ f160 1 162"/>
              <a:gd name="f233" fmla="*/ f161 1 164"/>
              <a:gd name="f234" fmla="*/ f162 1 162"/>
              <a:gd name="f235" fmla="*/ f163 1 164"/>
              <a:gd name="f236" fmla="*/ f164 1 162"/>
              <a:gd name="f237" fmla="*/ f165 1 164"/>
              <a:gd name="f238" fmla="*/ f166 1 162"/>
              <a:gd name="f239" fmla="*/ f167 1 164"/>
              <a:gd name="f240" fmla="*/ f168 1 162"/>
              <a:gd name="f241" fmla="*/ f169 1 164"/>
              <a:gd name="f242" fmla="*/ f170 1 162"/>
              <a:gd name="f243" fmla="*/ f171 1 162"/>
              <a:gd name="f244" fmla="*/ f172 1 164"/>
              <a:gd name="f245" fmla="*/ f173 1 164"/>
              <a:gd name="f246" fmla="*/ f174 1 164"/>
              <a:gd name="f247" fmla="*/ f175 1 164"/>
              <a:gd name="f248" fmla="*/ f176 1 162"/>
              <a:gd name="f249" fmla="*/ f177 1 164"/>
              <a:gd name="f250" fmla="*/ f178 1 162"/>
              <a:gd name="f251" fmla="*/ f179 1 162"/>
              <a:gd name="f252" fmla="*/ f180 1 164"/>
              <a:gd name="f253" fmla="*/ f181 1 164"/>
              <a:gd name="f254" fmla="*/ f182 1 162"/>
              <a:gd name="f255" fmla="*/ f183 1 164"/>
              <a:gd name="f256" fmla="*/ f184 1 164"/>
              <a:gd name="f257" fmla="*/ f185 1 162"/>
              <a:gd name="f258" fmla="*/ f186 1 162"/>
              <a:gd name="f259" fmla="*/ f187 1 162"/>
              <a:gd name="f260" fmla="*/ f188 1 164"/>
              <a:gd name="f261" fmla="*/ f189 1 164"/>
              <a:gd name="f262" fmla="*/ f190 1 164"/>
              <a:gd name="f263" fmla="*/ f191 1 162"/>
              <a:gd name="f264" fmla="*/ f192 1 162"/>
              <a:gd name="f265" fmla="*/ f193 1 164"/>
              <a:gd name="f266" fmla="*/ f194 1 162"/>
              <a:gd name="f267" fmla="*/ f195 1 164"/>
              <a:gd name="f268" fmla="*/ f196 1 164"/>
              <a:gd name="f269" fmla="*/ f197 1 162"/>
              <a:gd name="f270" fmla="*/ f198 1 162"/>
              <a:gd name="f271" fmla="*/ f199 1 162"/>
              <a:gd name="f272" fmla="*/ f200 1 164"/>
              <a:gd name="f273" fmla="*/ f201 1 162"/>
              <a:gd name="f274" fmla="*/ f202 1 164"/>
              <a:gd name="f275" fmla="*/ f203 1 162"/>
              <a:gd name="f276" fmla="*/ f204 1 164"/>
              <a:gd name="f277" fmla="*/ f205 1 162"/>
              <a:gd name="f278" fmla="*/ f206 1 162"/>
              <a:gd name="f279" fmla="*/ f207 1 162"/>
              <a:gd name="f280" fmla="*/ f208 1 164"/>
              <a:gd name="f281" fmla="*/ f209 1 162"/>
              <a:gd name="f282" fmla="*/ f210 1 164"/>
              <a:gd name="f283" fmla="*/ f211 1 164"/>
              <a:gd name="f284" fmla="*/ f212 1 164"/>
              <a:gd name="f285" fmla="*/ f213 1 162"/>
              <a:gd name="f286" fmla="*/ 0 1 f141"/>
              <a:gd name="f287" fmla="*/ f135 1 f141"/>
              <a:gd name="f288" fmla="*/ 0 1 f142"/>
              <a:gd name="f289" fmla="*/ f136 1 f142"/>
              <a:gd name="f290" fmla="*/ f215 1 f141"/>
              <a:gd name="f291" fmla="*/ f216 1 f142"/>
              <a:gd name="f292" fmla="*/ f217 1 f141"/>
              <a:gd name="f293" fmla="*/ f218 1 f142"/>
              <a:gd name="f294" fmla="*/ f219 1 f141"/>
              <a:gd name="f295" fmla="*/ f220 1 f142"/>
              <a:gd name="f296" fmla="*/ f221 1 f141"/>
              <a:gd name="f297" fmla="*/ f222 1 f142"/>
              <a:gd name="f298" fmla="*/ f223 1 f141"/>
              <a:gd name="f299" fmla="*/ f224 1 f142"/>
              <a:gd name="f300" fmla="*/ f225 1 f141"/>
              <a:gd name="f301" fmla="*/ f226 1 f142"/>
              <a:gd name="f302" fmla="*/ f227 1 f141"/>
              <a:gd name="f303" fmla="*/ f228 1 f142"/>
              <a:gd name="f304" fmla="*/ f229 1 f141"/>
              <a:gd name="f305" fmla="*/ f230 1 f142"/>
              <a:gd name="f306" fmla="*/ f231 1 f141"/>
              <a:gd name="f307" fmla="*/ f232 1 f142"/>
              <a:gd name="f308" fmla="*/ f233 1 f141"/>
              <a:gd name="f309" fmla="*/ f234 1 f142"/>
              <a:gd name="f310" fmla="*/ f235 1 f141"/>
              <a:gd name="f311" fmla="*/ f236 1 f142"/>
              <a:gd name="f312" fmla="*/ f237 1 f141"/>
              <a:gd name="f313" fmla="*/ f238 1 f142"/>
              <a:gd name="f314" fmla="*/ f239 1 f141"/>
              <a:gd name="f315" fmla="*/ f240 1 f142"/>
              <a:gd name="f316" fmla="*/ f241 1 f141"/>
              <a:gd name="f317" fmla="*/ f242 1 f142"/>
              <a:gd name="f318" fmla="*/ f243 1 f142"/>
              <a:gd name="f319" fmla="*/ f244 1 f141"/>
              <a:gd name="f320" fmla="*/ f245 1 f141"/>
              <a:gd name="f321" fmla="*/ f246 1 f141"/>
              <a:gd name="f322" fmla="*/ f247 1 f141"/>
              <a:gd name="f323" fmla="*/ f248 1 f142"/>
              <a:gd name="f324" fmla="*/ f249 1 f141"/>
              <a:gd name="f325" fmla="*/ f250 1 f142"/>
              <a:gd name="f326" fmla="*/ f251 1 f142"/>
              <a:gd name="f327" fmla="*/ f252 1 f141"/>
              <a:gd name="f328" fmla="*/ f253 1 f141"/>
              <a:gd name="f329" fmla="*/ f254 1 f142"/>
              <a:gd name="f330" fmla="*/ f255 1 f141"/>
              <a:gd name="f331" fmla="*/ f256 1 f141"/>
              <a:gd name="f332" fmla="*/ f257 1 f142"/>
              <a:gd name="f333" fmla="*/ f258 1 f142"/>
              <a:gd name="f334" fmla="*/ f259 1 f142"/>
              <a:gd name="f335" fmla="*/ f260 1 f141"/>
              <a:gd name="f336" fmla="*/ f261 1 f141"/>
              <a:gd name="f337" fmla="*/ f262 1 f141"/>
              <a:gd name="f338" fmla="*/ f263 1 f142"/>
              <a:gd name="f339" fmla="*/ f264 1 f142"/>
              <a:gd name="f340" fmla="*/ f265 1 f141"/>
              <a:gd name="f341" fmla="*/ f266 1 f142"/>
              <a:gd name="f342" fmla="*/ f267 1 f141"/>
              <a:gd name="f343" fmla="*/ f268 1 f141"/>
              <a:gd name="f344" fmla="*/ f269 1 f142"/>
              <a:gd name="f345" fmla="*/ f270 1 f142"/>
              <a:gd name="f346" fmla="*/ f271 1 f142"/>
              <a:gd name="f347" fmla="*/ f272 1 f141"/>
              <a:gd name="f348" fmla="*/ f273 1 f142"/>
              <a:gd name="f349" fmla="*/ f274 1 f141"/>
              <a:gd name="f350" fmla="*/ f275 1 f142"/>
              <a:gd name="f351" fmla="*/ f276 1 f141"/>
              <a:gd name="f352" fmla="*/ f277 1 f142"/>
              <a:gd name="f353" fmla="*/ f278 1 f142"/>
              <a:gd name="f354" fmla="*/ f279 1 f142"/>
              <a:gd name="f355" fmla="*/ f280 1 f141"/>
              <a:gd name="f356" fmla="*/ f281 1 f142"/>
              <a:gd name="f357" fmla="*/ f282 1 f141"/>
              <a:gd name="f358" fmla="*/ f283 1 f141"/>
              <a:gd name="f359" fmla="*/ f284 1 f141"/>
              <a:gd name="f360" fmla="*/ f285 1 f142"/>
              <a:gd name="f361" fmla="*/ f286 f132 1"/>
              <a:gd name="f362" fmla="*/ f287 f132 1"/>
              <a:gd name="f363" fmla="*/ f289 f133 1"/>
              <a:gd name="f364" fmla="*/ f288 f133 1"/>
              <a:gd name="f365" fmla="*/ f290 f132 1"/>
              <a:gd name="f366" fmla="*/ f291 f133 1"/>
              <a:gd name="f367" fmla="*/ f292 f132 1"/>
              <a:gd name="f368" fmla="*/ f293 f133 1"/>
              <a:gd name="f369" fmla="*/ f294 f132 1"/>
              <a:gd name="f370" fmla="*/ f295 f133 1"/>
              <a:gd name="f371" fmla="*/ f296 f132 1"/>
              <a:gd name="f372" fmla="*/ f297 f133 1"/>
              <a:gd name="f373" fmla="*/ f298 f132 1"/>
              <a:gd name="f374" fmla="*/ f299 f133 1"/>
              <a:gd name="f375" fmla="*/ f300 f132 1"/>
              <a:gd name="f376" fmla="*/ f301 f133 1"/>
              <a:gd name="f377" fmla="*/ f302 f132 1"/>
              <a:gd name="f378" fmla="*/ f303 f133 1"/>
              <a:gd name="f379" fmla="*/ f304 f132 1"/>
              <a:gd name="f380" fmla="*/ f305 f133 1"/>
              <a:gd name="f381" fmla="*/ f306 f132 1"/>
              <a:gd name="f382" fmla="*/ f307 f133 1"/>
              <a:gd name="f383" fmla="*/ f308 f132 1"/>
              <a:gd name="f384" fmla="*/ f309 f133 1"/>
              <a:gd name="f385" fmla="*/ f310 f132 1"/>
              <a:gd name="f386" fmla="*/ f311 f133 1"/>
              <a:gd name="f387" fmla="*/ f312 f132 1"/>
              <a:gd name="f388" fmla="*/ f313 f133 1"/>
              <a:gd name="f389" fmla="*/ f314 f132 1"/>
              <a:gd name="f390" fmla="*/ f315 f133 1"/>
              <a:gd name="f391" fmla="*/ f316 f132 1"/>
              <a:gd name="f392" fmla="*/ f317 f133 1"/>
              <a:gd name="f393" fmla="*/ f318 f133 1"/>
              <a:gd name="f394" fmla="*/ f319 f132 1"/>
              <a:gd name="f395" fmla="*/ f320 f132 1"/>
              <a:gd name="f396" fmla="*/ f321 f132 1"/>
              <a:gd name="f397" fmla="*/ f322 f132 1"/>
              <a:gd name="f398" fmla="*/ f323 f133 1"/>
              <a:gd name="f399" fmla="*/ f324 f132 1"/>
              <a:gd name="f400" fmla="*/ f325 f133 1"/>
              <a:gd name="f401" fmla="*/ f326 f133 1"/>
              <a:gd name="f402" fmla="*/ f327 f132 1"/>
              <a:gd name="f403" fmla="*/ f328 f132 1"/>
              <a:gd name="f404" fmla="*/ f329 f133 1"/>
              <a:gd name="f405" fmla="*/ f330 f132 1"/>
              <a:gd name="f406" fmla="*/ f331 f132 1"/>
              <a:gd name="f407" fmla="*/ f332 f133 1"/>
              <a:gd name="f408" fmla="*/ f333 f133 1"/>
              <a:gd name="f409" fmla="*/ f334 f133 1"/>
              <a:gd name="f410" fmla="*/ f335 f132 1"/>
              <a:gd name="f411" fmla="*/ f336 f132 1"/>
              <a:gd name="f412" fmla="*/ f337 f132 1"/>
              <a:gd name="f413" fmla="*/ f338 f133 1"/>
              <a:gd name="f414" fmla="*/ f339 f133 1"/>
              <a:gd name="f415" fmla="*/ f340 f132 1"/>
              <a:gd name="f416" fmla="*/ f341 f133 1"/>
              <a:gd name="f417" fmla="*/ f342 f132 1"/>
              <a:gd name="f418" fmla="*/ f343 f132 1"/>
              <a:gd name="f419" fmla="*/ f344 f133 1"/>
              <a:gd name="f420" fmla="*/ f345 f133 1"/>
              <a:gd name="f421" fmla="*/ f346 f133 1"/>
              <a:gd name="f422" fmla="*/ f347 f132 1"/>
              <a:gd name="f423" fmla="*/ f348 f133 1"/>
              <a:gd name="f424" fmla="*/ f349 f132 1"/>
              <a:gd name="f425" fmla="*/ f350 f133 1"/>
              <a:gd name="f426" fmla="*/ f351 f132 1"/>
              <a:gd name="f427" fmla="*/ f352 f133 1"/>
              <a:gd name="f428" fmla="*/ f353 f133 1"/>
              <a:gd name="f429" fmla="*/ f354 f133 1"/>
              <a:gd name="f430" fmla="*/ f355 f132 1"/>
              <a:gd name="f431" fmla="*/ f356 f133 1"/>
              <a:gd name="f432" fmla="*/ f357 f132 1"/>
              <a:gd name="f433" fmla="*/ f358 f132 1"/>
              <a:gd name="f434" fmla="*/ f359 f132 1"/>
              <a:gd name="f435" fmla="*/ f360 f133 1"/>
            </a:gdLst>
            <a:ahLst/>
            <a:cxnLst>
              <a:cxn ang="3cd4">
                <a:pos x="hc" y="t"/>
              </a:cxn>
              <a:cxn ang="0">
                <a:pos x="r" y="vc"/>
              </a:cxn>
              <a:cxn ang="cd4">
                <a:pos x="hc" y="b"/>
              </a:cxn>
              <a:cxn ang="cd2">
                <a:pos x="l" y="vc"/>
              </a:cxn>
              <a:cxn ang="f214">
                <a:pos x="f365" y="f366"/>
              </a:cxn>
              <a:cxn ang="f214">
                <a:pos x="f367" y="f368"/>
              </a:cxn>
              <a:cxn ang="f214">
                <a:pos x="f369" y="f370"/>
              </a:cxn>
              <a:cxn ang="f214">
                <a:pos x="f371" y="f372"/>
              </a:cxn>
              <a:cxn ang="f214">
                <a:pos x="f373" y="f372"/>
              </a:cxn>
              <a:cxn ang="f214">
                <a:pos x="f369" y="f374"/>
              </a:cxn>
              <a:cxn ang="f214">
                <a:pos x="f375" y="f376"/>
              </a:cxn>
              <a:cxn ang="f214">
                <a:pos x="f377" y="f378"/>
              </a:cxn>
              <a:cxn ang="f214">
                <a:pos x="f379" y="f380"/>
              </a:cxn>
              <a:cxn ang="f214">
                <a:pos x="f381" y="f382"/>
              </a:cxn>
              <a:cxn ang="f214">
                <a:pos x="f383" y="f384"/>
              </a:cxn>
              <a:cxn ang="f214">
                <a:pos x="f385" y="f386"/>
              </a:cxn>
              <a:cxn ang="f214">
                <a:pos x="f387" y="f388"/>
              </a:cxn>
              <a:cxn ang="f214">
                <a:pos x="f389" y="f390"/>
              </a:cxn>
              <a:cxn ang="f214">
                <a:pos x="f391" y="f392"/>
              </a:cxn>
              <a:cxn ang="f214">
                <a:pos x="f369" y="f393"/>
              </a:cxn>
              <a:cxn ang="f214">
                <a:pos x="f394" y="f392"/>
              </a:cxn>
              <a:cxn ang="f214">
                <a:pos x="f395" y="f390"/>
              </a:cxn>
              <a:cxn ang="f214">
                <a:pos x="f396" y="f388"/>
              </a:cxn>
              <a:cxn ang="f214">
                <a:pos x="f397" y="f398"/>
              </a:cxn>
              <a:cxn ang="f214">
                <a:pos x="f399" y="f400"/>
              </a:cxn>
              <a:cxn ang="f214">
                <a:pos x="f369" y="f401"/>
              </a:cxn>
              <a:cxn ang="f214">
                <a:pos x="f402" y="f372"/>
              </a:cxn>
              <a:cxn ang="f214">
                <a:pos x="f403" y="f382"/>
              </a:cxn>
              <a:cxn ang="f214">
                <a:pos x="f369" y="f404"/>
              </a:cxn>
              <a:cxn ang="f214">
                <a:pos x="f405" y="f382"/>
              </a:cxn>
              <a:cxn ang="f214">
                <a:pos x="f406" y="f407"/>
              </a:cxn>
              <a:cxn ang="f214">
                <a:pos x="f406" y="f408"/>
              </a:cxn>
              <a:cxn ang="f214">
                <a:pos x="f405" y="f409"/>
              </a:cxn>
              <a:cxn ang="f214">
                <a:pos x="f410" y="f409"/>
              </a:cxn>
              <a:cxn ang="f214">
                <a:pos x="f379" y="f408"/>
              </a:cxn>
              <a:cxn ang="f214">
                <a:pos x="f411" y="f372"/>
              </a:cxn>
              <a:cxn ang="f214">
                <a:pos x="f379" y="f407"/>
              </a:cxn>
              <a:cxn ang="f214">
                <a:pos x="f412" y="f413"/>
              </a:cxn>
              <a:cxn ang="f214">
                <a:pos x="f365" y="f414"/>
              </a:cxn>
              <a:cxn ang="f214">
                <a:pos x="f367" y="f409"/>
              </a:cxn>
              <a:cxn ang="f214">
                <a:pos x="f415" y="f416"/>
              </a:cxn>
              <a:cxn ang="f214">
                <a:pos x="f417" y="f416"/>
              </a:cxn>
              <a:cxn ang="f214">
                <a:pos x="f418" y="f419"/>
              </a:cxn>
              <a:cxn ang="f214">
                <a:pos x="f387" y="f420"/>
              </a:cxn>
              <a:cxn ang="f214">
                <a:pos x="f406" y="f421"/>
              </a:cxn>
              <a:cxn ang="f214">
                <a:pos x="f422" y="f423"/>
              </a:cxn>
              <a:cxn ang="f214">
                <a:pos x="f424" y="f425"/>
              </a:cxn>
              <a:cxn ang="f214">
                <a:pos x="f426" y="f427"/>
              </a:cxn>
              <a:cxn ang="f214">
                <a:pos x="f415" y="f428"/>
              </a:cxn>
              <a:cxn ang="f214">
                <a:pos x="f367" y="f382"/>
              </a:cxn>
              <a:cxn ang="f214">
                <a:pos x="f365" y="f429"/>
              </a:cxn>
              <a:cxn ang="f214">
                <a:pos x="f412" y="f386"/>
              </a:cxn>
              <a:cxn ang="f214">
                <a:pos x="f410" y="f428"/>
              </a:cxn>
              <a:cxn ang="f214">
                <a:pos x="f430" y="f431"/>
              </a:cxn>
              <a:cxn ang="f214">
                <a:pos x="f432" y="f431"/>
              </a:cxn>
              <a:cxn ang="f214">
                <a:pos x="f433" y="f372"/>
              </a:cxn>
              <a:cxn ang="f214">
                <a:pos x="f432" y="f419"/>
              </a:cxn>
              <a:cxn ang="f214">
                <a:pos x="f434" y="f435"/>
              </a:cxn>
            </a:cxnLst>
            <a:rect l="f361" t="f364" r="f362" b="f363"/>
            <a:pathLst>
              <a:path w="164" h="162">
                <a:moveTo>
                  <a:pt x="f8" y="f9"/>
                </a:moveTo>
                <a:cubicBezTo>
                  <a:pt x="f10" y="f9"/>
                  <a:pt x="f10" y="f9"/>
                  <a:pt x="f10" y="f9"/>
                </a:cubicBezTo>
                <a:cubicBezTo>
                  <a:pt x="f11" y="f12"/>
                  <a:pt x="f13" y="f14"/>
                  <a:pt x="f15" y="f16"/>
                </a:cubicBezTo>
                <a:cubicBezTo>
                  <a:pt x="f15" y="f17"/>
                  <a:pt x="f15" y="f17"/>
                  <a:pt x="f15" y="f17"/>
                </a:cubicBezTo>
                <a:cubicBezTo>
                  <a:pt x="f15" y="f18"/>
                  <a:pt x="f19" y="f20"/>
                  <a:pt x="f9" y="f20"/>
                </a:cubicBezTo>
                <a:cubicBezTo>
                  <a:pt x="f21" y="f20"/>
                  <a:pt x="f22" y="f18"/>
                  <a:pt x="f22" y="f17"/>
                </a:cubicBezTo>
                <a:cubicBezTo>
                  <a:pt x="f22" y="f16"/>
                  <a:pt x="f22" y="f16"/>
                  <a:pt x="f22" y="f16"/>
                </a:cubicBezTo>
                <a:cubicBezTo>
                  <a:pt x="f16" y="f23"/>
                  <a:pt x="f24" y="f21"/>
                  <a:pt x="f24" y="f15"/>
                </a:cubicBezTo>
                <a:cubicBezTo>
                  <a:pt x="f24" y="f11"/>
                  <a:pt x="f23" y="f25"/>
                  <a:pt x="f9" y="f25"/>
                </a:cubicBezTo>
                <a:cubicBezTo>
                  <a:pt x="f26" y="f25"/>
                  <a:pt x="f11" y="f10"/>
                  <a:pt x="f10" y="f13"/>
                </a:cubicBezTo>
                <a:cubicBezTo>
                  <a:pt x="f8" y="f13"/>
                  <a:pt x="f8" y="f13"/>
                  <a:pt x="f8" y="f13"/>
                </a:cubicBezTo>
                <a:cubicBezTo>
                  <a:pt x="f27" y="f13"/>
                  <a:pt x="f28" y="f29"/>
                  <a:pt x="f28" y="f15"/>
                </a:cubicBezTo>
                <a:cubicBezTo>
                  <a:pt x="f28" y="f19"/>
                  <a:pt x="f27" y="f9"/>
                  <a:pt x="f8" y="f9"/>
                </a:cubicBezTo>
                <a:close/>
                <a:moveTo>
                  <a:pt x="f9" y="f30"/>
                </a:moveTo>
                <a:cubicBezTo>
                  <a:pt x="f22" y="f30"/>
                  <a:pt x="f23" y="f13"/>
                  <a:pt x="f23" y="f15"/>
                </a:cubicBezTo>
                <a:cubicBezTo>
                  <a:pt x="f23" y="f9"/>
                  <a:pt x="f22" y="f22"/>
                  <a:pt x="f9" y="f22"/>
                </a:cubicBezTo>
                <a:cubicBezTo>
                  <a:pt x="f15" y="f22"/>
                  <a:pt x="f26" y="f9"/>
                  <a:pt x="f26" y="f15"/>
                </a:cubicBezTo>
                <a:cubicBezTo>
                  <a:pt x="f26" y="f13"/>
                  <a:pt x="f15" y="f30"/>
                  <a:pt x="f9" y="f30"/>
                </a:cubicBezTo>
                <a:close/>
                <a:moveTo>
                  <a:pt x="f31" y="f32"/>
                </a:moveTo>
                <a:cubicBezTo>
                  <a:pt x="f33" y="f34"/>
                  <a:pt x="f33" y="f34"/>
                  <a:pt x="f33" y="f34"/>
                </a:cubicBezTo>
                <a:cubicBezTo>
                  <a:pt x="f35" y="f36"/>
                  <a:pt x="f35" y="f36"/>
                  <a:pt x="f37" y="f36"/>
                </a:cubicBezTo>
                <a:cubicBezTo>
                  <a:pt x="f38" y="f36"/>
                  <a:pt x="f39" y="f36"/>
                  <a:pt x="f39" y="f34"/>
                </a:cubicBezTo>
                <a:cubicBezTo>
                  <a:pt x="f6" y="f40"/>
                  <a:pt x="f6" y="f41"/>
                  <a:pt x="f39" y="f42"/>
                </a:cubicBezTo>
                <a:cubicBezTo>
                  <a:pt x="f43" y="f5"/>
                  <a:pt x="f44" y="f5"/>
                  <a:pt x="f45" y="f42"/>
                </a:cubicBezTo>
                <a:cubicBezTo>
                  <a:pt x="f45" y="f42"/>
                  <a:pt x="f45" y="f46"/>
                  <a:pt x="f45" y="f46"/>
                </a:cubicBezTo>
                <a:cubicBezTo>
                  <a:pt x="f45" y="f47"/>
                  <a:pt x="f45" y="f48"/>
                  <a:pt x="f45" y="f48"/>
                </a:cubicBezTo>
                <a:cubicBezTo>
                  <a:pt x="f49" y="f50"/>
                  <a:pt x="f49" y="f50"/>
                  <a:pt x="f49" y="f50"/>
                </a:cubicBezTo>
                <a:cubicBezTo>
                  <a:pt x="f51" y="f52"/>
                  <a:pt x="f51" y="f52"/>
                  <a:pt x="f51" y="f52"/>
                </a:cubicBezTo>
                <a:cubicBezTo>
                  <a:pt x="f53" y="f54"/>
                  <a:pt x="f55" y="f47"/>
                  <a:pt x="f9" y="f47"/>
                </a:cubicBezTo>
                <a:cubicBezTo>
                  <a:pt x="f56" y="f47"/>
                  <a:pt x="f18" y="f54"/>
                  <a:pt x="f57" y="f52"/>
                </a:cubicBezTo>
                <a:cubicBezTo>
                  <a:pt x="f58" y="f50"/>
                  <a:pt x="f58" y="f50"/>
                  <a:pt x="f58" y="f50"/>
                </a:cubicBezTo>
                <a:cubicBezTo>
                  <a:pt x="f34" y="f48"/>
                  <a:pt x="f34" y="f48"/>
                  <a:pt x="f34" y="f48"/>
                </a:cubicBezTo>
                <a:cubicBezTo>
                  <a:pt x="f36" y="f48"/>
                  <a:pt x="f36" y="f47"/>
                  <a:pt x="f36" y="f46"/>
                </a:cubicBezTo>
                <a:cubicBezTo>
                  <a:pt x="f36" y="f46"/>
                  <a:pt x="f36" y="f42"/>
                  <a:pt x="f34" y="f42"/>
                </a:cubicBezTo>
                <a:cubicBezTo>
                  <a:pt x="f40" y="f5"/>
                  <a:pt x="f41" y="f5"/>
                  <a:pt x="f42" y="f42"/>
                </a:cubicBezTo>
                <a:cubicBezTo>
                  <a:pt x="f5" y="f41"/>
                  <a:pt x="f5" y="f40"/>
                  <a:pt x="f42" y="f34"/>
                </a:cubicBezTo>
                <a:cubicBezTo>
                  <a:pt x="f42" y="f36"/>
                  <a:pt x="f46" y="f36"/>
                  <a:pt x="f46" y="f36"/>
                </a:cubicBezTo>
                <a:cubicBezTo>
                  <a:pt x="f47" y="f36"/>
                  <a:pt x="f48" y="f36"/>
                  <a:pt x="f48" y="f34"/>
                </a:cubicBezTo>
                <a:cubicBezTo>
                  <a:pt x="f59" y="f32"/>
                  <a:pt x="f59" y="f32"/>
                  <a:pt x="f59" y="f32"/>
                </a:cubicBezTo>
                <a:cubicBezTo>
                  <a:pt x="f58" y="f60"/>
                  <a:pt x="f58" y="f60"/>
                  <a:pt x="f58" y="f60"/>
                </a:cubicBezTo>
                <a:cubicBezTo>
                  <a:pt x="f61" y="f62"/>
                  <a:pt x="f63" y="f64"/>
                  <a:pt x="f63" y="f15"/>
                </a:cubicBezTo>
                <a:cubicBezTo>
                  <a:pt x="f63" y="f8"/>
                  <a:pt x="f65" y="f49"/>
                  <a:pt x="f20" y="f66"/>
                </a:cubicBezTo>
                <a:cubicBezTo>
                  <a:pt x="f67" y="f68"/>
                  <a:pt x="f67" y="f68"/>
                  <a:pt x="f67" y="f68"/>
                </a:cubicBezTo>
                <a:cubicBezTo>
                  <a:pt x="f69" y="f70"/>
                  <a:pt x="f69" y="f71"/>
                  <a:pt x="f67" y="f72"/>
                </a:cubicBezTo>
                <a:cubicBezTo>
                  <a:pt x="f67" y="f7"/>
                  <a:pt x="f73" y="f7"/>
                  <a:pt x="f74" y="f7"/>
                </a:cubicBezTo>
                <a:cubicBezTo>
                  <a:pt x="f74" y="f7"/>
                  <a:pt x="f75" y="f7"/>
                  <a:pt x="f34" y="f72"/>
                </a:cubicBezTo>
                <a:cubicBezTo>
                  <a:pt x="f76" y="f35"/>
                  <a:pt x="f76" y="f35"/>
                  <a:pt x="f76" y="f35"/>
                </a:cubicBezTo>
                <a:cubicBezTo>
                  <a:pt x="f77" y="f68"/>
                  <a:pt x="f78" y="f79"/>
                  <a:pt x="f9" y="f79"/>
                </a:cubicBezTo>
                <a:cubicBezTo>
                  <a:pt x="f80" y="f79"/>
                  <a:pt x="f81" y="f68"/>
                  <a:pt x="f27" y="f35"/>
                </a:cubicBezTo>
                <a:cubicBezTo>
                  <a:pt x="f82" y="f72"/>
                  <a:pt x="f82" y="f72"/>
                  <a:pt x="f82" y="f72"/>
                </a:cubicBezTo>
                <a:cubicBezTo>
                  <a:pt x="f82" y="f7"/>
                  <a:pt x="f83" y="f7"/>
                  <a:pt x="f84" y="f7"/>
                </a:cubicBezTo>
                <a:cubicBezTo>
                  <a:pt x="f85" y="f7"/>
                  <a:pt x="f85" y="f7"/>
                  <a:pt x="f86" y="f72"/>
                </a:cubicBezTo>
                <a:cubicBezTo>
                  <a:pt x="f87" y="f71"/>
                  <a:pt x="f87" y="f70"/>
                  <a:pt x="f86" y="f68"/>
                </a:cubicBezTo>
                <a:cubicBezTo>
                  <a:pt x="f88" y="f66"/>
                  <a:pt x="f88" y="f66"/>
                  <a:pt x="f88" y="f66"/>
                </a:cubicBezTo>
                <a:cubicBezTo>
                  <a:pt x="f89" y="f49"/>
                  <a:pt x="f90" y="f8"/>
                  <a:pt x="f90" y="f15"/>
                </a:cubicBezTo>
                <a:cubicBezTo>
                  <a:pt x="f90" y="f64"/>
                  <a:pt x="f91" y="f62"/>
                  <a:pt x="f92" y="f60"/>
                </a:cubicBezTo>
                <a:lnTo>
                  <a:pt x="f31" y="f32"/>
                </a:lnTo>
                <a:close/>
                <a:moveTo>
                  <a:pt x="f33" y="f48"/>
                </a:moveTo>
                <a:cubicBezTo>
                  <a:pt x="f68" y="f54"/>
                  <a:pt x="f70" y="f58"/>
                  <a:pt x="f37" y="f93"/>
                </a:cubicBezTo>
                <a:cubicBezTo>
                  <a:pt x="f87" y="f47"/>
                  <a:pt x="f87" y="f47"/>
                  <a:pt x="f87" y="f47"/>
                </a:cubicBezTo>
                <a:cubicBezTo>
                  <a:pt x="f49" y="f94"/>
                  <a:pt x="f95" y="f63"/>
                  <a:pt x="f33" y="f48"/>
                </a:cubicBezTo>
                <a:close/>
                <a:moveTo>
                  <a:pt x="f47" y="f93"/>
                </a:moveTo>
                <a:cubicBezTo>
                  <a:pt x="f94" y="f58"/>
                  <a:pt x="f63" y="f54"/>
                  <a:pt x="f48" y="f48"/>
                </a:cubicBezTo>
                <a:cubicBezTo>
                  <a:pt x="f54" y="f63"/>
                  <a:pt x="f58" y="f94"/>
                  <a:pt x="f93" y="f47"/>
                </a:cubicBezTo>
                <a:lnTo>
                  <a:pt x="f47" y="f93"/>
                </a:lnTo>
                <a:close/>
                <a:moveTo>
                  <a:pt x="f9" y="f38"/>
                </a:moveTo>
                <a:cubicBezTo>
                  <a:pt x="f20" y="f38"/>
                  <a:pt x="f96" y="f45"/>
                  <a:pt x="f96" y="f15"/>
                </a:cubicBezTo>
                <a:cubicBezTo>
                  <a:pt x="f96" y="f62"/>
                  <a:pt x="f20" y="f97"/>
                  <a:pt x="f9" y="f97"/>
                </a:cubicBezTo>
                <a:cubicBezTo>
                  <a:pt x="f98" y="f97"/>
                  <a:pt x="f33" y="f62"/>
                  <a:pt x="f33" y="f15"/>
                </a:cubicBezTo>
                <a:cubicBezTo>
                  <a:pt x="f33" y="f45"/>
                  <a:pt x="f98" y="f38"/>
                  <a:pt x="f9" y="f38"/>
                </a:cubicBezTo>
                <a:close/>
                <a:moveTo>
                  <a:pt x="f49" y="f99"/>
                </a:moveTo>
                <a:cubicBezTo>
                  <a:pt x="f51" y="f20"/>
                  <a:pt x="f45" y="f67"/>
                  <a:pt x="f27" y="f52"/>
                </a:cubicBezTo>
                <a:cubicBezTo>
                  <a:pt x="f100" y="f52"/>
                  <a:pt x="f100" y="f52"/>
                  <a:pt x="f100" y="f52"/>
                </a:cubicBezTo>
                <a:cubicBezTo>
                  <a:pt x="f100" y="f52"/>
                  <a:pt x="f100" y="f52"/>
                  <a:pt x="f100" y="f52"/>
                </a:cubicBezTo>
                <a:cubicBezTo>
                  <a:pt x="f101" y="f50"/>
                  <a:pt x="f80" y="f65"/>
                  <a:pt x="f9" y="f65"/>
                </a:cubicBezTo>
                <a:cubicBezTo>
                  <a:pt x="f78" y="f65"/>
                  <a:pt x="f102" y="f50"/>
                  <a:pt x="f103" y="f52"/>
                </a:cubicBezTo>
                <a:cubicBezTo>
                  <a:pt x="f103" y="f52"/>
                  <a:pt x="f103" y="f52"/>
                  <a:pt x="f103" y="f52"/>
                </a:cubicBezTo>
                <a:cubicBezTo>
                  <a:pt x="f103" y="f52"/>
                  <a:pt x="f103" y="f52"/>
                  <a:pt x="f103" y="f52"/>
                </a:cubicBezTo>
                <a:cubicBezTo>
                  <a:pt x="f36" y="f67"/>
                  <a:pt x="f60" y="f20"/>
                  <a:pt x="f104" y="f99"/>
                </a:cubicBezTo>
                <a:cubicBezTo>
                  <a:pt x="f104" y="f99"/>
                  <a:pt x="f104" y="f99"/>
                  <a:pt x="f104" y="f99"/>
                </a:cubicBezTo>
                <a:cubicBezTo>
                  <a:pt x="f104" y="f99"/>
                  <a:pt x="f104" y="f99"/>
                  <a:pt x="f104" y="f99"/>
                </a:cubicBezTo>
                <a:cubicBezTo>
                  <a:pt x="f65" y="f56"/>
                  <a:pt x="f105" y="f16"/>
                  <a:pt x="f105" y="f15"/>
                </a:cubicBezTo>
                <a:cubicBezTo>
                  <a:pt x="f105" y="f25"/>
                  <a:pt x="f65" y="f106"/>
                  <a:pt x="f104" y="f107"/>
                </a:cubicBezTo>
                <a:cubicBezTo>
                  <a:pt x="f104" y="f108"/>
                  <a:pt x="f104" y="f108"/>
                  <a:pt x="f104" y="f108"/>
                </a:cubicBezTo>
                <a:cubicBezTo>
                  <a:pt x="f104" y="f108"/>
                  <a:pt x="f104" y="f108"/>
                  <a:pt x="f104" y="f108"/>
                </a:cubicBezTo>
                <a:cubicBezTo>
                  <a:pt x="f60" y="f84"/>
                  <a:pt x="f36" y="f109"/>
                  <a:pt x="f103" y="f31"/>
                </a:cubicBezTo>
                <a:cubicBezTo>
                  <a:pt x="f103" y="f31"/>
                  <a:pt x="f103" y="f31"/>
                  <a:pt x="f103" y="f31"/>
                </a:cubicBezTo>
                <a:cubicBezTo>
                  <a:pt x="f103" y="f31"/>
                  <a:pt x="f103" y="f31"/>
                  <a:pt x="f103" y="f31"/>
                </a:cubicBezTo>
                <a:cubicBezTo>
                  <a:pt x="f102" y="f95"/>
                  <a:pt x="f78" y="f91"/>
                  <a:pt x="f9" y="f91"/>
                </a:cubicBezTo>
                <a:cubicBezTo>
                  <a:pt x="f80" y="f91"/>
                  <a:pt x="f101" y="f95"/>
                  <a:pt x="f100" y="f31"/>
                </a:cubicBezTo>
                <a:cubicBezTo>
                  <a:pt x="f100" y="f31"/>
                  <a:pt x="f100" y="f31"/>
                  <a:pt x="f100" y="f31"/>
                </a:cubicBezTo>
                <a:cubicBezTo>
                  <a:pt x="f100" y="f31"/>
                  <a:pt x="f100" y="f31"/>
                  <a:pt x="f27" y="f31"/>
                </a:cubicBezTo>
                <a:cubicBezTo>
                  <a:pt x="f45" y="f109"/>
                  <a:pt x="f51" y="f84"/>
                  <a:pt x="f49" y="f108"/>
                </a:cubicBezTo>
                <a:cubicBezTo>
                  <a:pt x="f49" y="f108"/>
                  <a:pt x="f110" y="f108"/>
                  <a:pt x="f110" y="f108"/>
                </a:cubicBezTo>
                <a:cubicBezTo>
                  <a:pt x="f110" y="f108"/>
                  <a:pt x="f110" y="f108"/>
                  <a:pt x="f110" y="f107"/>
                </a:cubicBezTo>
                <a:cubicBezTo>
                  <a:pt x="f111" y="f106"/>
                  <a:pt x="f95" y="f25"/>
                  <a:pt x="f95" y="f15"/>
                </a:cubicBezTo>
                <a:cubicBezTo>
                  <a:pt x="f95" y="f16"/>
                  <a:pt x="f111" y="f56"/>
                  <a:pt x="f110" y="f99"/>
                </a:cubicBezTo>
                <a:cubicBezTo>
                  <a:pt x="f110" y="f99"/>
                  <a:pt x="f110" y="f99"/>
                  <a:pt x="f110" y="f99"/>
                </a:cubicBezTo>
                <a:cubicBezTo>
                  <a:pt x="f110" y="f99"/>
                  <a:pt x="f110" y="f99"/>
                  <a:pt x="f49" y="f99"/>
                </a:cubicBezTo>
                <a:close/>
                <a:moveTo>
                  <a:pt x="f100" y="f109"/>
                </a:moveTo>
                <a:cubicBezTo>
                  <a:pt x="f8" y="f51"/>
                  <a:pt x="f8" y="f51"/>
                  <a:pt x="f8" y="f51"/>
                </a:cubicBezTo>
                <a:cubicBezTo>
                  <a:pt x="f112" y="f113"/>
                  <a:pt x="f114" y="f87"/>
                  <a:pt x="f115" y="f113"/>
                </a:cubicBezTo>
                <a:cubicBezTo>
                  <a:pt x="f106" y="f51"/>
                  <a:pt x="f116" y="f117"/>
                  <a:pt x="f106" y="f109"/>
                </a:cubicBezTo>
                <a:cubicBezTo>
                  <a:pt x="f115" y="f49"/>
                  <a:pt x="f115" y="f49"/>
                  <a:pt x="f115" y="f49"/>
                </a:cubicBezTo>
                <a:cubicBezTo>
                  <a:pt x="f55" y="f31"/>
                  <a:pt x="f80" y="f111"/>
                  <a:pt x="f15" y="f118"/>
                </a:cubicBezTo>
                <a:cubicBezTo>
                  <a:pt x="f15" y="f31"/>
                  <a:pt x="f15" y="f31"/>
                  <a:pt x="f15" y="f31"/>
                </a:cubicBezTo>
                <a:cubicBezTo>
                  <a:pt x="f15" y="f119"/>
                  <a:pt x="f19" y="f110"/>
                  <a:pt x="f9" y="f110"/>
                </a:cubicBezTo>
                <a:cubicBezTo>
                  <a:pt x="f21" y="f110"/>
                  <a:pt x="f22" y="f119"/>
                  <a:pt x="f22" y="f31"/>
                </a:cubicBezTo>
                <a:cubicBezTo>
                  <a:pt x="f22" y="f118"/>
                  <a:pt x="f22" y="f118"/>
                  <a:pt x="f22" y="f118"/>
                </a:cubicBezTo>
                <a:cubicBezTo>
                  <a:pt x="f24" y="f111"/>
                  <a:pt x="f120" y="f31"/>
                  <a:pt x="f121" y="f49"/>
                </a:cubicBezTo>
                <a:cubicBezTo>
                  <a:pt x="f122" y="f109"/>
                  <a:pt x="f122" y="f109"/>
                  <a:pt x="f122" y="f109"/>
                </a:cubicBezTo>
                <a:cubicBezTo>
                  <a:pt x="f122" y="f117"/>
                  <a:pt x="f122" y="f51"/>
                  <a:pt x="f123" y="f113"/>
                </a:cubicBezTo>
                <a:cubicBezTo>
                  <a:pt x="f124" y="f87"/>
                  <a:pt x="f99" y="f113"/>
                  <a:pt x="f125" y="f51"/>
                </a:cubicBezTo>
                <a:cubicBezTo>
                  <a:pt x="f126" y="f109"/>
                  <a:pt x="f126" y="f109"/>
                  <a:pt x="f126" y="f109"/>
                </a:cubicBezTo>
                <a:cubicBezTo>
                  <a:pt x="f20" y="f87"/>
                  <a:pt x="f74" y="f45"/>
                  <a:pt x="f60" y="f107"/>
                </a:cubicBezTo>
                <a:cubicBezTo>
                  <a:pt x="f67" y="f28"/>
                  <a:pt x="f67" y="f28"/>
                  <a:pt x="f67" y="f28"/>
                </a:cubicBezTo>
                <a:cubicBezTo>
                  <a:pt x="f73" y="f27"/>
                  <a:pt x="f73" y="f8"/>
                  <a:pt x="f73" y="f112"/>
                </a:cubicBezTo>
                <a:cubicBezTo>
                  <a:pt x="f67" y="f127"/>
                  <a:pt x="f93" y="f114"/>
                  <a:pt x="f60" y="f127"/>
                </a:cubicBezTo>
                <a:cubicBezTo>
                  <a:pt x="f52" y="f112"/>
                  <a:pt x="f52" y="f112"/>
                  <a:pt x="f52" y="f112"/>
                </a:cubicBezTo>
                <a:cubicBezTo>
                  <a:pt x="f104" y="f101"/>
                  <a:pt x="f50" y="f25"/>
                  <a:pt x="f59" y="f13"/>
                </a:cubicBezTo>
                <a:cubicBezTo>
                  <a:pt x="f104" y="f13"/>
                  <a:pt x="f104" y="f13"/>
                  <a:pt x="f104" y="f13"/>
                </a:cubicBezTo>
                <a:cubicBezTo>
                  <a:pt x="f58" y="f13"/>
                  <a:pt x="f52" y="f29"/>
                  <a:pt x="f52" y="f15"/>
                </a:cubicBezTo>
                <a:cubicBezTo>
                  <a:pt x="f52" y="f19"/>
                  <a:pt x="f58" y="f9"/>
                  <a:pt x="f104" y="f9"/>
                </a:cubicBezTo>
                <a:cubicBezTo>
                  <a:pt x="f59" y="f9"/>
                  <a:pt x="f59" y="f9"/>
                  <a:pt x="f59" y="f9"/>
                </a:cubicBezTo>
                <a:cubicBezTo>
                  <a:pt x="f50" y="f16"/>
                  <a:pt x="f104" y="f128"/>
                  <a:pt x="f52" y="f77"/>
                </a:cubicBezTo>
                <a:cubicBezTo>
                  <a:pt x="f60" y="f102"/>
                  <a:pt x="f60" y="f102"/>
                  <a:pt x="f60" y="f102"/>
                </a:cubicBezTo>
                <a:cubicBezTo>
                  <a:pt x="f60" y="f102"/>
                  <a:pt x="f93" y="f102"/>
                  <a:pt x="f93" y="f102"/>
                </a:cubicBezTo>
                <a:cubicBezTo>
                  <a:pt x="f69" y="f102"/>
                  <a:pt x="f67" y="f102"/>
                  <a:pt x="f73" y="f77"/>
                </a:cubicBezTo>
                <a:cubicBezTo>
                  <a:pt x="f73" y="f129"/>
                  <a:pt x="f73" y="f123"/>
                  <a:pt x="f67" y="f121"/>
                </a:cubicBezTo>
                <a:cubicBezTo>
                  <a:pt x="f60" y="f124"/>
                  <a:pt x="f60" y="f124"/>
                  <a:pt x="f60" y="f124"/>
                </a:cubicBezTo>
                <a:cubicBezTo>
                  <a:pt x="f74" y="f62"/>
                  <a:pt x="f20" y="f36"/>
                  <a:pt x="f126" y="f67"/>
                </a:cubicBezTo>
                <a:cubicBezTo>
                  <a:pt x="f125" y="f75"/>
                  <a:pt x="f125" y="f75"/>
                  <a:pt x="f125" y="f75"/>
                </a:cubicBezTo>
                <a:cubicBezTo>
                  <a:pt x="f125" y="f34"/>
                  <a:pt x="f99" y="f34"/>
                  <a:pt x="f124" y="f34"/>
                </a:cubicBezTo>
                <a:cubicBezTo>
                  <a:pt x="f121" y="f34"/>
                  <a:pt x="f121" y="f34"/>
                  <a:pt x="f123" y="f34"/>
                </a:cubicBezTo>
                <a:cubicBezTo>
                  <a:pt x="f122" y="f75"/>
                  <a:pt x="f122" y="f73"/>
                  <a:pt x="f122" y="f67"/>
                </a:cubicBezTo>
                <a:cubicBezTo>
                  <a:pt x="f121" y="f93"/>
                  <a:pt x="f121" y="f93"/>
                  <a:pt x="f121" y="f93"/>
                </a:cubicBezTo>
                <a:cubicBezTo>
                  <a:pt x="f120" y="f52"/>
                  <a:pt x="f24" y="f58"/>
                  <a:pt x="f22" y="f104"/>
                </a:cubicBezTo>
                <a:cubicBezTo>
                  <a:pt x="f22" y="f52"/>
                  <a:pt x="f22" y="f52"/>
                  <a:pt x="f22" y="f52"/>
                </a:cubicBezTo>
                <a:cubicBezTo>
                  <a:pt x="f22" y="f40"/>
                  <a:pt x="f21" y="f60"/>
                  <a:pt x="f9" y="f60"/>
                </a:cubicBezTo>
                <a:cubicBezTo>
                  <a:pt x="f19" y="f60"/>
                  <a:pt x="f15" y="f40"/>
                  <a:pt x="f15" y="f52"/>
                </a:cubicBezTo>
                <a:cubicBezTo>
                  <a:pt x="f15" y="f104"/>
                  <a:pt x="f15" y="f104"/>
                  <a:pt x="f15" y="f104"/>
                </a:cubicBezTo>
                <a:cubicBezTo>
                  <a:pt x="f80" y="f58"/>
                  <a:pt x="f55" y="f52"/>
                  <a:pt x="f115" y="f93"/>
                </a:cubicBezTo>
                <a:cubicBezTo>
                  <a:pt x="f106" y="f67"/>
                  <a:pt x="f106" y="f67"/>
                  <a:pt x="f106" y="f67"/>
                </a:cubicBezTo>
                <a:cubicBezTo>
                  <a:pt x="f116" y="f73"/>
                  <a:pt x="f106" y="f75"/>
                  <a:pt x="f115" y="f34"/>
                </a:cubicBezTo>
                <a:cubicBezTo>
                  <a:pt x="f115" y="f34"/>
                  <a:pt x="f114" y="f34"/>
                  <a:pt x="f114" y="f34"/>
                </a:cubicBezTo>
                <a:cubicBezTo>
                  <a:pt x="f127" y="f34"/>
                  <a:pt x="f112" y="f34"/>
                  <a:pt x="f8" y="f75"/>
                </a:cubicBezTo>
                <a:cubicBezTo>
                  <a:pt x="f100" y="f67"/>
                  <a:pt x="f100" y="f67"/>
                  <a:pt x="f100" y="f67"/>
                </a:cubicBezTo>
                <a:cubicBezTo>
                  <a:pt x="f98" y="f36"/>
                  <a:pt x="f84" y="f62"/>
                  <a:pt x="f113" y="f124"/>
                </a:cubicBezTo>
                <a:cubicBezTo>
                  <a:pt x="f86" y="f121"/>
                  <a:pt x="f86" y="f121"/>
                  <a:pt x="f86" y="f121"/>
                </a:cubicBezTo>
                <a:cubicBezTo>
                  <a:pt x="f85" y="f123"/>
                  <a:pt x="f84" y="f129"/>
                  <a:pt x="f85" y="f77"/>
                </a:cubicBezTo>
                <a:cubicBezTo>
                  <a:pt x="f86" y="f102"/>
                  <a:pt x="f86" y="f102"/>
                  <a:pt x="f87" y="f102"/>
                </a:cubicBezTo>
                <a:cubicBezTo>
                  <a:pt x="f113" y="f102"/>
                  <a:pt x="f113" y="f102"/>
                  <a:pt x="f51" y="f102"/>
                </a:cubicBezTo>
                <a:cubicBezTo>
                  <a:pt x="f117" y="f77"/>
                  <a:pt x="f117" y="f77"/>
                  <a:pt x="f117" y="f77"/>
                </a:cubicBezTo>
                <a:cubicBezTo>
                  <a:pt x="f110" y="f128"/>
                  <a:pt x="f130" y="f16"/>
                  <a:pt x="f130" y="f9"/>
                </a:cubicBezTo>
                <a:cubicBezTo>
                  <a:pt x="f110" y="f9"/>
                  <a:pt x="f110" y="f9"/>
                  <a:pt x="f110" y="f9"/>
                </a:cubicBezTo>
                <a:cubicBezTo>
                  <a:pt x="f92" y="f9"/>
                  <a:pt x="f109" y="f19"/>
                  <a:pt x="f109" y="f15"/>
                </a:cubicBezTo>
                <a:cubicBezTo>
                  <a:pt x="f109" y="f29"/>
                  <a:pt x="f92" y="f13"/>
                  <a:pt x="f110" y="f13"/>
                </a:cubicBezTo>
                <a:cubicBezTo>
                  <a:pt x="f130" y="f13"/>
                  <a:pt x="f130" y="f13"/>
                  <a:pt x="f130" y="f13"/>
                </a:cubicBezTo>
                <a:cubicBezTo>
                  <a:pt x="f130" y="f25"/>
                  <a:pt x="f110" y="f101"/>
                  <a:pt x="f117" y="f112"/>
                </a:cubicBezTo>
                <a:cubicBezTo>
                  <a:pt x="f51" y="f127"/>
                  <a:pt x="f51" y="f127"/>
                  <a:pt x="f51" y="f127"/>
                </a:cubicBezTo>
                <a:cubicBezTo>
                  <a:pt x="f87" y="f114"/>
                  <a:pt x="f86" y="f127"/>
                  <a:pt x="f85" y="f112"/>
                </a:cubicBezTo>
                <a:cubicBezTo>
                  <a:pt x="f84" y="f8"/>
                  <a:pt x="f85" y="f27"/>
                  <a:pt x="f86" y="f28"/>
                </a:cubicBezTo>
                <a:cubicBezTo>
                  <a:pt x="f113" y="f107"/>
                  <a:pt x="f113" y="f107"/>
                  <a:pt x="f113" y="f107"/>
                </a:cubicBezTo>
                <a:cubicBezTo>
                  <a:pt x="f84" y="f45"/>
                  <a:pt x="f98" y="f87"/>
                  <a:pt x="f100" y="f109"/>
                </a:cubicBezTo>
                <a:close/>
              </a:path>
            </a:pathLst>
          </a:custGeom>
          <a:solidFill>
            <a:srgbClr val="FFA40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22" name="Freeform 2101">
            <a:extLst>
              <a:ext uri="{FF2B5EF4-FFF2-40B4-BE49-F238E27FC236}">
                <a16:creationId xmlns:a16="http://schemas.microsoft.com/office/drawing/2014/main" id="{09446E7E-B21A-0D08-40A0-CD3CC605EB43}"/>
              </a:ext>
            </a:extLst>
          </p:cNvPr>
          <p:cNvSpPr/>
          <p:nvPr userDrawn="1"/>
        </p:nvSpPr>
        <p:spPr>
          <a:xfrm>
            <a:off x="4033084" y="1854496"/>
            <a:ext cx="525459" cy="550861"/>
          </a:xfrm>
          <a:custGeom>
            <a:avLst/>
            <a:gdLst>
              <a:gd name="f0" fmla="val 10800000"/>
              <a:gd name="f1" fmla="val 5400000"/>
              <a:gd name="f2" fmla="val 180"/>
              <a:gd name="f3" fmla="val w"/>
              <a:gd name="f4" fmla="val h"/>
              <a:gd name="f5" fmla="val 0"/>
              <a:gd name="f6" fmla="val 154"/>
              <a:gd name="f7" fmla="val 160"/>
              <a:gd name="f8" fmla="val 22"/>
              <a:gd name="f9" fmla="val 7"/>
              <a:gd name="f10" fmla="val 115"/>
              <a:gd name="f11" fmla="val 77"/>
              <a:gd name="f12" fmla="val 39"/>
              <a:gd name="f13" fmla="val 25"/>
              <a:gd name="f14" fmla="val 2"/>
              <a:gd name="f15" fmla="val 28"/>
              <a:gd name="f16" fmla="val 6"/>
              <a:gd name="f17" fmla="val 30"/>
              <a:gd name="f18" fmla="val 58"/>
              <a:gd name="f19" fmla="val 102"/>
              <a:gd name="f20" fmla="val 156"/>
              <a:gd name="f21" fmla="val 158"/>
              <a:gd name="f22" fmla="val 59"/>
              <a:gd name="f23" fmla="val 159"/>
              <a:gd name="f24" fmla="val 60"/>
              <a:gd name="f25" fmla="val 62"/>
              <a:gd name="f26" fmla="val 95"/>
              <a:gd name="f27" fmla="val 127"/>
              <a:gd name="f28" fmla="val 148"/>
              <a:gd name="f29" fmla="val 152"/>
              <a:gd name="f30" fmla="val 120"/>
              <a:gd name="f31" fmla="val 147"/>
              <a:gd name="f32" fmla="val 15"/>
              <a:gd name="f33" fmla="val 23"/>
              <a:gd name="f34" fmla="val 146"/>
              <a:gd name="f35" fmla="val 24"/>
              <a:gd name="f36" fmla="val 144"/>
              <a:gd name="f37" fmla="val 26"/>
              <a:gd name="f38" fmla="val 135"/>
              <a:gd name="f39" fmla="val 31"/>
              <a:gd name="f40" fmla="val 111"/>
              <a:gd name="f41" fmla="val 37"/>
              <a:gd name="f42" fmla="val 43"/>
              <a:gd name="f43" fmla="val 18"/>
              <a:gd name="f44" fmla="val 10"/>
              <a:gd name="f45" fmla="val 8"/>
              <a:gd name="f46" fmla="val 34"/>
              <a:gd name="f47" fmla="val 89"/>
              <a:gd name="f48" fmla="val 125"/>
              <a:gd name="f49" fmla="val 65"/>
              <a:gd name="f50" fmla="val 149"/>
              <a:gd name="f51" fmla="val 104"/>
              <a:gd name="f52" fmla="val 91"/>
              <a:gd name="f53" fmla="val 98"/>
              <a:gd name="f54" fmla="val 63"/>
              <a:gd name="f55" fmla="val 17"/>
              <a:gd name="f56" fmla="val 36"/>
              <a:gd name="f57" fmla="val 32"/>
              <a:gd name="f58" fmla="val 40"/>
              <a:gd name="f59" fmla="val 54"/>
              <a:gd name="f60" fmla="val 99"/>
              <a:gd name="f61" fmla="val 122"/>
              <a:gd name="f62" fmla="val 136"/>
              <a:gd name="f63" fmla="+- 0 0 -90"/>
              <a:gd name="f64" fmla="*/ f3 1 154"/>
              <a:gd name="f65" fmla="*/ f4 1 160"/>
              <a:gd name="f66" fmla="val f5"/>
              <a:gd name="f67" fmla="val f6"/>
              <a:gd name="f68" fmla="val f7"/>
              <a:gd name="f69" fmla="*/ f63 f0 1"/>
              <a:gd name="f70" fmla="+- f68 0 f66"/>
              <a:gd name="f71" fmla="+- f67 0 f66"/>
              <a:gd name="f72" fmla="*/ f69 1 f2"/>
              <a:gd name="f73" fmla="*/ f71 1 154"/>
              <a:gd name="f74" fmla="*/ f70 1 160"/>
              <a:gd name="f75" fmla="*/ 154 f71 1"/>
              <a:gd name="f76" fmla="*/ 22 f70 1"/>
              <a:gd name="f77" fmla="*/ 77 f71 1"/>
              <a:gd name="f78" fmla="*/ 0 f70 1"/>
              <a:gd name="f79" fmla="*/ 0 f71 1"/>
              <a:gd name="f80" fmla="*/ 6 f71 1"/>
              <a:gd name="f81" fmla="*/ 30 f70 1"/>
              <a:gd name="f82" fmla="*/ 58 f71 1"/>
              <a:gd name="f83" fmla="*/ 102 f70 1"/>
              <a:gd name="f84" fmla="*/ 156 f70 1"/>
              <a:gd name="f85" fmla="*/ 60 f71 1"/>
              <a:gd name="f86" fmla="*/ 159 f70 1"/>
              <a:gd name="f87" fmla="*/ 62 f71 1"/>
              <a:gd name="f88" fmla="*/ 160 f70 1"/>
              <a:gd name="f89" fmla="*/ 95 f71 1"/>
              <a:gd name="f90" fmla="*/ 127 f70 1"/>
              <a:gd name="f91" fmla="*/ 148 f71 1"/>
              <a:gd name="f92" fmla="*/ 6 f70 1"/>
              <a:gd name="f93" fmla="*/ 147 f71 1"/>
              <a:gd name="f94" fmla="*/ 144 f71 1"/>
              <a:gd name="f95" fmla="*/ 26 f70 1"/>
              <a:gd name="f96" fmla="*/ 37 f70 1"/>
              <a:gd name="f97" fmla="*/ 10 f71 1"/>
              <a:gd name="f98" fmla="*/ 8 f71 1"/>
              <a:gd name="f99" fmla="*/ 25 f70 1"/>
              <a:gd name="f100" fmla="*/ 89 f71 1"/>
              <a:gd name="f101" fmla="*/ 125 f70 1"/>
              <a:gd name="f102" fmla="*/ 65 f71 1"/>
              <a:gd name="f103" fmla="*/ 149 f70 1"/>
              <a:gd name="f104" fmla="*/ 104 f70 1"/>
              <a:gd name="f105" fmla="*/ 91 f71 1"/>
              <a:gd name="f106" fmla="*/ 98 f70 1"/>
              <a:gd name="f107" fmla="*/ 63 f71 1"/>
              <a:gd name="f108" fmla="*/ 17 f71 1"/>
              <a:gd name="f109" fmla="*/ 36 f70 1"/>
              <a:gd name="f110" fmla="*/ 43 f70 1"/>
              <a:gd name="f111" fmla="*/ 136 f71 1"/>
              <a:gd name="f112" fmla="+- f72 0 f1"/>
              <a:gd name="f113" fmla="*/ f75 1 154"/>
              <a:gd name="f114" fmla="*/ f76 1 160"/>
              <a:gd name="f115" fmla="*/ f77 1 154"/>
              <a:gd name="f116" fmla="*/ f78 1 160"/>
              <a:gd name="f117" fmla="*/ f79 1 154"/>
              <a:gd name="f118" fmla="*/ f80 1 154"/>
              <a:gd name="f119" fmla="*/ f81 1 160"/>
              <a:gd name="f120" fmla="*/ f82 1 154"/>
              <a:gd name="f121" fmla="*/ f83 1 160"/>
              <a:gd name="f122" fmla="*/ f84 1 160"/>
              <a:gd name="f123" fmla="*/ f85 1 154"/>
              <a:gd name="f124" fmla="*/ f86 1 160"/>
              <a:gd name="f125" fmla="*/ f87 1 154"/>
              <a:gd name="f126" fmla="*/ f88 1 160"/>
              <a:gd name="f127" fmla="*/ f89 1 154"/>
              <a:gd name="f128" fmla="*/ f90 1 160"/>
              <a:gd name="f129" fmla="*/ f91 1 154"/>
              <a:gd name="f130" fmla="*/ f92 1 160"/>
              <a:gd name="f131" fmla="*/ f93 1 154"/>
              <a:gd name="f132" fmla="*/ f94 1 154"/>
              <a:gd name="f133" fmla="*/ f95 1 160"/>
              <a:gd name="f134" fmla="*/ f96 1 160"/>
              <a:gd name="f135" fmla="*/ f97 1 154"/>
              <a:gd name="f136" fmla="*/ f98 1 154"/>
              <a:gd name="f137" fmla="*/ f99 1 160"/>
              <a:gd name="f138" fmla="*/ f100 1 154"/>
              <a:gd name="f139" fmla="*/ f101 1 160"/>
              <a:gd name="f140" fmla="*/ f102 1 154"/>
              <a:gd name="f141" fmla="*/ f103 1 160"/>
              <a:gd name="f142" fmla="*/ f104 1 160"/>
              <a:gd name="f143" fmla="*/ f105 1 154"/>
              <a:gd name="f144" fmla="*/ f106 1 160"/>
              <a:gd name="f145" fmla="*/ f107 1 154"/>
              <a:gd name="f146" fmla="*/ f108 1 154"/>
              <a:gd name="f147" fmla="*/ f109 1 160"/>
              <a:gd name="f148" fmla="*/ f110 1 160"/>
              <a:gd name="f149" fmla="*/ f111 1 154"/>
              <a:gd name="f150" fmla="*/ 0 1 f73"/>
              <a:gd name="f151" fmla="*/ f67 1 f73"/>
              <a:gd name="f152" fmla="*/ 0 1 f74"/>
              <a:gd name="f153" fmla="*/ f68 1 f74"/>
              <a:gd name="f154" fmla="*/ f113 1 f73"/>
              <a:gd name="f155" fmla="*/ f114 1 f74"/>
              <a:gd name="f156" fmla="*/ f115 1 f73"/>
              <a:gd name="f157" fmla="*/ f116 1 f74"/>
              <a:gd name="f158" fmla="*/ f117 1 f73"/>
              <a:gd name="f159" fmla="*/ f118 1 f73"/>
              <a:gd name="f160" fmla="*/ f119 1 f74"/>
              <a:gd name="f161" fmla="*/ f120 1 f73"/>
              <a:gd name="f162" fmla="*/ f121 1 f74"/>
              <a:gd name="f163" fmla="*/ f122 1 f74"/>
              <a:gd name="f164" fmla="*/ f123 1 f73"/>
              <a:gd name="f165" fmla="*/ f124 1 f74"/>
              <a:gd name="f166" fmla="*/ f125 1 f73"/>
              <a:gd name="f167" fmla="*/ f126 1 f74"/>
              <a:gd name="f168" fmla="*/ f127 1 f73"/>
              <a:gd name="f169" fmla="*/ f128 1 f74"/>
              <a:gd name="f170" fmla="*/ f129 1 f73"/>
              <a:gd name="f171" fmla="*/ f130 1 f74"/>
              <a:gd name="f172" fmla="*/ f131 1 f73"/>
              <a:gd name="f173" fmla="*/ f132 1 f73"/>
              <a:gd name="f174" fmla="*/ f133 1 f74"/>
              <a:gd name="f175" fmla="*/ f134 1 f74"/>
              <a:gd name="f176" fmla="*/ f135 1 f73"/>
              <a:gd name="f177" fmla="*/ f136 1 f73"/>
              <a:gd name="f178" fmla="*/ f137 1 f74"/>
              <a:gd name="f179" fmla="*/ f138 1 f73"/>
              <a:gd name="f180" fmla="*/ f139 1 f74"/>
              <a:gd name="f181" fmla="*/ f140 1 f73"/>
              <a:gd name="f182" fmla="*/ f141 1 f74"/>
              <a:gd name="f183" fmla="*/ f142 1 f74"/>
              <a:gd name="f184" fmla="*/ f143 1 f73"/>
              <a:gd name="f185" fmla="*/ f144 1 f74"/>
              <a:gd name="f186" fmla="*/ f145 1 f73"/>
              <a:gd name="f187" fmla="*/ f146 1 f73"/>
              <a:gd name="f188" fmla="*/ f147 1 f74"/>
              <a:gd name="f189" fmla="*/ f148 1 f74"/>
              <a:gd name="f190" fmla="*/ f149 1 f73"/>
              <a:gd name="f191" fmla="*/ f150 f64 1"/>
              <a:gd name="f192" fmla="*/ f151 f64 1"/>
              <a:gd name="f193" fmla="*/ f153 f65 1"/>
              <a:gd name="f194" fmla="*/ f152 f65 1"/>
              <a:gd name="f195" fmla="*/ f154 f64 1"/>
              <a:gd name="f196" fmla="*/ f155 f65 1"/>
              <a:gd name="f197" fmla="*/ f156 f64 1"/>
              <a:gd name="f198" fmla="*/ f157 f65 1"/>
              <a:gd name="f199" fmla="*/ f158 f64 1"/>
              <a:gd name="f200" fmla="*/ f159 f64 1"/>
              <a:gd name="f201" fmla="*/ f160 f65 1"/>
              <a:gd name="f202" fmla="*/ f161 f64 1"/>
              <a:gd name="f203" fmla="*/ f162 f65 1"/>
              <a:gd name="f204" fmla="*/ f163 f65 1"/>
              <a:gd name="f205" fmla="*/ f164 f64 1"/>
              <a:gd name="f206" fmla="*/ f165 f65 1"/>
              <a:gd name="f207" fmla="*/ f166 f64 1"/>
              <a:gd name="f208" fmla="*/ f167 f65 1"/>
              <a:gd name="f209" fmla="*/ f168 f64 1"/>
              <a:gd name="f210" fmla="*/ f169 f65 1"/>
              <a:gd name="f211" fmla="*/ f170 f64 1"/>
              <a:gd name="f212" fmla="*/ f171 f65 1"/>
              <a:gd name="f213" fmla="*/ f172 f64 1"/>
              <a:gd name="f214" fmla="*/ f173 f64 1"/>
              <a:gd name="f215" fmla="*/ f174 f65 1"/>
              <a:gd name="f216" fmla="*/ f175 f65 1"/>
              <a:gd name="f217" fmla="*/ f176 f64 1"/>
              <a:gd name="f218" fmla="*/ f177 f64 1"/>
              <a:gd name="f219" fmla="*/ f178 f65 1"/>
              <a:gd name="f220" fmla="*/ f179 f64 1"/>
              <a:gd name="f221" fmla="*/ f180 f65 1"/>
              <a:gd name="f222" fmla="*/ f181 f64 1"/>
              <a:gd name="f223" fmla="*/ f182 f65 1"/>
              <a:gd name="f224" fmla="*/ f183 f65 1"/>
              <a:gd name="f225" fmla="*/ f184 f64 1"/>
              <a:gd name="f226" fmla="*/ f185 f65 1"/>
              <a:gd name="f227" fmla="*/ f186 f64 1"/>
              <a:gd name="f228" fmla="*/ f187 f64 1"/>
              <a:gd name="f229" fmla="*/ f188 f65 1"/>
              <a:gd name="f230" fmla="*/ f189 f65 1"/>
              <a:gd name="f231" fmla="*/ f190 f64 1"/>
            </a:gdLst>
            <a:ahLst/>
            <a:cxnLst>
              <a:cxn ang="3cd4">
                <a:pos x="hc" y="t"/>
              </a:cxn>
              <a:cxn ang="0">
                <a:pos x="r" y="vc"/>
              </a:cxn>
              <a:cxn ang="cd4">
                <a:pos x="hc" y="b"/>
              </a:cxn>
              <a:cxn ang="cd2">
                <a:pos x="l" y="vc"/>
              </a:cxn>
              <a:cxn ang="f112">
                <a:pos x="f195" y="f196"/>
              </a:cxn>
              <a:cxn ang="f112">
                <a:pos x="f197" y="f198"/>
              </a:cxn>
              <a:cxn ang="f112">
                <a:pos x="f199" y="f196"/>
              </a:cxn>
              <a:cxn ang="f112">
                <a:pos x="f200" y="f201"/>
              </a:cxn>
              <a:cxn ang="f112">
                <a:pos x="f202" y="f203"/>
              </a:cxn>
              <a:cxn ang="f112">
                <a:pos x="f202" y="f204"/>
              </a:cxn>
              <a:cxn ang="f112">
                <a:pos x="f205" y="f206"/>
              </a:cxn>
              <a:cxn ang="f112">
                <a:pos x="f207" y="f208"/>
              </a:cxn>
              <a:cxn ang="f112">
                <a:pos x="f209" y="f210"/>
              </a:cxn>
              <a:cxn ang="f112">
                <a:pos x="f209" y="f203"/>
              </a:cxn>
              <a:cxn ang="f112">
                <a:pos x="f211" y="f201"/>
              </a:cxn>
              <a:cxn ang="f112">
                <a:pos x="f211" y="f201"/>
              </a:cxn>
              <a:cxn ang="f112">
                <a:pos x="f195" y="f196"/>
              </a:cxn>
              <a:cxn ang="f112">
                <a:pos x="f197" y="f212"/>
              </a:cxn>
              <a:cxn ang="f112">
                <a:pos x="f213" y="f196"/>
              </a:cxn>
              <a:cxn ang="f112">
                <a:pos x="f214" y="f215"/>
              </a:cxn>
              <a:cxn ang="f112">
                <a:pos x="f214" y="f215"/>
              </a:cxn>
              <a:cxn ang="f112">
                <a:pos x="f214" y="f215"/>
              </a:cxn>
              <a:cxn ang="f112">
                <a:pos x="f197" y="f216"/>
              </a:cxn>
              <a:cxn ang="f112">
                <a:pos x="f217" y="f215"/>
              </a:cxn>
              <a:cxn ang="f112">
                <a:pos x="f217" y="f215"/>
              </a:cxn>
              <a:cxn ang="f112">
                <a:pos x="f218" y="f219"/>
              </a:cxn>
              <a:cxn ang="f112">
                <a:pos x="f200" y="f196"/>
              </a:cxn>
              <a:cxn ang="f112">
                <a:pos x="f197" y="f212"/>
              </a:cxn>
              <a:cxn ang="f112">
                <a:pos x="f220" y="f221"/>
              </a:cxn>
              <a:cxn ang="f112">
                <a:pos x="f222" y="f223"/>
              </a:cxn>
              <a:cxn ang="f112">
                <a:pos x="f222" y="f224"/>
              </a:cxn>
              <a:cxn ang="f112">
                <a:pos x="f220" y="f224"/>
              </a:cxn>
              <a:cxn ang="f112">
                <a:pos x="f220" y="f221"/>
              </a:cxn>
              <a:cxn ang="f112">
                <a:pos x="f225" y="f226"/>
              </a:cxn>
              <a:cxn ang="f112">
                <a:pos x="f227" y="f226"/>
              </a:cxn>
              <a:cxn ang="f112">
                <a:pos x="f228" y="f229"/>
              </a:cxn>
              <a:cxn ang="f112">
                <a:pos x="f197" y="f230"/>
              </a:cxn>
              <a:cxn ang="f112">
                <a:pos x="f231" y="f229"/>
              </a:cxn>
              <a:cxn ang="f112">
                <a:pos x="f225" y="f226"/>
              </a:cxn>
            </a:cxnLst>
            <a:rect l="f191" t="f194" r="f192" b="f193"/>
            <a:pathLst>
              <a:path w="154" h="160">
                <a:moveTo>
                  <a:pt x="f6" y="f8"/>
                </a:moveTo>
                <a:cubicBezTo>
                  <a:pt x="f6" y="f9"/>
                  <a:pt x="f10" y="f5"/>
                  <a:pt x="f11" y="f5"/>
                </a:cubicBezTo>
                <a:cubicBezTo>
                  <a:pt x="f12" y="f5"/>
                  <a:pt x="f5" y="f9"/>
                  <a:pt x="f5" y="f8"/>
                </a:cubicBezTo>
                <a:cubicBezTo>
                  <a:pt x="f5" y="f13"/>
                  <a:pt x="f14" y="f15"/>
                  <a:pt x="f16" y="f17"/>
                </a:cubicBezTo>
                <a:cubicBezTo>
                  <a:pt x="f18" y="f19"/>
                  <a:pt x="f18" y="f19"/>
                  <a:pt x="f18" y="f19"/>
                </a:cubicBezTo>
                <a:cubicBezTo>
                  <a:pt x="f18" y="f20"/>
                  <a:pt x="f18" y="f20"/>
                  <a:pt x="f18" y="f20"/>
                </a:cubicBezTo>
                <a:cubicBezTo>
                  <a:pt x="f18" y="f21"/>
                  <a:pt x="f22" y="f23"/>
                  <a:pt x="f24" y="f23"/>
                </a:cubicBezTo>
                <a:cubicBezTo>
                  <a:pt x="f25" y="f7"/>
                  <a:pt x="f25" y="f7"/>
                  <a:pt x="f25" y="f7"/>
                </a:cubicBezTo>
                <a:cubicBezTo>
                  <a:pt x="f26" y="f27"/>
                  <a:pt x="f26" y="f27"/>
                  <a:pt x="f26" y="f27"/>
                </a:cubicBezTo>
                <a:cubicBezTo>
                  <a:pt x="f26" y="f19"/>
                  <a:pt x="f26" y="f19"/>
                  <a:pt x="f26" y="f19"/>
                </a:cubicBezTo>
                <a:cubicBezTo>
                  <a:pt x="f28" y="f17"/>
                  <a:pt x="f28" y="f17"/>
                  <a:pt x="f28" y="f17"/>
                </a:cubicBezTo>
                <a:cubicBezTo>
                  <a:pt x="f28" y="f17"/>
                  <a:pt x="f28" y="f17"/>
                  <a:pt x="f28" y="f17"/>
                </a:cubicBezTo>
                <a:cubicBezTo>
                  <a:pt x="f29" y="f15"/>
                  <a:pt x="f6" y="f13"/>
                  <a:pt x="f6" y="f8"/>
                </a:cubicBezTo>
                <a:close/>
                <a:moveTo>
                  <a:pt x="f11" y="f16"/>
                </a:moveTo>
                <a:cubicBezTo>
                  <a:pt x="f30" y="f16"/>
                  <a:pt x="f31" y="f32"/>
                  <a:pt x="f31" y="f8"/>
                </a:cubicBezTo>
                <a:cubicBezTo>
                  <a:pt x="f31" y="f33"/>
                  <a:pt x="f34" y="f35"/>
                  <a:pt x="f36" y="f37"/>
                </a:cubicBezTo>
                <a:cubicBezTo>
                  <a:pt x="f36" y="f37"/>
                  <a:pt x="f36" y="f37"/>
                  <a:pt x="f36" y="f37"/>
                </a:cubicBezTo>
                <a:cubicBezTo>
                  <a:pt x="f36" y="f37"/>
                  <a:pt x="f36" y="f37"/>
                  <a:pt x="f36" y="f37"/>
                </a:cubicBezTo>
                <a:cubicBezTo>
                  <a:pt x="f38" y="f39"/>
                  <a:pt x="f40" y="f41"/>
                  <a:pt x="f11" y="f41"/>
                </a:cubicBezTo>
                <a:cubicBezTo>
                  <a:pt x="f42" y="f41"/>
                  <a:pt x="f43" y="f39"/>
                  <a:pt x="f44" y="f37"/>
                </a:cubicBezTo>
                <a:cubicBezTo>
                  <a:pt x="f44" y="f37"/>
                  <a:pt x="f44" y="f37"/>
                  <a:pt x="f44" y="f37"/>
                </a:cubicBezTo>
                <a:cubicBezTo>
                  <a:pt x="f45" y="f13"/>
                  <a:pt x="f45" y="f13"/>
                  <a:pt x="f45" y="f13"/>
                </a:cubicBezTo>
                <a:cubicBezTo>
                  <a:pt x="f9" y="f35"/>
                  <a:pt x="f16" y="f33"/>
                  <a:pt x="f16" y="f8"/>
                </a:cubicBezTo>
                <a:cubicBezTo>
                  <a:pt x="f16" y="f32"/>
                  <a:pt x="f46" y="f16"/>
                  <a:pt x="f11" y="f16"/>
                </a:cubicBezTo>
                <a:close/>
                <a:moveTo>
                  <a:pt x="f47" y="f48"/>
                </a:moveTo>
                <a:cubicBezTo>
                  <a:pt x="f49" y="f50"/>
                  <a:pt x="f49" y="f50"/>
                  <a:pt x="f49" y="f50"/>
                </a:cubicBezTo>
                <a:cubicBezTo>
                  <a:pt x="f49" y="f51"/>
                  <a:pt x="f49" y="f51"/>
                  <a:pt x="f49" y="f51"/>
                </a:cubicBezTo>
                <a:cubicBezTo>
                  <a:pt x="f47" y="f51"/>
                  <a:pt x="f47" y="f51"/>
                  <a:pt x="f47" y="f51"/>
                </a:cubicBezTo>
                <a:lnTo>
                  <a:pt x="f47" y="f48"/>
                </a:lnTo>
                <a:close/>
                <a:moveTo>
                  <a:pt x="f52" y="f53"/>
                </a:moveTo>
                <a:cubicBezTo>
                  <a:pt x="f54" y="f53"/>
                  <a:pt x="f54" y="f53"/>
                  <a:pt x="f54" y="f53"/>
                </a:cubicBezTo>
                <a:cubicBezTo>
                  <a:pt x="f55" y="f56"/>
                  <a:pt x="f55" y="f56"/>
                  <a:pt x="f55" y="f56"/>
                </a:cubicBezTo>
                <a:cubicBezTo>
                  <a:pt x="f57" y="f58"/>
                  <a:pt x="f59" y="f42"/>
                  <a:pt x="f11" y="f42"/>
                </a:cubicBezTo>
                <a:cubicBezTo>
                  <a:pt x="f60" y="f42"/>
                  <a:pt x="f61" y="f58"/>
                  <a:pt x="f62" y="f56"/>
                </a:cubicBezTo>
                <a:lnTo>
                  <a:pt x="f52" y="f53"/>
                </a:lnTo>
                <a:close/>
              </a:path>
            </a:pathLst>
          </a:custGeom>
          <a:solidFill>
            <a:srgbClr val="FFA40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23" name="Freeform 2131">
            <a:extLst>
              <a:ext uri="{FF2B5EF4-FFF2-40B4-BE49-F238E27FC236}">
                <a16:creationId xmlns:a16="http://schemas.microsoft.com/office/drawing/2014/main" id="{3E784A11-304E-2F86-9BA7-CA2ABEB1F09E}"/>
              </a:ext>
            </a:extLst>
          </p:cNvPr>
          <p:cNvSpPr/>
          <p:nvPr userDrawn="1"/>
        </p:nvSpPr>
        <p:spPr>
          <a:xfrm>
            <a:off x="6735716" y="1860974"/>
            <a:ext cx="546097" cy="533396"/>
          </a:xfrm>
          <a:custGeom>
            <a:avLst/>
            <a:gdLst>
              <a:gd name="f0" fmla="val 10800000"/>
              <a:gd name="f1" fmla="val 5400000"/>
              <a:gd name="f2" fmla="val 180"/>
              <a:gd name="f3" fmla="val w"/>
              <a:gd name="f4" fmla="val h"/>
              <a:gd name="f5" fmla="val 0"/>
              <a:gd name="f6" fmla="val 344"/>
              <a:gd name="f7" fmla="val 336"/>
              <a:gd name="f8" fmla="val 284"/>
              <a:gd name="f9" fmla="val 132"/>
              <a:gd name="f10" fmla="val 98"/>
              <a:gd name="f11" fmla="val 172"/>
              <a:gd name="f12" fmla="val 60"/>
              <a:gd name="f13" fmla="val 167"/>
              <a:gd name="f14" fmla="val 204"/>
              <a:gd name="f15" fmla="val 236"/>
              <a:gd name="f16" fmla="val 15"/>
              <a:gd name="f17" fmla="val 318"/>
              <a:gd name="f18" fmla="val 182"/>
              <a:gd name="f19" fmla="val 26"/>
              <a:gd name="f20" fmla="val 73"/>
              <a:gd name="f21" fmla="val 141"/>
              <a:gd name="f22" fmla="val 197"/>
              <a:gd name="f23" fmla="val 271"/>
              <a:gd name="f24" fmla="val 252"/>
              <a:gd name="f25" fmla="val 239"/>
              <a:gd name="f26" fmla="val 321"/>
              <a:gd name="f27" fmla="val 210"/>
              <a:gd name="f28" fmla="val 267"/>
              <a:gd name="f29" fmla="+- 0 0 -90"/>
              <a:gd name="f30" fmla="*/ f3 1 344"/>
              <a:gd name="f31" fmla="*/ f4 1 336"/>
              <a:gd name="f32" fmla="val f5"/>
              <a:gd name="f33" fmla="val f6"/>
              <a:gd name="f34" fmla="val f7"/>
              <a:gd name="f35" fmla="*/ f29 f0 1"/>
              <a:gd name="f36" fmla="+- f34 0 f32"/>
              <a:gd name="f37" fmla="+- f33 0 f32"/>
              <a:gd name="f38" fmla="*/ f35 1 f2"/>
              <a:gd name="f39" fmla="*/ f37 1 344"/>
              <a:gd name="f40" fmla="*/ f36 1 336"/>
              <a:gd name="f41" fmla="*/ 284 f37 1"/>
              <a:gd name="f42" fmla="*/ 132 f36 1"/>
              <a:gd name="f43" fmla="*/ 344 f37 1"/>
              <a:gd name="f44" fmla="*/ 98 f36 1"/>
              <a:gd name="f45" fmla="*/ 172 f37 1"/>
              <a:gd name="f46" fmla="*/ 0 f36 1"/>
              <a:gd name="f47" fmla="*/ 0 f37 1"/>
              <a:gd name="f48" fmla="*/ 60 f37 1"/>
              <a:gd name="f49" fmla="*/ 167 f36 1"/>
              <a:gd name="f50" fmla="*/ 204 f36 1"/>
              <a:gd name="f51" fmla="*/ 236 f36 1"/>
              <a:gd name="f52" fmla="*/ 336 f36 1"/>
              <a:gd name="f53" fmla="*/ 15 f36 1"/>
              <a:gd name="f54" fmla="*/ 318 f37 1"/>
              <a:gd name="f55" fmla="*/ 182 f36 1"/>
              <a:gd name="f56" fmla="*/ 26 f37 1"/>
              <a:gd name="f57" fmla="*/ 73 f37 1"/>
              <a:gd name="f58" fmla="*/ 141 f36 1"/>
              <a:gd name="f59" fmla="*/ 197 f36 1"/>
              <a:gd name="f60" fmla="*/ 271 f37 1"/>
              <a:gd name="f61" fmla="*/ 252 f36 1"/>
              <a:gd name="f62" fmla="*/ 239 f36 1"/>
              <a:gd name="f63" fmla="*/ 321 f36 1"/>
              <a:gd name="f64" fmla="*/ 210 f36 1"/>
              <a:gd name="f65" fmla="*/ 267 f36 1"/>
              <a:gd name="f66" fmla="+- f38 0 f1"/>
              <a:gd name="f67" fmla="*/ f41 1 344"/>
              <a:gd name="f68" fmla="*/ f42 1 336"/>
              <a:gd name="f69" fmla="*/ f43 1 344"/>
              <a:gd name="f70" fmla="*/ f44 1 336"/>
              <a:gd name="f71" fmla="*/ f45 1 344"/>
              <a:gd name="f72" fmla="*/ f46 1 336"/>
              <a:gd name="f73" fmla="*/ f47 1 344"/>
              <a:gd name="f74" fmla="*/ f48 1 344"/>
              <a:gd name="f75" fmla="*/ f49 1 336"/>
              <a:gd name="f76" fmla="*/ f50 1 336"/>
              <a:gd name="f77" fmla="*/ f51 1 336"/>
              <a:gd name="f78" fmla="*/ f52 1 336"/>
              <a:gd name="f79" fmla="*/ f53 1 336"/>
              <a:gd name="f80" fmla="*/ f54 1 344"/>
              <a:gd name="f81" fmla="*/ f55 1 336"/>
              <a:gd name="f82" fmla="*/ f56 1 344"/>
              <a:gd name="f83" fmla="*/ f57 1 344"/>
              <a:gd name="f84" fmla="*/ f58 1 336"/>
              <a:gd name="f85" fmla="*/ f59 1 336"/>
              <a:gd name="f86" fmla="*/ f60 1 344"/>
              <a:gd name="f87" fmla="*/ f61 1 336"/>
              <a:gd name="f88" fmla="*/ f62 1 336"/>
              <a:gd name="f89" fmla="*/ f63 1 336"/>
              <a:gd name="f90" fmla="*/ f64 1 336"/>
              <a:gd name="f91" fmla="*/ f65 1 336"/>
              <a:gd name="f92" fmla="*/ 0 1 f39"/>
              <a:gd name="f93" fmla="*/ f33 1 f39"/>
              <a:gd name="f94" fmla="*/ 0 1 f40"/>
              <a:gd name="f95" fmla="*/ f34 1 f40"/>
              <a:gd name="f96" fmla="*/ f67 1 f39"/>
              <a:gd name="f97" fmla="*/ f68 1 f40"/>
              <a:gd name="f98" fmla="*/ f69 1 f39"/>
              <a:gd name="f99" fmla="*/ f70 1 f40"/>
              <a:gd name="f100" fmla="*/ f71 1 f39"/>
              <a:gd name="f101" fmla="*/ f72 1 f40"/>
              <a:gd name="f102" fmla="*/ f73 1 f39"/>
              <a:gd name="f103" fmla="*/ f74 1 f39"/>
              <a:gd name="f104" fmla="*/ f75 1 f40"/>
              <a:gd name="f105" fmla="*/ f76 1 f40"/>
              <a:gd name="f106" fmla="*/ f77 1 f40"/>
              <a:gd name="f107" fmla="*/ f78 1 f40"/>
              <a:gd name="f108" fmla="*/ f79 1 f40"/>
              <a:gd name="f109" fmla="*/ f80 1 f39"/>
              <a:gd name="f110" fmla="*/ f81 1 f40"/>
              <a:gd name="f111" fmla="*/ f82 1 f39"/>
              <a:gd name="f112" fmla="*/ f83 1 f39"/>
              <a:gd name="f113" fmla="*/ f84 1 f40"/>
              <a:gd name="f114" fmla="*/ f85 1 f40"/>
              <a:gd name="f115" fmla="*/ f86 1 f39"/>
              <a:gd name="f116" fmla="*/ f87 1 f40"/>
              <a:gd name="f117" fmla="*/ f88 1 f40"/>
              <a:gd name="f118" fmla="*/ f89 1 f40"/>
              <a:gd name="f119" fmla="*/ f90 1 f40"/>
              <a:gd name="f120" fmla="*/ f91 1 f40"/>
              <a:gd name="f121" fmla="*/ f92 f30 1"/>
              <a:gd name="f122" fmla="*/ f93 f30 1"/>
              <a:gd name="f123" fmla="*/ f95 f31 1"/>
              <a:gd name="f124" fmla="*/ f94 f31 1"/>
              <a:gd name="f125" fmla="*/ f96 f30 1"/>
              <a:gd name="f126" fmla="*/ f97 f31 1"/>
              <a:gd name="f127" fmla="*/ f98 f30 1"/>
              <a:gd name="f128" fmla="*/ f99 f31 1"/>
              <a:gd name="f129" fmla="*/ f100 f30 1"/>
              <a:gd name="f130" fmla="*/ f101 f31 1"/>
              <a:gd name="f131" fmla="*/ f102 f30 1"/>
              <a:gd name="f132" fmla="*/ f103 f30 1"/>
              <a:gd name="f133" fmla="*/ f104 f31 1"/>
              <a:gd name="f134" fmla="*/ f105 f31 1"/>
              <a:gd name="f135" fmla="*/ f106 f31 1"/>
              <a:gd name="f136" fmla="*/ f107 f31 1"/>
              <a:gd name="f137" fmla="*/ f108 f31 1"/>
              <a:gd name="f138" fmla="*/ f109 f30 1"/>
              <a:gd name="f139" fmla="*/ f110 f31 1"/>
              <a:gd name="f140" fmla="*/ f111 f30 1"/>
              <a:gd name="f141" fmla="*/ f112 f30 1"/>
              <a:gd name="f142" fmla="*/ f113 f31 1"/>
              <a:gd name="f143" fmla="*/ f114 f31 1"/>
              <a:gd name="f144" fmla="*/ f115 f30 1"/>
              <a:gd name="f145" fmla="*/ f116 f31 1"/>
              <a:gd name="f146" fmla="*/ f117 f31 1"/>
              <a:gd name="f147" fmla="*/ f118 f31 1"/>
              <a:gd name="f148" fmla="*/ f119 f31 1"/>
              <a:gd name="f149" fmla="*/ f120 f31 1"/>
            </a:gdLst>
            <a:ahLst/>
            <a:cxnLst>
              <a:cxn ang="3cd4">
                <a:pos x="hc" y="t"/>
              </a:cxn>
              <a:cxn ang="0">
                <a:pos x="r" y="vc"/>
              </a:cxn>
              <a:cxn ang="cd4">
                <a:pos x="hc" y="b"/>
              </a:cxn>
              <a:cxn ang="cd2">
                <a:pos x="l" y="vc"/>
              </a:cxn>
              <a:cxn ang="f66">
                <a:pos x="f125" y="f126"/>
              </a:cxn>
              <a:cxn ang="f66">
                <a:pos x="f127" y="f128"/>
              </a:cxn>
              <a:cxn ang="f66">
                <a:pos x="f129" y="f130"/>
              </a:cxn>
              <a:cxn ang="f66">
                <a:pos x="f131" y="f128"/>
              </a:cxn>
              <a:cxn ang="f66">
                <a:pos x="f132" y="f126"/>
              </a:cxn>
              <a:cxn ang="f66">
                <a:pos x="f131" y="f133"/>
              </a:cxn>
              <a:cxn ang="f66">
                <a:pos x="f132" y="f134"/>
              </a:cxn>
              <a:cxn ang="f66">
                <a:pos x="f131" y="f135"/>
              </a:cxn>
              <a:cxn ang="f66">
                <a:pos x="f129" y="f136"/>
              </a:cxn>
              <a:cxn ang="f66">
                <a:pos x="f127" y="f135"/>
              </a:cxn>
              <a:cxn ang="f66">
                <a:pos x="f125" y="f134"/>
              </a:cxn>
              <a:cxn ang="f66">
                <a:pos x="f127" y="f133"/>
              </a:cxn>
              <a:cxn ang="f66">
                <a:pos x="f125" y="f126"/>
              </a:cxn>
              <a:cxn ang="f66">
                <a:pos x="f129" y="f137"/>
              </a:cxn>
              <a:cxn ang="f66">
                <a:pos x="f138" y="f128"/>
              </a:cxn>
              <a:cxn ang="f66">
                <a:pos x="f129" y="f139"/>
              </a:cxn>
              <a:cxn ang="f66">
                <a:pos x="f140" y="f128"/>
              </a:cxn>
              <a:cxn ang="f66">
                <a:pos x="f129" y="f137"/>
              </a:cxn>
              <a:cxn ang="f66">
                <a:pos x="f141" y="f142"/>
              </a:cxn>
              <a:cxn ang="f66">
                <a:pos x="f129" y="f143"/>
              </a:cxn>
              <a:cxn ang="f66">
                <a:pos x="f144" y="f142"/>
              </a:cxn>
              <a:cxn ang="f66">
                <a:pos x="f138" y="f133"/>
              </a:cxn>
              <a:cxn ang="f66">
                <a:pos x="f129" y="f145"/>
              </a:cxn>
              <a:cxn ang="f66">
                <a:pos x="f140" y="f133"/>
              </a:cxn>
              <a:cxn ang="f66">
                <a:pos x="f141" y="f142"/>
              </a:cxn>
              <a:cxn ang="f66">
                <a:pos x="f138" y="f146"/>
              </a:cxn>
              <a:cxn ang="f66">
                <a:pos x="f129" y="f147"/>
              </a:cxn>
              <a:cxn ang="f66">
                <a:pos x="f140" y="f146"/>
              </a:cxn>
              <a:cxn ang="f66">
                <a:pos x="f141" y="f148"/>
              </a:cxn>
              <a:cxn ang="f66">
                <a:pos x="f129" y="f149"/>
              </a:cxn>
              <a:cxn ang="f66">
                <a:pos x="f144" y="f148"/>
              </a:cxn>
              <a:cxn ang="f66">
                <a:pos x="f138" y="f146"/>
              </a:cxn>
            </a:cxnLst>
            <a:rect l="f121" t="f124" r="f122" b="f123"/>
            <a:pathLst>
              <a:path w="344" h="336">
                <a:moveTo>
                  <a:pt x="f8" y="f9"/>
                </a:moveTo>
                <a:lnTo>
                  <a:pt x="f6" y="f10"/>
                </a:lnTo>
                <a:lnTo>
                  <a:pt x="f11" y="f5"/>
                </a:lnTo>
                <a:lnTo>
                  <a:pt x="f5" y="f10"/>
                </a:lnTo>
                <a:lnTo>
                  <a:pt x="f12" y="f9"/>
                </a:lnTo>
                <a:lnTo>
                  <a:pt x="f5" y="f13"/>
                </a:lnTo>
                <a:lnTo>
                  <a:pt x="f12" y="f14"/>
                </a:lnTo>
                <a:lnTo>
                  <a:pt x="f5" y="f15"/>
                </a:lnTo>
                <a:lnTo>
                  <a:pt x="f11" y="f7"/>
                </a:lnTo>
                <a:lnTo>
                  <a:pt x="f6" y="f15"/>
                </a:lnTo>
                <a:lnTo>
                  <a:pt x="f8" y="f14"/>
                </a:lnTo>
                <a:lnTo>
                  <a:pt x="f6" y="f13"/>
                </a:lnTo>
                <a:lnTo>
                  <a:pt x="f8" y="f9"/>
                </a:lnTo>
                <a:close/>
                <a:moveTo>
                  <a:pt x="f11" y="f16"/>
                </a:moveTo>
                <a:lnTo>
                  <a:pt x="f17" y="f10"/>
                </a:lnTo>
                <a:lnTo>
                  <a:pt x="f11" y="f18"/>
                </a:lnTo>
                <a:lnTo>
                  <a:pt x="f19" y="f10"/>
                </a:lnTo>
                <a:lnTo>
                  <a:pt x="f11" y="f16"/>
                </a:lnTo>
                <a:close/>
                <a:moveTo>
                  <a:pt x="f20" y="f21"/>
                </a:moveTo>
                <a:lnTo>
                  <a:pt x="f11" y="f22"/>
                </a:lnTo>
                <a:lnTo>
                  <a:pt x="f23" y="f21"/>
                </a:lnTo>
                <a:lnTo>
                  <a:pt x="f17" y="f13"/>
                </a:lnTo>
                <a:lnTo>
                  <a:pt x="f11" y="f24"/>
                </a:lnTo>
                <a:lnTo>
                  <a:pt x="f19" y="f13"/>
                </a:lnTo>
                <a:lnTo>
                  <a:pt x="f20" y="f21"/>
                </a:lnTo>
                <a:close/>
                <a:moveTo>
                  <a:pt x="f17" y="f25"/>
                </a:moveTo>
                <a:lnTo>
                  <a:pt x="f11" y="f26"/>
                </a:lnTo>
                <a:lnTo>
                  <a:pt x="f19" y="f25"/>
                </a:lnTo>
                <a:lnTo>
                  <a:pt x="f20" y="f27"/>
                </a:lnTo>
                <a:lnTo>
                  <a:pt x="f11" y="f28"/>
                </a:lnTo>
                <a:lnTo>
                  <a:pt x="f23" y="f27"/>
                </a:lnTo>
                <a:lnTo>
                  <a:pt x="f17" y="f25"/>
                </a:lnTo>
                <a:close/>
              </a:path>
            </a:pathLst>
          </a:custGeom>
          <a:solidFill>
            <a:srgbClr val="FFA40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24" name="Freeform 2112">
            <a:extLst>
              <a:ext uri="{FF2B5EF4-FFF2-40B4-BE49-F238E27FC236}">
                <a16:creationId xmlns:a16="http://schemas.microsoft.com/office/drawing/2014/main" id="{DC61615F-684C-8322-80FB-3885DFA98302}"/>
              </a:ext>
            </a:extLst>
          </p:cNvPr>
          <p:cNvSpPr/>
          <p:nvPr userDrawn="1"/>
        </p:nvSpPr>
        <p:spPr>
          <a:xfrm>
            <a:off x="9524015" y="1842487"/>
            <a:ext cx="454027" cy="550861"/>
          </a:xfrm>
          <a:custGeom>
            <a:avLst/>
            <a:gdLst>
              <a:gd name="f0" fmla="val 10800000"/>
              <a:gd name="f1" fmla="val 5400000"/>
              <a:gd name="f2" fmla="val 180"/>
              <a:gd name="f3" fmla="val w"/>
              <a:gd name="f4" fmla="val h"/>
              <a:gd name="f5" fmla="val 0"/>
              <a:gd name="f6" fmla="val 133"/>
              <a:gd name="f7" fmla="val 160"/>
              <a:gd name="f8" fmla="val 131"/>
              <a:gd name="f9" fmla="val 155"/>
              <a:gd name="f10" fmla="val 123"/>
              <a:gd name="f11" fmla="val 144"/>
              <a:gd name="f12" fmla="val 109"/>
              <a:gd name="f13" fmla="val 117"/>
              <a:gd name="f14" fmla="val 110"/>
              <a:gd name="f15" fmla="val 106"/>
              <a:gd name="f16" fmla="val 103"/>
              <a:gd name="f17" fmla="val 100"/>
              <a:gd name="f18" fmla="val 99"/>
              <a:gd name="f19" fmla="val 71"/>
              <a:gd name="f20" fmla="val 80"/>
              <a:gd name="f21" fmla="val 61"/>
              <a:gd name="f22" fmla="val 57"/>
              <a:gd name="f23" fmla="val 50"/>
              <a:gd name="f24" fmla="val 43"/>
              <a:gd name="f25" fmla="val 16"/>
              <a:gd name="f26" fmla="val 5"/>
              <a:gd name="f27" fmla="val 132"/>
              <a:gd name="f28" fmla="val 4"/>
              <a:gd name="f29" fmla="val 3"/>
              <a:gd name="f30" fmla="val 1"/>
              <a:gd name="f31" fmla="val 120"/>
              <a:gd name="f32" fmla="val 13"/>
              <a:gd name="f33" fmla="val 11"/>
              <a:gd name="f34" fmla="val 24"/>
              <a:gd name="f35" fmla="val 28"/>
              <a:gd name="f36" fmla="val 34"/>
              <a:gd name="f37" fmla="val 62"/>
              <a:gd name="f38" fmla="val 156"/>
              <a:gd name="f39" fmla="val 157"/>
              <a:gd name="f40" fmla="val 159"/>
              <a:gd name="f41" fmla="val 37"/>
              <a:gd name="f42" fmla="val 32"/>
              <a:gd name="f43" fmla="val 54"/>
              <a:gd name="f44" fmla="val 29"/>
              <a:gd name="f45" fmla="val 49"/>
              <a:gd name="f46" fmla="val 104"/>
              <a:gd name="f47" fmla="val 101"/>
              <a:gd name="f48" fmla="val 97"/>
              <a:gd name="f49" fmla="val 67"/>
              <a:gd name="f50" fmla="val 77"/>
              <a:gd name="f51" fmla="val 111"/>
              <a:gd name="f52" fmla="val 83"/>
              <a:gd name="f53" fmla="val 149"/>
              <a:gd name="f54" fmla="val 55"/>
              <a:gd name="f55" fmla="val 56"/>
              <a:gd name="f56" fmla="val 59"/>
              <a:gd name="f57" fmla="val 60"/>
              <a:gd name="f58" fmla="val 53"/>
              <a:gd name="f59" fmla="val 52"/>
              <a:gd name="f60" fmla="val 39"/>
              <a:gd name="f61" fmla="val 36"/>
              <a:gd name="f62" fmla="val 35"/>
              <a:gd name="f63" fmla="val 47"/>
              <a:gd name="f64" fmla="val 40"/>
              <a:gd name="f65" fmla="val 45"/>
              <a:gd name="f66" fmla="val 41"/>
              <a:gd name="f67" fmla="val 42"/>
              <a:gd name="f68" fmla="val 48"/>
              <a:gd name="f69" fmla="val 119"/>
              <a:gd name="f70" fmla="val 125"/>
              <a:gd name="f71" fmla="val 126"/>
              <a:gd name="f72" fmla="val 128"/>
              <a:gd name="f73" fmla="val 96"/>
              <a:gd name="f74" fmla="val 95"/>
              <a:gd name="f75" fmla="val 93"/>
              <a:gd name="f76" fmla="val 92"/>
              <a:gd name="f77" fmla="val 115"/>
              <a:gd name="f78" fmla="val 91"/>
              <a:gd name="f79" fmla="val 114"/>
              <a:gd name="f80" fmla="val 79"/>
              <a:gd name="f81" fmla="val 105"/>
              <a:gd name="f82" fmla="val 78"/>
              <a:gd name="f83" fmla="val 81"/>
              <a:gd name="f84" fmla="val 102"/>
              <a:gd name="f85" fmla="val 94"/>
              <a:gd name="f86" fmla="val 112"/>
              <a:gd name="f87" fmla="+- 0 0 -90"/>
              <a:gd name="f88" fmla="*/ f3 1 133"/>
              <a:gd name="f89" fmla="*/ f4 1 160"/>
              <a:gd name="f90" fmla="val f5"/>
              <a:gd name="f91" fmla="val f6"/>
              <a:gd name="f92" fmla="val f7"/>
              <a:gd name="f93" fmla="*/ f87 f0 1"/>
              <a:gd name="f94" fmla="+- f92 0 f90"/>
              <a:gd name="f95" fmla="+- f91 0 f90"/>
              <a:gd name="f96" fmla="*/ f93 1 f2"/>
              <a:gd name="f97" fmla="*/ f95 1 133"/>
              <a:gd name="f98" fmla="*/ f94 1 160"/>
              <a:gd name="f99" fmla="*/ 123 f95 1"/>
              <a:gd name="f100" fmla="*/ 155 f94 1"/>
              <a:gd name="f101" fmla="*/ 109 f95 1"/>
              <a:gd name="f102" fmla="*/ 144 f94 1"/>
              <a:gd name="f103" fmla="*/ 100 f95 1"/>
              <a:gd name="f104" fmla="*/ 99 f94 1"/>
              <a:gd name="f105" fmla="*/ 61 f94 1"/>
              <a:gd name="f106" fmla="*/ 16 f94 1"/>
              <a:gd name="f107" fmla="*/ 5 f94 1"/>
              <a:gd name="f108" fmla="*/ 133 f95 1"/>
              <a:gd name="f109" fmla="*/ 3 f94 1"/>
              <a:gd name="f110" fmla="*/ 0 f94 1"/>
              <a:gd name="f111" fmla="*/ 13 f95 1"/>
              <a:gd name="f112" fmla="*/ 3 f95 1"/>
              <a:gd name="f113" fmla="*/ 11 f95 1"/>
              <a:gd name="f114" fmla="*/ 24 f95 1"/>
              <a:gd name="f115" fmla="*/ 43 f94 1"/>
              <a:gd name="f116" fmla="*/ 62 f95 1"/>
              <a:gd name="f117" fmla="*/ 80 f94 1"/>
              <a:gd name="f118" fmla="*/ 117 f94 1"/>
              <a:gd name="f119" fmla="*/ 160 f94 1"/>
              <a:gd name="f120" fmla="*/ 157 f94 1"/>
              <a:gd name="f121" fmla="*/ 16 f95 1"/>
              <a:gd name="f122" fmla="*/ 11 f94 1"/>
              <a:gd name="f123" fmla="*/ 117 f95 1"/>
              <a:gd name="f124" fmla="*/ 29 f95 1"/>
              <a:gd name="f125" fmla="*/ 104 f95 1"/>
              <a:gd name="f126" fmla="*/ 97 f95 1"/>
              <a:gd name="f127" fmla="*/ 57 f94 1"/>
              <a:gd name="f128" fmla="*/ 37 f95 1"/>
              <a:gd name="f129" fmla="*/ 103 f94 1"/>
              <a:gd name="f130" fmla="*/ 149 f94 1"/>
              <a:gd name="f131" fmla="*/ 55 f95 1"/>
              <a:gd name="f132" fmla="*/ 56 f94 1"/>
              <a:gd name="f133" fmla="*/ 53 f95 1"/>
              <a:gd name="f134" fmla="*/ 39 f95 1"/>
              <a:gd name="f135" fmla="*/ 52 f94 1"/>
              <a:gd name="f136" fmla="*/ 35 f95 1"/>
              <a:gd name="f137" fmla="*/ 37 f94 1"/>
              <a:gd name="f138" fmla="*/ 40 f95 1"/>
              <a:gd name="f139" fmla="*/ 42 f95 1"/>
              <a:gd name="f140" fmla="*/ 48 f94 1"/>
              <a:gd name="f141" fmla="*/ 99 f95 1"/>
              <a:gd name="f142" fmla="*/ 119 f94 1"/>
              <a:gd name="f143" fmla="*/ 96 f95 1"/>
              <a:gd name="f144" fmla="*/ 128 f94 1"/>
              <a:gd name="f145" fmla="*/ 93 f95 1"/>
              <a:gd name="f146" fmla="*/ 79 f95 1"/>
              <a:gd name="f147" fmla="*/ 106 f94 1"/>
              <a:gd name="f148" fmla="*/ 81 f95 1"/>
              <a:gd name="f149" fmla="*/ 102 f94 1"/>
              <a:gd name="f150" fmla="+- f96 0 f1"/>
              <a:gd name="f151" fmla="*/ f99 1 133"/>
              <a:gd name="f152" fmla="*/ f100 1 160"/>
              <a:gd name="f153" fmla="*/ f101 1 133"/>
              <a:gd name="f154" fmla="*/ f102 1 160"/>
              <a:gd name="f155" fmla="*/ f103 1 133"/>
              <a:gd name="f156" fmla="*/ f104 1 160"/>
              <a:gd name="f157" fmla="*/ f105 1 160"/>
              <a:gd name="f158" fmla="*/ f106 1 160"/>
              <a:gd name="f159" fmla="*/ f107 1 160"/>
              <a:gd name="f160" fmla="*/ f108 1 133"/>
              <a:gd name="f161" fmla="*/ f109 1 160"/>
              <a:gd name="f162" fmla="*/ f110 1 160"/>
              <a:gd name="f163" fmla="*/ f111 1 133"/>
              <a:gd name="f164" fmla="*/ f112 1 133"/>
              <a:gd name="f165" fmla="*/ f113 1 133"/>
              <a:gd name="f166" fmla="*/ f114 1 133"/>
              <a:gd name="f167" fmla="*/ f115 1 160"/>
              <a:gd name="f168" fmla="*/ f116 1 133"/>
              <a:gd name="f169" fmla="*/ f117 1 160"/>
              <a:gd name="f170" fmla="*/ f118 1 160"/>
              <a:gd name="f171" fmla="*/ f119 1 160"/>
              <a:gd name="f172" fmla="*/ f120 1 160"/>
              <a:gd name="f173" fmla="*/ f121 1 133"/>
              <a:gd name="f174" fmla="*/ f122 1 160"/>
              <a:gd name="f175" fmla="*/ f123 1 133"/>
              <a:gd name="f176" fmla="*/ f124 1 133"/>
              <a:gd name="f177" fmla="*/ f125 1 133"/>
              <a:gd name="f178" fmla="*/ f126 1 133"/>
              <a:gd name="f179" fmla="*/ f127 1 160"/>
              <a:gd name="f180" fmla="*/ f128 1 133"/>
              <a:gd name="f181" fmla="*/ f129 1 160"/>
              <a:gd name="f182" fmla="*/ f130 1 160"/>
              <a:gd name="f183" fmla="*/ f131 1 133"/>
              <a:gd name="f184" fmla="*/ f132 1 160"/>
              <a:gd name="f185" fmla="*/ f133 1 133"/>
              <a:gd name="f186" fmla="*/ f134 1 133"/>
              <a:gd name="f187" fmla="*/ f135 1 160"/>
              <a:gd name="f188" fmla="*/ f136 1 133"/>
              <a:gd name="f189" fmla="*/ f137 1 160"/>
              <a:gd name="f190" fmla="*/ f138 1 133"/>
              <a:gd name="f191" fmla="*/ f139 1 133"/>
              <a:gd name="f192" fmla="*/ f140 1 160"/>
              <a:gd name="f193" fmla="*/ f141 1 133"/>
              <a:gd name="f194" fmla="*/ f142 1 160"/>
              <a:gd name="f195" fmla="*/ f143 1 133"/>
              <a:gd name="f196" fmla="*/ f144 1 160"/>
              <a:gd name="f197" fmla="*/ f145 1 133"/>
              <a:gd name="f198" fmla="*/ f146 1 133"/>
              <a:gd name="f199" fmla="*/ f147 1 160"/>
              <a:gd name="f200" fmla="*/ f148 1 133"/>
              <a:gd name="f201" fmla="*/ f149 1 160"/>
              <a:gd name="f202" fmla="*/ 0 1 f97"/>
              <a:gd name="f203" fmla="*/ f91 1 f97"/>
              <a:gd name="f204" fmla="*/ 0 1 f98"/>
              <a:gd name="f205" fmla="*/ f92 1 f98"/>
              <a:gd name="f206" fmla="*/ f151 1 f97"/>
              <a:gd name="f207" fmla="*/ f152 1 f98"/>
              <a:gd name="f208" fmla="*/ f153 1 f97"/>
              <a:gd name="f209" fmla="*/ f154 1 f98"/>
              <a:gd name="f210" fmla="*/ f155 1 f97"/>
              <a:gd name="f211" fmla="*/ f156 1 f98"/>
              <a:gd name="f212" fmla="*/ f157 1 f98"/>
              <a:gd name="f213" fmla="*/ f158 1 f98"/>
              <a:gd name="f214" fmla="*/ f159 1 f98"/>
              <a:gd name="f215" fmla="*/ f160 1 f97"/>
              <a:gd name="f216" fmla="*/ f161 1 f98"/>
              <a:gd name="f217" fmla="*/ f162 1 f98"/>
              <a:gd name="f218" fmla="*/ f163 1 f97"/>
              <a:gd name="f219" fmla="*/ f164 1 f97"/>
              <a:gd name="f220" fmla="*/ f165 1 f97"/>
              <a:gd name="f221" fmla="*/ f166 1 f97"/>
              <a:gd name="f222" fmla="*/ f167 1 f98"/>
              <a:gd name="f223" fmla="*/ f168 1 f97"/>
              <a:gd name="f224" fmla="*/ f169 1 f98"/>
              <a:gd name="f225" fmla="*/ f170 1 f98"/>
              <a:gd name="f226" fmla="*/ f171 1 f98"/>
              <a:gd name="f227" fmla="*/ f172 1 f98"/>
              <a:gd name="f228" fmla="*/ f173 1 f97"/>
              <a:gd name="f229" fmla="*/ f174 1 f98"/>
              <a:gd name="f230" fmla="*/ f175 1 f97"/>
              <a:gd name="f231" fmla="*/ f176 1 f97"/>
              <a:gd name="f232" fmla="*/ f177 1 f97"/>
              <a:gd name="f233" fmla="*/ f178 1 f97"/>
              <a:gd name="f234" fmla="*/ f179 1 f98"/>
              <a:gd name="f235" fmla="*/ f180 1 f97"/>
              <a:gd name="f236" fmla="*/ f181 1 f98"/>
              <a:gd name="f237" fmla="*/ f182 1 f98"/>
              <a:gd name="f238" fmla="*/ f183 1 f97"/>
              <a:gd name="f239" fmla="*/ f184 1 f98"/>
              <a:gd name="f240" fmla="*/ f185 1 f97"/>
              <a:gd name="f241" fmla="*/ f186 1 f97"/>
              <a:gd name="f242" fmla="*/ f187 1 f98"/>
              <a:gd name="f243" fmla="*/ f188 1 f97"/>
              <a:gd name="f244" fmla="*/ f189 1 f98"/>
              <a:gd name="f245" fmla="*/ f190 1 f97"/>
              <a:gd name="f246" fmla="*/ f191 1 f97"/>
              <a:gd name="f247" fmla="*/ f192 1 f98"/>
              <a:gd name="f248" fmla="*/ f193 1 f97"/>
              <a:gd name="f249" fmla="*/ f194 1 f98"/>
              <a:gd name="f250" fmla="*/ f195 1 f97"/>
              <a:gd name="f251" fmla="*/ f196 1 f98"/>
              <a:gd name="f252" fmla="*/ f197 1 f97"/>
              <a:gd name="f253" fmla="*/ f198 1 f97"/>
              <a:gd name="f254" fmla="*/ f199 1 f98"/>
              <a:gd name="f255" fmla="*/ f200 1 f97"/>
              <a:gd name="f256" fmla="*/ f201 1 f98"/>
              <a:gd name="f257" fmla="*/ f202 f88 1"/>
              <a:gd name="f258" fmla="*/ f203 f88 1"/>
              <a:gd name="f259" fmla="*/ f205 f89 1"/>
              <a:gd name="f260" fmla="*/ f204 f89 1"/>
              <a:gd name="f261" fmla="*/ f206 f88 1"/>
              <a:gd name="f262" fmla="*/ f207 f89 1"/>
              <a:gd name="f263" fmla="*/ f208 f88 1"/>
              <a:gd name="f264" fmla="*/ f209 f89 1"/>
              <a:gd name="f265" fmla="*/ f210 f88 1"/>
              <a:gd name="f266" fmla="*/ f211 f89 1"/>
              <a:gd name="f267" fmla="*/ f212 f89 1"/>
              <a:gd name="f268" fmla="*/ f213 f89 1"/>
              <a:gd name="f269" fmla="*/ f214 f89 1"/>
              <a:gd name="f270" fmla="*/ f215 f88 1"/>
              <a:gd name="f271" fmla="*/ f216 f89 1"/>
              <a:gd name="f272" fmla="*/ f217 f89 1"/>
              <a:gd name="f273" fmla="*/ f218 f88 1"/>
              <a:gd name="f274" fmla="*/ f219 f88 1"/>
              <a:gd name="f275" fmla="*/ f220 f88 1"/>
              <a:gd name="f276" fmla="*/ f221 f88 1"/>
              <a:gd name="f277" fmla="*/ f222 f89 1"/>
              <a:gd name="f278" fmla="*/ f223 f88 1"/>
              <a:gd name="f279" fmla="*/ f224 f89 1"/>
              <a:gd name="f280" fmla="*/ f225 f89 1"/>
              <a:gd name="f281" fmla="*/ f226 f89 1"/>
              <a:gd name="f282" fmla="*/ f227 f89 1"/>
              <a:gd name="f283" fmla="*/ f228 f88 1"/>
              <a:gd name="f284" fmla="*/ f229 f89 1"/>
              <a:gd name="f285" fmla="*/ f230 f88 1"/>
              <a:gd name="f286" fmla="*/ f231 f88 1"/>
              <a:gd name="f287" fmla="*/ f232 f88 1"/>
              <a:gd name="f288" fmla="*/ f233 f88 1"/>
              <a:gd name="f289" fmla="*/ f234 f89 1"/>
              <a:gd name="f290" fmla="*/ f235 f88 1"/>
              <a:gd name="f291" fmla="*/ f236 f89 1"/>
              <a:gd name="f292" fmla="*/ f237 f89 1"/>
              <a:gd name="f293" fmla="*/ f238 f88 1"/>
              <a:gd name="f294" fmla="*/ f239 f89 1"/>
              <a:gd name="f295" fmla="*/ f240 f88 1"/>
              <a:gd name="f296" fmla="*/ f241 f88 1"/>
              <a:gd name="f297" fmla="*/ f242 f89 1"/>
              <a:gd name="f298" fmla="*/ f243 f88 1"/>
              <a:gd name="f299" fmla="*/ f244 f89 1"/>
              <a:gd name="f300" fmla="*/ f245 f88 1"/>
              <a:gd name="f301" fmla="*/ f246 f88 1"/>
              <a:gd name="f302" fmla="*/ f247 f89 1"/>
              <a:gd name="f303" fmla="*/ f248 f88 1"/>
              <a:gd name="f304" fmla="*/ f249 f89 1"/>
              <a:gd name="f305" fmla="*/ f250 f88 1"/>
              <a:gd name="f306" fmla="*/ f251 f89 1"/>
              <a:gd name="f307" fmla="*/ f252 f88 1"/>
              <a:gd name="f308" fmla="*/ f253 f88 1"/>
              <a:gd name="f309" fmla="*/ f254 f89 1"/>
              <a:gd name="f310" fmla="*/ f255 f88 1"/>
              <a:gd name="f311" fmla="*/ f256 f89 1"/>
            </a:gdLst>
            <a:ahLst/>
            <a:cxnLst>
              <a:cxn ang="3cd4">
                <a:pos x="hc" y="t"/>
              </a:cxn>
              <a:cxn ang="0">
                <a:pos x="r" y="vc"/>
              </a:cxn>
              <a:cxn ang="cd4">
                <a:pos x="hc" y="b"/>
              </a:cxn>
              <a:cxn ang="cd2">
                <a:pos x="l" y="vc"/>
              </a:cxn>
              <a:cxn ang="f150">
                <a:pos x="f261" y="f262"/>
              </a:cxn>
              <a:cxn ang="f150">
                <a:pos x="f263" y="f264"/>
              </a:cxn>
              <a:cxn ang="f150">
                <a:pos x="f265" y="f266"/>
              </a:cxn>
              <a:cxn ang="f150">
                <a:pos x="f265" y="f267"/>
              </a:cxn>
              <a:cxn ang="f150">
                <a:pos x="f263" y="f268"/>
              </a:cxn>
              <a:cxn ang="f150">
                <a:pos x="f261" y="f269"/>
              </a:cxn>
              <a:cxn ang="f150">
                <a:pos x="f270" y="f271"/>
              </a:cxn>
              <a:cxn ang="f150">
                <a:pos x="f261" y="f272"/>
              </a:cxn>
              <a:cxn ang="f150">
                <a:pos x="f273" y="f272"/>
              </a:cxn>
              <a:cxn ang="f150">
                <a:pos x="f274" y="f272"/>
              </a:cxn>
              <a:cxn ang="f150">
                <a:pos x="f274" y="f269"/>
              </a:cxn>
              <a:cxn ang="f150">
                <a:pos x="f275" y="f268"/>
              </a:cxn>
              <a:cxn ang="f150">
                <a:pos x="f276" y="f277"/>
              </a:cxn>
              <a:cxn ang="f150">
                <a:pos x="f278" y="f279"/>
              </a:cxn>
              <a:cxn ang="f150">
                <a:pos x="f276" y="f280"/>
              </a:cxn>
              <a:cxn ang="f150">
                <a:pos x="f275" y="f264"/>
              </a:cxn>
              <a:cxn ang="f150">
                <a:pos x="f274" y="f262"/>
              </a:cxn>
              <a:cxn ang="f150">
                <a:pos x="f274" y="f281"/>
              </a:cxn>
              <a:cxn ang="f150">
                <a:pos x="f273" y="f281"/>
              </a:cxn>
              <a:cxn ang="f150">
                <a:pos x="f261" y="f281"/>
              </a:cxn>
              <a:cxn ang="f150">
                <a:pos x="f270" y="f282"/>
              </a:cxn>
              <a:cxn ang="f150">
                <a:pos x="f283" y="f284"/>
              </a:cxn>
              <a:cxn ang="f150">
                <a:pos x="f285" y="f269"/>
              </a:cxn>
              <a:cxn ang="f150">
                <a:pos x="f263" y="f284"/>
              </a:cxn>
              <a:cxn ang="f150">
                <a:pos x="f283" y="f284"/>
              </a:cxn>
              <a:cxn ang="f150">
                <a:pos x="f286" y="f277"/>
              </a:cxn>
              <a:cxn ang="f150">
                <a:pos x="f287" y="f268"/>
              </a:cxn>
              <a:cxn ang="f150">
                <a:pos x="f288" y="f289"/>
              </a:cxn>
              <a:cxn ang="f150">
                <a:pos x="f290" y="f289"/>
              </a:cxn>
              <a:cxn ang="f150">
                <a:pos x="f290" y="f291"/>
              </a:cxn>
              <a:cxn ang="f150">
                <a:pos x="f288" y="f291"/>
              </a:cxn>
              <a:cxn ang="f150">
                <a:pos x="f287" y="f264"/>
              </a:cxn>
              <a:cxn ang="f150">
                <a:pos x="f286" y="f280"/>
              </a:cxn>
              <a:cxn ang="f150">
                <a:pos x="f276" y="f292"/>
              </a:cxn>
              <a:cxn ang="f150">
                <a:pos x="f285" y="f292"/>
              </a:cxn>
              <a:cxn ang="f150">
                <a:pos x="f283" y="f262"/>
              </a:cxn>
              <a:cxn ang="f150">
                <a:pos x="f293" y="f294"/>
              </a:cxn>
              <a:cxn ang="f150">
                <a:pos x="f295" y="f267"/>
              </a:cxn>
              <a:cxn ang="f150">
                <a:pos x="f296" y="f297"/>
              </a:cxn>
              <a:cxn ang="f150">
                <a:pos x="f298" y="f299"/>
              </a:cxn>
              <a:cxn ang="f150">
                <a:pos x="f300" y="f299"/>
              </a:cxn>
              <a:cxn ang="f150">
                <a:pos x="f301" y="f302"/>
              </a:cxn>
              <a:cxn ang="f150">
                <a:pos x="f303" y="f304"/>
              </a:cxn>
              <a:cxn ang="f150">
                <a:pos x="f305" y="f306"/>
              </a:cxn>
              <a:cxn ang="f150">
                <a:pos x="f307" y="f304"/>
              </a:cxn>
              <a:cxn ang="f150">
                <a:pos x="f308" y="f309"/>
              </a:cxn>
              <a:cxn ang="f150">
                <a:pos x="f310" y="f311"/>
              </a:cxn>
              <a:cxn ang="f150">
                <a:pos x="f303" y="f304"/>
              </a:cxn>
            </a:cxnLst>
            <a:rect l="f257" t="f260" r="f258" b="f259"/>
            <a:pathLst>
              <a:path w="133" h="160">
                <a:moveTo>
                  <a:pt x="f8" y="f9"/>
                </a:moveTo>
                <a:cubicBezTo>
                  <a:pt x="f10" y="f9"/>
                  <a:pt x="f10" y="f9"/>
                  <a:pt x="f10" y="f9"/>
                </a:cubicBezTo>
                <a:cubicBezTo>
                  <a:pt x="f10" y="f11"/>
                  <a:pt x="f10" y="f11"/>
                  <a:pt x="f10" y="f11"/>
                </a:cubicBezTo>
                <a:cubicBezTo>
                  <a:pt x="f12" y="f11"/>
                  <a:pt x="f12" y="f11"/>
                  <a:pt x="f12" y="f11"/>
                </a:cubicBezTo>
                <a:cubicBezTo>
                  <a:pt x="f12" y="f13"/>
                  <a:pt x="f12" y="f13"/>
                  <a:pt x="f12" y="f13"/>
                </a:cubicBezTo>
                <a:cubicBezTo>
                  <a:pt x="f12" y="f14"/>
                  <a:pt x="f15" y="f16"/>
                  <a:pt x="f17" y="f18"/>
                </a:cubicBezTo>
                <a:cubicBezTo>
                  <a:pt x="f19" y="f20"/>
                  <a:pt x="f19" y="f20"/>
                  <a:pt x="f19" y="f20"/>
                </a:cubicBezTo>
                <a:cubicBezTo>
                  <a:pt x="f17" y="f21"/>
                  <a:pt x="f17" y="f21"/>
                  <a:pt x="f17" y="f21"/>
                </a:cubicBezTo>
                <a:cubicBezTo>
                  <a:pt x="f15" y="f22"/>
                  <a:pt x="f12" y="f23"/>
                  <a:pt x="f12" y="f24"/>
                </a:cubicBezTo>
                <a:cubicBezTo>
                  <a:pt x="f12" y="f25"/>
                  <a:pt x="f12" y="f25"/>
                  <a:pt x="f12" y="f25"/>
                </a:cubicBezTo>
                <a:cubicBezTo>
                  <a:pt x="f10" y="f25"/>
                  <a:pt x="f10" y="f25"/>
                  <a:pt x="f10" y="f25"/>
                </a:cubicBezTo>
                <a:cubicBezTo>
                  <a:pt x="f10" y="f26"/>
                  <a:pt x="f10" y="f26"/>
                  <a:pt x="f10" y="f26"/>
                </a:cubicBezTo>
                <a:cubicBezTo>
                  <a:pt x="f8" y="f26"/>
                  <a:pt x="f8" y="f26"/>
                  <a:pt x="f8" y="f26"/>
                </a:cubicBezTo>
                <a:cubicBezTo>
                  <a:pt x="f27" y="f26"/>
                  <a:pt x="f6" y="f28"/>
                  <a:pt x="f6" y="f29"/>
                </a:cubicBezTo>
                <a:cubicBezTo>
                  <a:pt x="f6" y="f30"/>
                  <a:pt x="f27" y="f5"/>
                  <a:pt x="f8" y="f5"/>
                </a:cubicBezTo>
                <a:cubicBezTo>
                  <a:pt x="f10" y="f5"/>
                  <a:pt x="f10" y="f5"/>
                  <a:pt x="f10" y="f5"/>
                </a:cubicBezTo>
                <a:cubicBezTo>
                  <a:pt x="f31" y="f5"/>
                  <a:pt x="f31" y="f5"/>
                  <a:pt x="f31" y="f5"/>
                </a:cubicBezTo>
                <a:cubicBezTo>
                  <a:pt x="f32" y="f5"/>
                  <a:pt x="f32" y="f5"/>
                  <a:pt x="f32" y="f5"/>
                </a:cubicBezTo>
                <a:cubicBezTo>
                  <a:pt x="f33" y="f5"/>
                  <a:pt x="f33" y="f5"/>
                  <a:pt x="f33" y="f5"/>
                </a:cubicBezTo>
                <a:cubicBezTo>
                  <a:pt x="f29" y="f5"/>
                  <a:pt x="f29" y="f5"/>
                  <a:pt x="f29" y="f5"/>
                </a:cubicBezTo>
                <a:cubicBezTo>
                  <a:pt x="f30" y="f5"/>
                  <a:pt x="f5" y="f30"/>
                  <a:pt x="f5" y="f29"/>
                </a:cubicBezTo>
                <a:cubicBezTo>
                  <a:pt x="f5" y="f28"/>
                  <a:pt x="f30" y="f26"/>
                  <a:pt x="f29" y="f26"/>
                </a:cubicBezTo>
                <a:cubicBezTo>
                  <a:pt x="f33" y="f26"/>
                  <a:pt x="f33" y="f26"/>
                  <a:pt x="f33" y="f26"/>
                </a:cubicBezTo>
                <a:cubicBezTo>
                  <a:pt x="f33" y="f25"/>
                  <a:pt x="f33" y="f25"/>
                  <a:pt x="f33" y="f25"/>
                </a:cubicBezTo>
                <a:cubicBezTo>
                  <a:pt x="f34" y="f25"/>
                  <a:pt x="f34" y="f25"/>
                  <a:pt x="f34" y="f25"/>
                </a:cubicBezTo>
                <a:cubicBezTo>
                  <a:pt x="f34" y="f24"/>
                  <a:pt x="f34" y="f24"/>
                  <a:pt x="f34" y="f24"/>
                </a:cubicBezTo>
                <a:cubicBezTo>
                  <a:pt x="f34" y="f23"/>
                  <a:pt x="f35" y="f22"/>
                  <a:pt x="f36" y="f21"/>
                </a:cubicBezTo>
                <a:cubicBezTo>
                  <a:pt x="f37" y="f20"/>
                  <a:pt x="f37" y="f20"/>
                  <a:pt x="f37" y="f20"/>
                </a:cubicBezTo>
                <a:cubicBezTo>
                  <a:pt x="f36" y="f18"/>
                  <a:pt x="f36" y="f18"/>
                  <a:pt x="f36" y="f18"/>
                </a:cubicBezTo>
                <a:cubicBezTo>
                  <a:pt x="f35" y="f16"/>
                  <a:pt x="f34" y="f14"/>
                  <a:pt x="f34" y="f13"/>
                </a:cubicBezTo>
                <a:cubicBezTo>
                  <a:pt x="f34" y="f11"/>
                  <a:pt x="f34" y="f11"/>
                  <a:pt x="f34" y="f11"/>
                </a:cubicBezTo>
                <a:cubicBezTo>
                  <a:pt x="f33" y="f11"/>
                  <a:pt x="f33" y="f11"/>
                  <a:pt x="f33" y="f11"/>
                </a:cubicBezTo>
                <a:cubicBezTo>
                  <a:pt x="f33" y="f9"/>
                  <a:pt x="f33" y="f9"/>
                  <a:pt x="f33" y="f9"/>
                </a:cubicBezTo>
                <a:cubicBezTo>
                  <a:pt x="f29" y="f9"/>
                  <a:pt x="f29" y="f9"/>
                  <a:pt x="f29" y="f9"/>
                </a:cubicBezTo>
                <a:cubicBezTo>
                  <a:pt x="f30" y="f9"/>
                  <a:pt x="f5" y="f38"/>
                  <a:pt x="f5" y="f39"/>
                </a:cubicBezTo>
                <a:cubicBezTo>
                  <a:pt x="f5" y="f40"/>
                  <a:pt x="f30" y="f7"/>
                  <a:pt x="f29" y="f7"/>
                </a:cubicBezTo>
                <a:cubicBezTo>
                  <a:pt x="f33" y="f7"/>
                  <a:pt x="f33" y="f7"/>
                  <a:pt x="f33" y="f7"/>
                </a:cubicBezTo>
                <a:cubicBezTo>
                  <a:pt x="f32" y="f7"/>
                  <a:pt x="f32" y="f7"/>
                  <a:pt x="f32" y="f7"/>
                </a:cubicBezTo>
                <a:cubicBezTo>
                  <a:pt x="f31" y="f7"/>
                  <a:pt x="f31" y="f7"/>
                  <a:pt x="f31" y="f7"/>
                </a:cubicBezTo>
                <a:cubicBezTo>
                  <a:pt x="f10" y="f7"/>
                  <a:pt x="f10" y="f7"/>
                  <a:pt x="f10" y="f7"/>
                </a:cubicBezTo>
                <a:cubicBezTo>
                  <a:pt x="f8" y="f7"/>
                  <a:pt x="f8" y="f7"/>
                  <a:pt x="f8" y="f7"/>
                </a:cubicBezTo>
                <a:cubicBezTo>
                  <a:pt x="f27" y="f7"/>
                  <a:pt x="f6" y="f40"/>
                  <a:pt x="f6" y="f39"/>
                </a:cubicBezTo>
                <a:cubicBezTo>
                  <a:pt x="f6" y="f38"/>
                  <a:pt x="f27" y="f9"/>
                  <a:pt x="f8" y="f9"/>
                </a:cubicBezTo>
                <a:close/>
                <a:moveTo>
                  <a:pt x="f25" y="f33"/>
                </a:moveTo>
                <a:cubicBezTo>
                  <a:pt x="f25" y="f26"/>
                  <a:pt x="f25" y="f26"/>
                  <a:pt x="f25" y="f26"/>
                </a:cubicBezTo>
                <a:cubicBezTo>
                  <a:pt x="f13" y="f26"/>
                  <a:pt x="f13" y="f26"/>
                  <a:pt x="f13" y="f26"/>
                </a:cubicBezTo>
                <a:cubicBezTo>
                  <a:pt x="f13" y="f33"/>
                  <a:pt x="f13" y="f33"/>
                  <a:pt x="f13" y="f33"/>
                </a:cubicBezTo>
                <a:cubicBezTo>
                  <a:pt x="f12" y="f33"/>
                  <a:pt x="f12" y="f33"/>
                  <a:pt x="f12" y="f33"/>
                </a:cubicBezTo>
                <a:cubicBezTo>
                  <a:pt x="f34" y="f33"/>
                  <a:pt x="f34" y="f33"/>
                  <a:pt x="f34" y="f33"/>
                </a:cubicBezTo>
                <a:lnTo>
                  <a:pt x="f25" y="f33"/>
                </a:lnTo>
                <a:close/>
                <a:moveTo>
                  <a:pt x="f41" y="f22"/>
                </a:moveTo>
                <a:cubicBezTo>
                  <a:pt x="f42" y="f43"/>
                  <a:pt x="f44" y="f45"/>
                  <a:pt x="f44" y="f24"/>
                </a:cubicBezTo>
                <a:cubicBezTo>
                  <a:pt x="f44" y="f25"/>
                  <a:pt x="f44" y="f25"/>
                  <a:pt x="f44" y="f25"/>
                </a:cubicBezTo>
                <a:cubicBezTo>
                  <a:pt x="f46" y="f25"/>
                  <a:pt x="f46" y="f25"/>
                  <a:pt x="f46" y="f25"/>
                </a:cubicBezTo>
                <a:cubicBezTo>
                  <a:pt x="f46" y="f24"/>
                  <a:pt x="f46" y="f24"/>
                  <a:pt x="f46" y="f24"/>
                </a:cubicBezTo>
                <a:cubicBezTo>
                  <a:pt x="f46" y="f45"/>
                  <a:pt x="f47" y="f43"/>
                  <a:pt x="f48" y="f22"/>
                </a:cubicBezTo>
                <a:cubicBezTo>
                  <a:pt x="f49" y="f50"/>
                  <a:pt x="f49" y="f50"/>
                  <a:pt x="f49" y="f50"/>
                </a:cubicBezTo>
                <a:lnTo>
                  <a:pt x="f41" y="f22"/>
                </a:lnTo>
                <a:close/>
                <a:moveTo>
                  <a:pt x="f44" y="f13"/>
                </a:moveTo>
                <a:cubicBezTo>
                  <a:pt x="f44" y="f51"/>
                  <a:pt x="f42" y="f15"/>
                  <a:pt x="f41" y="f16"/>
                </a:cubicBezTo>
                <a:cubicBezTo>
                  <a:pt x="f49" y="f52"/>
                  <a:pt x="f49" y="f52"/>
                  <a:pt x="f49" y="f52"/>
                </a:cubicBezTo>
                <a:cubicBezTo>
                  <a:pt x="f48" y="f16"/>
                  <a:pt x="f48" y="f16"/>
                  <a:pt x="f48" y="f16"/>
                </a:cubicBezTo>
                <a:cubicBezTo>
                  <a:pt x="f47" y="f15"/>
                  <a:pt x="f46" y="f51"/>
                  <a:pt x="f46" y="f13"/>
                </a:cubicBezTo>
                <a:cubicBezTo>
                  <a:pt x="f46" y="f11"/>
                  <a:pt x="f46" y="f11"/>
                  <a:pt x="f46" y="f11"/>
                </a:cubicBezTo>
                <a:cubicBezTo>
                  <a:pt x="f44" y="f11"/>
                  <a:pt x="f44" y="f11"/>
                  <a:pt x="f44" y="f11"/>
                </a:cubicBezTo>
                <a:lnTo>
                  <a:pt x="f44" y="f13"/>
                </a:lnTo>
                <a:close/>
                <a:moveTo>
                  <a:pt x="f25" y="f53"/>
                </a:moveTo>
                <a:cubicBezTo>
                  <a:pt x="f34" y="f53"/>
                  <a:pt x="f34" y="f53"/>
                  <a:pt x="f34" y="f53"/>
                </a:cubicBezTo>
                <a:cubicBezTo>
                  <a:pt x="f12" y="f53"/>
                  <a:pt x="f12" y="f53"/>
                  <a:pt x="f12" y="f53"/>
                </a:cubicBezTo>
                <a:cubicBezTo>
                  <a:pt x="f13" y="f53"/>
                  <a:pt x="f13" y="f53"/>
                  <a:pt x="f13" y="f53"/>
                </a:cubicBezTo>
                <a:cubicBezTo>
                  <a:pt x="f13" y="f9"/>
                  <a:pt x="f13" y="f9"/>
                  <a:pt x="f13" y="f9"/>
                </a:cubicBezTo>
                <a:cubicBezTo>
                  <a:pt x="f25" y="f9"/>
                  <a:pt x="f25" y="f9"/>
                  <a:pt x="f25" y="f9"/>
                </a:cubicBezTo>
                <a:lnTo>
                  <a:pt x="f25" y="f53"/>
                </a:lnTo>
                <a:close/>
                <a:moveTo>
                  <a:pt x="f54" y="f55"/>
                </a:moveTo>
                <a:cubicBezTo>
                  <a:pt x="f55" y="f22"/>
                  <a:pt x="f55" y="f56"/>
                  <a:pt x="f55" y="f57"/>
                </a:cubicBezTo>
                <a:cubicBezTo>
                  <a:pt x="f54" y="f21"/>
                  <a:pt x="f43" y="f21"/>
                  <a:pt x="f58" y="f21"/>
                </a:cubicBezTo>
                <a:cubicBezTo>
                  <a:pt x="f58" y="f21"/>
                  <a:pt x="f59" y="f21"/>
                  <a:pt x="f59" y="f21"/>
                </a:cubicBezTo>
                <a:cubicBezTo>
                  <a:pt x="f60" y="f59"/>
                  <a:pt x="f60" y="f59"/>
                  <a:pt x="f60" y="f59"/>
                </a:cubicBezTo>
                <a:cubicBezTo>
                  <a:pt x="f61" y="f23"/>
                  <a:pt x="f62" y="f63"/>
                  <a:pt x="f62" y="f24"/>
                </a:cubicBezTo>
                <a:cubicBezTo>
                  <a:pt x="f62" y="f41"/>
                  <a:pt x="f62" y="f41"/>
                  <a:pt x="f62" y="f41"/>
                </a:cubicBezTo>
                <a:cubicBezTo>
                  <a:pt x="f62" y="f61"/>
                  <a:pt x="f61" y="f62"/>
                  <a:pt x="f41" y="f62"/>
                </a:cubicBezTo>
                <a:cubicBezTo>
                  <a:pt x="f60" y="f62"/>
                  <a:pt x="f64" y="f61"/>
                  <a:pt x="f64" y="f41"/>
                </a:cubicBezTo>
                <a:cubicBezTo>
                  <a:pt x="f64" y="f24"/>
                  <a:pt x="f64" y="f24"/>
                  <a:pt x="f64" y="f24"/>
                </a:cubicBezTo>
                <a:cubicBezTo>
                  <a:pt x="f64" y="f65"/>
                  <a:pt x="f66" y="f63"/>
                  <a:pt x="f67" y="f68"/>
                </a:cubicBezTo>
                <a:lnTo>
                  <a:pt x="f54" y="f55"/>
                </a:lnTo>
                <a:close/>
                <a:moveTo>
                  <a:pt x="f18" y="f69"/>
                </a:moveTo>
                <a:cubicBezTo>
                  <a:pt x="f18" y="f70"/>
                  <a:pt x="f18" y="f70"/>
                  <a:pt x="f18" y="f70"/>
                </a:cubicBezTo>
                <a:cubicBezTo>
                  <a:pt x="f18" y="f71"/>
                  <a:pt x="f48" y="f72"/>
                  <a:pt x="f73" y="f72"/>
                </a:cubicBezTo>
                <a:cubicBezTo>
                  <a:pt x="f74" y="f72"/>
                  <a:pt x="f75" y="f71"/>
                  <a:pt x="f75" y="f70"/>
                </a:cubicBezTo>
                <a:cubicBezTo>
                  <a:pt x="f75" y="f69"/>
                  <a:pt x="f75" y="f69"/>
                  <a:pt x="f75" y="f69"/>
                </a:cubicBezTo>
                <a:cubicBezTo>
                  <a:pt x="f75" y="f13"/>
                  <a:pt x="f76" y="f77"/>
                  <a:pt x="f78" y="f79"/>
                </a:cubicBezTo>
                <a:cubicBezTo>
                  <a:pt x="f80" y="f15"/>
                  <a:pt x="f80" y="f15"/>
                  <a:pt x="f80" y="f15"/>
                </a:cubicBezTo>
                <a:cubicBezTo>
                  <a:pt x="f50" y="f81"/>
                  <a:pt x="f50" y="f46"/>
                  <a:pt x="f82" y="f16"/>
                </a:cubicBezTo>
                <a:cubicBezTo>
                  <a:pt x="f80" y="f47"/>
                  <a:pt x="f20" y="f47"/>
                  <a:pt x="f83" y="f84"/>
                </a:cubicBezTo>
                <a:cubicBezTo>
                  <a:pt x="f85" y="f14"/>
                  <a:pt x="f85" y="f14"/>
                  <a:pt x="f85" y="f14"/>
                </a:cubicBezTo>
                <a:cubicBezTo>
                  <a:pt x="f48" y="f86"/>
                  <a:pt x="f18" y="f77"/>
                  <a:pt x="f18" y="f69"/>
                </a:cubicBezTo>
                <a:close/>
              </a:path>
            </a:pathLst>
          </a:custGeom>
          <a:solidFill>
            <a:srgbClr val="FFA40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25" name="Title 3">
            <a:extLst>
              <a:ext uri="{FF2B5EF4-FFF2-40B4-BE49-F238E27FC236}">
                <a16:creationId xmlns:a16="http://schemas.microsoft.com/office/drawing/2014/main" id="{B416F64E-67D7-1830-77B7-2519CCED6107}"/>
              </a:ext>
            </a:extLst>
          </p:cNvPr>
          <p:cNvSpPr txBox="1"/>
          <p:nvPr userDrawn="1"/>
        </p:nvSpPr>
        <p:spPr>
          <a:xfrm>
            <a:off x="1220276" y="2979718"/>
            <a:ext cx="2036469" cy="305912"/>
          </a:xfrm>
          <a:prstGeom prst="rect">
            <a:avLst/>
          </a:prstGeom>
          <a:noFill/>
          <a:ln cap="flat">
            <a:noFill/>
          </a:ln>
        </p:spPr>
        <p:txBody>
          <a:bodyPr vert="horz" wrap="square" lIns="0" tIns="45720" rIns="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A3E7FC"/>
                </a:solidFill>
                <a:uFillTx/>
                <a:latin typeface="Arial Nova" panose="020B0504020202020204" pitchFamily="34" charset="0"/>
                <a:ea typeface="Open Sans"/>
                <a:cs typeface="Arial" pitchFamily="34"/>
              </a:rPr>
              <a:t>Step 1</a:t>
            </a:r>
          </a:p>
        </p:txBody>
      </p:sp>
      <p:sp>
        <p:nvSpPr>
          <p:cNvPr id="26" name="Oval 34">
            <a:extLst>
              <a:ext uri="{FF2B5EF4-FFF2-40B4-BE49-F238E27FC236}">
                <a16:creationId xmlns:a16="http://schemas.microsoft.com/office/drawing/2014/main" id="{E862E2DC-D739-86BB-27A9-FBA26245AB44}"/>
              </a:ext>
            </a:extLst>
          </p:cNvPr>
          <p:cNvSpPr/>
          <p:nvPr userDrawn="1"/>
        </p:nvSpPr>
        <p:spPr>
          <a:xfrm>
            <a:off x="1478061" y="2466895"/>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chemeClr val="bg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27" name="Title 3">
            <a:extLst>
              <a:ext uri="{FF2B5EF4-FFF2-40B4-BE49-F238E27FC236}">
                <a16:creationId xmlns:a16="http://schemas.microsoft.com/office/drawing/2014/main" id="{8E70FC30-2B73-37FB-23A2-092E7A637B4D}"/>
              </a:ext>
            </a:extLst>
          </p:cNvPr>
          <p:cNvSpPr txBox="1"/>
          <p:nvPr userDrawn="1"/>
        </p:nvSpPr>
        <p:spPr>
          <a:xfrm>
            <a:off x="4033084" y="2979718"/>
            <a:ext cx="2036469" cy="305912"/>
          </a:xfrm>
          <a:prstGeom prst="rect">
            <a:avLst/>
          </a:prstGeom>
          <a:noFill/>
          <a:ln cap="flat">
            <a:noFill/>
          </a:ln>
        </p:spPr>
        <p:txBody>
          <a:bodyPr vert="horz" wrap="square" lIns="0" tIns="45720" rIns="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A3E7FC"/>
                </a:solidFill>
                <a:uFillTx/>
                <a:latin typeface="Arial Nova" panose="020B0504020202020204" pitchFamily="34" charset="0"/>
                <a:ea typeface="Open Sans"/>
                <a:cs typeface="Arial" pitchFamily="34"/>
              </a:rPr>
              <a:t>Step 2</a:t>
            </a:r>
          </a:p>
        </p:txBody>
      </p:sp>
      <p:sp>
        <p:nvSpPr>
          <p:cNvPr id="28" name="Title 3">
            <a:extLst>
              <a:ext uri="{FF2B5EF4-FFF2-40B4-BE49-F238E27FC236}">
                <a16:creationId xmlns:a16="http://schemas.microsoft.com/office/drawing/2014/main" id="{F61E8311-62AC-91C0-ED99-D2D07D7400BA}"/>
              </a:ext>
            </a:extLst>
          </p:cNvPr>
          <p:cNvSpPr txBox="1"/>
          <p:nvPr userDrawn="1"/>
        </p:nvSpPr>
        <p:spPr>
          <a:xfrm>
            <a:off x="6759500" y="2978492"/>
            <a:ext cx="2036469" cy="305912"/>
          </a:xfrm>
          <a:prstGeom prst="rect">
            <a:avLst/>
          </a:prstGeom>
          <a:noFill/>
          <a:ln cap="flat">
            <a:noFill/>
          </a:ln>
        </p:spPr>
        <p:txBody>
          <a:bodyPr vert="horz" wrap="square" lIns="0" tIns="45720" rIns="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A3E7FC"/>
                </a:solidFill>
                <a:uFillTx/>
                <a:latin typeface="Arial Nova" panose="020B0504020202020204" pitchFamily="34" charset="0"/>
                <a:ea typeface="Open Sans"/>
                <a:cs typeface="Arial" pitchFamily="34"/>
              </a:rPr>
              <a:t>Step</a:t>
            </a:r>
            <a:r>
              <a:rPr lang="en-US" sz="1800" b="1" i="0" u="none" strike="noStrike" kern="1200" cap="none" spc="0" baseline="0">
                <a:solidFill>
                  <a:srgbClr val="EE476F"/>
                </a:solidFill>
                <a:uFillTx/>
                <a:latin typeface="Arial Nova" panose="020B0504020202020204" pitchFamily="34" charset="0"/>
                <a:ea typeface="Open Sans"/>
                <a:cs typeface="Arial" pitchFamily="34"/>
              </a:rPr>
              <a:t> </a:t>
            </a:r>
            <a:r>
              <a:rPr lang="en-US" sz="1800" b="1" i="0" u="none" strike="noStrike" kern="1200" cap="none" spc="0" baseline="0">
                <a:solidFill>
                  <a:schemeClr val="accent4"/>
                </a:solidFill>
                <a:uFillTx/>
                <a:latin typeface="Arial Nova" panose="020B0504020202020204" pitchFamily="34" charset="0"/>
                <a:ea typeface="Open Sans"/>
                <a:cs typeface="Arial" pitchFamily="34"/>
              </a:rPr>
              <a:t>3</a:t>
            </a:r>
          </a:p>
        </p:txBody>
      </p:sp>
      <p:sp>
        <p:nvSpPr>
          <p:cNvPr id="29" name="Oval 40">
            <a:extLst>
              <a:ext uri="{FF2B5EF4-FFF2-40B4-BE49-F238E27FC236}">
                <a16:creationId xmlns:a16="http://schemas.microsoft.com/office/drawing/2014/main" id="{9B3EE381-BB37-6A39-A6DC-8DBC4AE6089F}"/>
              </a:ext>
            </a:extLst>
          </p:cNvPr>
          <p:cNvSpPr/>
          <p:nvPr userDrawn="1"/>
        </p:nvSpPr>
        <p:spPr>
          <a:xfrm>
            <a:off x="6957806" y="2466895"/>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chemeClr val="bg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30" name="Title 3">
            <a:extLst>
              <a:ext uri="{FF2B5EF4-FFF2-40B4-BE49-F238E27FC236}">
                <a16:creationId xmlns:a16="http://schemas.microsoft.com/office/drawing/2014/main" id="{29ABA997-2764-9468-A9D6-410C6CD175D5}"/>
              </a:ext>
            </a:extLst>
          </p:cNvPr>
          <p:cNvSpPr txBox="1"/>
          <p:nvPr userDrawn="1"/>
        </p:nvSpPr>
        <p:spPr>
          <a:xfrm>
            <a:off x="9485916" y="2978492"/>
            <a:ext cx="2036469" cy="305912"/>
          </a:xfrm>
          <a:prstGeom prst="rect">
            <a:avLst/>
          </a:prstGeom>
          <a:noFill/>
          <a:ln cap="flat">
            <a:noFill/>
          </a:ln>
        </p:spPr>
        <p:txBody>
          <a:bodyPr vert="horz" wrap="square" lIns="0" tIns="45720" rIns="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A3E7FC"/>
                </a:solidFill>
                <a:uFillTx/>
                <a:latin typeface="Arial Nova" panose="020B0504020202020204" pitchFamily="34" charset="0"/>
                <a:ea typeface="Open Sans"/>
                <a:cs typeface="Arial" pitchFamily="34"/>
              </a:rPr>
              <a:t>Step 4</a:t>
            </a:r>
            <a:endParaRPr lang="en-US" sz="1400" b="1" i="0" u="none" strike="noStrike" kern="1200" cap="none" spc="0" baseline="0">
              <a:solidFill>
                <a:srgbClr val="A3E7FC"/>
              </a:solidFill>
              <a:uFillTx/>
              <a:latin typeface="Arial Nova" panose="020B0504020202020204" pitchFamily="34" charset="0"/>
              <a:ea typeface="Open Sans"/>
              <a:cs typeface="Arial" pitchFamily="34"/>
            </a:endParaRPr>
          </a:p>
        </p:txBody>
      </p:sp>
      <p:sp>
        <p:nvSpPr>
          <p:cNvPr id="31" name="Oval 43">
            <a:extLst>
              <a:ext uri="{FF2B5EF4-FFF2-40B4-BE49-F238E27FC236}">
                <a16:creationId xmlns:a16="http://schemas.microsoft.com/office/drawing/2014/main" id="{D93E77D2-84BC-D898-2591-C626F8D53CF4}"/>
              </a:ext>
            </a:extLst>
          </p:cNvPr>
          <p:cNvSpPr/>
          <p:nvPr userDrawn="1"/>
        </p:nvSpPr>
        <p:spPr>
          <a:xfrm>
            <a:off x="9705917" y="2466895"/>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chemeClr val="bg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32" name="Oval 34">
            <a:extLst>
              <a:ext uri="{FF2B5EF4-FFF2-40B4-BE49-F238E27FC236}">
                <a16:creationId xmlns:a16="http://schemas.microsoft.com/office/drawing/2014/main" id="{86088CF2-633D-1691-CC5F-8C96D320E87D}"/>
              </a:ext>
            </a:extLst>
          </p:cNvPr>
          <p:cNvSpPr/>
          <p:nvPr userDrawn="1"/>
        </p:nvSpPr>
        <p:spPr>
          <a:xfrm>
            <a:off x="4221905" y="2479095"/>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chemeClr val="bg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33" name="Espace réservé du texte 22">
            <a:extLst>
              <a:ext uri="{FF2B5EF4-FFF2-40B4-BE49-F238E27FC236}">
                <a16:creationId xmlns:a16="http://schemas.microsoft.com/office/drawing/2014/main" id="{B3D513EB-961D-1B16-4E84-C8F8F86772BF}"/>
              </a:ext>
            </a:extLst>
          </p:cNvPr>
          <p:cNvSpPr txBox="1">
            <a:spLocks noGrp="1"/>
          </p:cNvSpPr>
          <p:nvPr>
            <p:ph type="body" sz="quarter" idx="4294967295" hasCustomPrompt="1"/>
          </p:nvPr>
        </p:nvSpPr>
        <p:spPr>
          <a:xfrm>
            <a:off x="612648" y="3572368"/>
            <a:ext cx="1810512"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none" strike="noStrike" cap="none" spc="0" baseline="0">
                <a:solidFill>
                  <a:schemeClr val="bg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34" name="Espace réservé du texte 22">
            <a:extLst>
              <a:ext uri="{FF2B5EF4-FFF2-40B4-BE49-F238E27FC236}">
                <a16:creationId xmlns:a16="http://schemas.microsoft.com/office/drawing/2014/main" id="{58A01867-9F2D-6666-82F7-309DAD67B8E9}"/>
              </a:ext>
            </a:extLst>
          </p:cNvPr>
          <p:cNvSpPr txBox="1">
            <a:spLocks noGrp="1"/>
          </p:cNvSpPr>
          <p:nvPr>
            <p:ph type="body" sz="quarter" idx="4294967295" hasCustomPrompt="1"/>
          </p:nvPr>
        </p:nvSpPr>
        <p:spPr>
          <a:xfrm>
            <a:off x="3382328" y="3572368"/>
            <a:ext cx="1810512"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none" strike="noStrike" cap="none" spc="0" baseline="0">
                <a:solidFill>
                  <a:schemeClr val="bg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35" name="Espace réservé du texte 22">
            <a:extLst>
              <a:ext uri="{FF2B5EF4-FFF2-40B4-BE49-F238E27FC236}">
                <a16:creationId xmlns:a16="http://schemas.microsoft.com/office/drawing/2014/main" id="{4424A7F7-77D8-FE79-3A29-4AAF87B48CE2}"/>
              </a:ext>
            </a:extLst>
          </p:cNvPr>
          <p:cNvSpPr txBox="1">
            <a:spLocks noGrp="1"/>
          </p:cNvSpPr>
          <p:nvPr>
            <p:ph type="body" sz="quarter" idx="4294967295" hasCustomPrompt="1"/>
          </p:nvPr>
        </p:nvSpPr>
        <p:spPr>
          <a:xfrm>
            <a:off x="6096000" y="3572368"/>
            <a:ext cx="1830513"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none" strike="noStrike" cap="none" spc="0" baseline="0">
                <a:solidFill>
                  <a:schemeClr val="bg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36" name="Espace réservé du texte 22">
            <a:extLst>
              <a:ext uri="{FF2B5EF4-FFF2-40B4-BE49-F238E27FC236}">
                <a16:creationId xmlns:a16="http://schemas.microsoft.com/office/drawing/2014/main" id="{57D106C7-B825-72D5-B9D0-446E2B51AEF9}"/>
              </a:ext>
            </a:extLst>
          </p:cNvPr>
          <p:cNvSpPr txBox="1">
            <a:spLocks noGrp="1"/>
          </p:cNvSpPr>
          <p:nvPr>
            <p:ph type="body" sz="quarter" idx="4294967295" hasCustomPrompt="1"/>
          </p:nvPr>
        </p:nvSpPr>
        <p:spPr>
          <a:xfrm>
            <a:off x="8824823" y="3572368"/>
            <a:ext cx="1852412"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sng" strike="noStrike" cap="none" spc="0" baseline="0">
                <a:solidFill>
                  <a:schemeClr val="bg1"/>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Tree>
    <p:extLst>
      <p:ext uri="{BB962C8B-B14F-4D97-AF65-F5344CB8AC3E}">
        <p14:creationId xmlns:p14="http://schemas.microsoft.com/office/powerpoint/2010/main" val="317700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ark background- empty">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A6E158C8-A506-C826-80F7-B6BB8FF96A8B}"/>
              </a:ext>
            </a:extLst>
          </p:cNvPr>
          <p:cNvSpPr txBox="1">
            <a:spLocks noGrp="1"/>
          </p:cNvSpPr>
          <p:nvPr>
            <p:ph type="sldNum" sz="quarter" idx="8"/>
          </p:nvPr>
        </p:nvSpPr>
        <p:spPr/>
        <p:txBody>
          <a:bodyPr/>
          <a:lstStyle>
            <a:lvl1pPr>
              <a:defRPr/>
            </a:lvl1pPr>
          </a:lstStyle>
          <a:p>
            <a:pPr lvl="0"/>
            <a:fld id="{42B7534E-0BC6-4574-BF60-77E82FB9C197}" type="slidenum">
              <a:t>‹N°›</a:t>
            </a:fld>
            <a:endParaRPr lang="fr-FR"/>
          </a:p>
        </p:txBody>
      </p:sp>
      <p:sp>
        <p:nvSpPr>
          <p:cNvPr id="4" name="Espace réservé du pied de page 4">
            <a:extLst>
              <a:ext uri="{FF2B5EF4-FFF2-40B4-BE49-F238E27FC236}">
                <a16:creationId xmlns:a16="http://schemas.microsoft.com/office/drawing/2014/main" id="{BA4CC0D7-326D-9524-EDA5-FDE2CA2AA117}"/>
              </a:ext>
            </a:extLst>
          </p:cNvPr>
          <p:cNvSpPr txBox="1">
            <a:spLocks noGrp="1"/>
          </p:cNvSpPr>
          <p:nvPr>
            <p:ph type="ftr" sz="quarter" idx="9"/>
          </p:nvPr>
        </p:nvSpPr>
        <p:spPr/>
        <p:txBody>
          <a:bodyPr/>
          <a:lstStyle>
            <a:lvl1pPr>
              <a:defRPr/>
            </a:lvl1pPr>
            <a:lvl2pPr>
              <a:defRPr/>
            </a:lvl2pPr>
          </a:lstStyle>
          <a:p>
            <a:pPr lvl="0"/>
            <a:r>
              <a:rPr lang="en-US"/>
              <a:t>Funded by the European Union.  </a:t>
            </a:r>
            <a:endParaRPr lang="fr-FR"/>
          </a:p>
        </p:txBody>
      </p:sp>
    </p:spTree>
    <p:extLst>
      <p:ext uri="{BB962C8B-B14F-4D97-AF65-F5344CB8AC3E}">
        <p14:creationId xmlns:p14="http://schemas.microsoft.com/office/powerpoint/2010/main" val="22772942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Dark background- social media ">
    <p:bg>
      <p:bgPr>
        <a:solidFill>
          <a:srgbClr val="5B2D81"/>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995C79A-774B-7607-ECB8-40F7FFEA6715}"/>
              </a:ext>
            </a:extLst>
          </p:cNvPr>
          <p:cNvSpPr/>
          <p:nvPr/>
        </p:nvSpPr>
        <p:spPr>
          <a:xfrm rot="2559888">
            <a:off x="7863419" y="2120789"/>
            <a:ext cx="1579744" cy="1579744"/>
          </a:xfrm>
          <a:prstGeom prst="rect">
            <a:avLst/>
          </a:prstGeom>
          <a:solidFill>
            <a:srgbClr val="040033"/>
          </a:solidFill>
          <a:ln cap="flat">
            <a:noFill/>
            <a:prstDash val="solid"/>
          </a:ln>
          <a:effectLst>
            <a:outerShdw dist="63498" dir="9000124" algn="tl">
              <a:srgbClr val="000000">
                <a:alpha val="10000"/>
              </a:srgbClr>
            </a:outerShdw>
          </a:effectLst>
        </p:spPr>
        <p:txBody>
          <a:bodyPr vert="horz" wrap="square" lIns="179999" tIns="179999" rIns="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FFFFFF"/>
              </a:solidFill>
              <a:uFillTx/>
              <a:latin typeface="D-DIN" pitchFamily="34"/>
            </a:endParaRPr>
          </a:p>
        </p:txBody>
      </p:sp>
      <p:sp>
        <p:nvSpPr>
          <p:cNvPr id="3" name="Rectangle 2">
            <a:extLst>
              <a:ext uri="{FF2B5EF4-FFF2-40B4-BE49-F238E27FC236}">
                <a16:creationId xmlns:a16="http://schemas.microsoft.com/office/drawing/2014/main" id="{CFDD938B-7216-FF43-C427-BEC964B3E562}"/>
              </a:ext>
            </a:extLst>
          </p:cNvPr>
          <p:cNvSpPr/>
          <p:nvPr/>
        </p:nvSpPr>
        <p:spPr>
          <a:xfrm rot="2559888">
            <a:off x="8321314" y="3409206"/>
            <a:ext cx="1325221" cy="1325221"/>
          </a:xfrm>
          <a:prstGeom prst="rect">
            <a:avLst/>
          </a:prstGeom>
          <a:solidFill>
            <a:schemeClr val="bg1"/>
          </a:solidFill>
          <a:ln w="6345" cap="flat">
            <a:noFill/>
            <a:prstDash val="solid"/>
            <a:miter/>
          </a:ln>
        </p:spPr>
        <p:txBody>
          <a:bodyPr vert="horz" wrap="square" lIns="179999" tIns="179999" rIns="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000000"/>
              </a:solidFill>
              <a:uFillTx/>
              <a:latin typeface="D-DIN" pitchFamily="34"/>
            </a:endParaRPr>
          </a:p>
        </p:txBody>
      </p:sp>
      <p:sp>
        <p:nvSpPr>
          <p:cNvPr id="4" name="Rectangle 1">
            <a:extLst>
              <a:ext uri="{FF2B5EF4-FFF2-40B4-BE49-F238E27FC236}">
                <a16:creationId xmlns:a16="http://schemas.microsoft.com/office/drawing/2014/main" id="{05EA33F0-1C09-EFD4-66C3-17C98EEBAA33}"/>
              </a:ext>
            </a:extLst>
          </p:cNvPr>
          <p:cNvSpPr/>
          <p:nvPr/>
        </p:nvSpPr>
        <p:spPr>
          <a:xfrm rot="2559888">
            <a:off x="9048570" y="2445934"/>
            <a:ext cx="1139827" cy="1139827"/>
          </a:xfrm>
          <a:prstGeom prst="rect">
            <a:avLst/>
          </a:prstGeom>
          <a:solidFill>
            <a:srgbClr val="A3E7FC"/>
          </a:solidFill>
          <a:ln w="6345" cap="flat">
            <a:noFill/>
            <a:prstDash val="solid"/>
            <a:miter/>
          </a:ln>
        </p:spPr>
        <p:txBody>
          <a:bodyPr vert="horz" wrap="square" lIns="179999" tIns="179999" rIns="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000000"/>
              </a:solidFill>
              <a:uFillTx/>
              <a:latin typeface="D-DIN" pitchFamily="34"/>
            </a:endParaRPr>
          </a:p>
        </p:txBody>
      </p:sp>
      <p:sp>
        <p:nvSpPr>
          <p:cNvPr id="5" name="TextBox 20">
            <a:extLst>
              <a:ext uri="{FF2B5EF4-FFF2-40B4-BE49-F238E27FC236}">
                <a16:creationId xmlns:a16="http://schemas.microsoft.com/office/drawing/2014/main" id="{DF87BCCA-32C2-F981-EA8F-E784C05DC4D6}"/>
              </a:ext>
            </a:extLst>
          </p:cNvPr>
          <p:cNvSpPr txBox="1"/>
          <p:nvPr/>
        </p:nvSpPr>
        <p:spPr>
          <a:xfrm>
            <a:off x="2486515" y="1927004"/>
            <a:ext cx="2299158" cy="349776"/>
          </a:xfrm>
          <a:prstGeom prst="rect">
            <a:avLst/>
          </a:prstGeom>
          <a:noFill/>
          <a:ln cap="flat">
            <a:noFill/>
          </a:ln>
        </p:spPr>
        <p:txBody>
          <a:bodyPr vert="horz" wrap="square" lIns="0" tIns="45720" rIns="0" bIns="45720" anchor="t" anchorCtr="0" compatLnSpc="1">
            <a:spAutoFit/>
          </a:bodyPr>
          <a:lstStyle/>
          <a:p>
            <a:pPr marL="0" marR="0" lvl="0" indent="0" algn="l" defTabSz="914400"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FFA401"/>
                </a:solidFill>
                <a:uFillTx/>
                <a:latin typeface="Arial" pitchFamily="34"/>
                <a:cs typeface="Arial" pitchFamily="34"/>
              </a:rPr>
              <a:t>@GEP_SUPPORTER</a:t>
            </a:r>
          </a:p>
        </p:txBody>
      </p:sp>
      <p:sp>
        <p:nvSpPr>
          <p:cNvPr id="6" name="TextBox 21">
            <a:extLst>
              <a:ext uri="{FF2B5EF4-FFF2-40B4-BE49-F238E27FC236}">
                <a16:creationId xmlns:a16="http://schemas.microsoft.com/office/drawing/2014/main" id="{112E87CD-C79C-F721-424C-8540F19A125D}"/>
              </a:ext>
            </a:extLst>
          </p:cNvPr>
          <p:cNvSpPr txBox="1"/>
          <p:nvPr/>
        </p:nvSpPr>
        <p:spPr>
          <a:xfrm>
            <a:off x="2486515" y="1589078"/>
            <a:ext cx="748218"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bg1"/>
                </a:solidFill>
                <a:uFillTx/>
                <a:latin typeface="Arial Nova" panose="020B0504020202020204" pitchFamily="34" charset="0"/>
                <a:ea typeface="Open Sans"/>
                <a:cs typeface="Open Sans"/>
              </a:rPr>
              <a:t>Twitter</a:t>
            </a:r>
            <a:endParaRPr lang="en-US" sz="1400" b="1" i="0" u="none" strike="noStrike" kern="1200" cap="none" spc="0" baseline="0">
              <a:solidFill>
                <a:schemeClr val="bg1"/>
              </a:solidFill>
              <a:uFillTx/>
              <a:latin typeface="Arial Nova" panose="020B0504020202020204" pitchFamily="34" charset="0"/>
              <a:ea typeface="Open Sans"/>
              <a:cs typeface="Open Sans"/>
            </a:endParaRPr>
          </a:p>
        </p:txBody>
      </p:sp>
      <p:sp>
        <p:nvSpPr>
          <p:cNvPr id="7" name="TextBox 35">
            <a:extLst>
              <a:ext uri="{FF2B5EF4-FFF2-40B4-BE49-F238E27FC236}">
                <a16:creationId xmlns:a16="http://schemas.microsoft.com/office/drawing/2014/main" id="{9F6645BC-3061-150A-D584-4C408A7CA12E}"/>
              </a:ext>
            </a:extLst>
          </p:cNvPr>
          <p:cNvSpPr txBox="1"/>
          <p:nvPr/>
        </p:nvSpPr>
        <p:spPr>
          <a:xfrm>
            <a:off x="2486515" y="2421528"/>
            <a:ext cx="930511"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bg1"/>
                </a:solidFill>
                <a:uFillTx/>
                <a:latin typeface="Arial Nova" panose="020B0504020202020204" pitchFamily="34" charset="0"/>
                <a:ea typeface="Open Sans"/>
                <a:cs typeface="Open Sans"/>
              </a:rPr>
              <a:t>LinkedIn</a:t>
            </a:r>
          </a:p>
        </p:txBody>
      </p:sp>
      <p:sp>
        <p:nvSpPr>
          <p:cNvPr id="8" name="TextBox 41">
            <a:extLst>
              <a:ext uri="{FF2B5EF4-FFF2-40B4-BE49-F238E27FC236}">
                <a16:creationId xmlns:a16="http://schemas.microsoft.com/office/drawing/2014/main" id="{E6DAF8E1-83A0-0C36-68D1-2422858AF4CC}"/>
              </a:ext>
            </a:extLst>
          </p:cNvPr>
          <p:cNvSpPr txBox="1"/>
          <p:nvPr/>
        </p:nvSpPr>
        <p:spPr>
          <a:xfrm>
            <a:off x="2481178" y="3663585"/>
            <a:ext cx="3378433" cy="349776"/>
          </a:xfrm>
          <a:prstGeom prst="rect">
            <a:avLst/>
          </a:prstGeom>
          <a:noFill/>
          <a:ln cap="flat">
            <a:noFill/>
          </a:ln>
        </p:spPr>
        <p:txBody>
          <a:bodyPr vert="horz" wrap="square" lIns="0" tIns="45720" rIns="0" bIns="45720" anchor="t" anchorCtr="0" compatLnSpc="1">
            <a:spAutoFit/>
          </a:bodyPr>
          <a:lstStyle/>
          <a:p>
            <a:pPr marL="0" marR="0" lvl="0" indent="0" algn="l" defTabSz="914400"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FFA401"/>
                </a:solidFill>
                <a:uFillTx/>
                <a:latin typeface="Arial" pitchFamily="34"/>
                <a:cs typeface="Arial" pitchFamily="34"/>
              </a:rPr>
              <a:t>https://supporter-project.eu/</a:t>
            </a:r>
          </a:p>
        </p:txBody>
      </p:sp>
      <p:sp>
        <p:nvSpPr>
          <p:cNvPr id="9" name="TextBox 42">
            <a:extLst>
              <a:ext uri="{FF2B5EF4-FFF2-40B4-BE49-F238E27FC236}">
                <a16:creationId xmlns:a16="http://schemas.microsoft.com/office/drawing/2014/main" id="{0B860CC5-7328-3B10-680C-DA6C8D06AC58}"/>
              </a:ext>
            </a:extLst>
          </p:cNvPr>
          <p:cNvSpPr txBox="1"/>
          <p:nvPr/>
        </p:nvSpPr>
        <p:spPr>
          <a:xfrm>
            <a:off x="2486515" y="3327009"/>
            <a:ext cx="872611"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bg1"/>
                </a:solidFill>
                <a:uFillTx/>
                <a:latin typeface="Arial Nova" panose="020B0504020202020204" pitchFamily="34" charset="0"/>
                <a:ea typeface="Open Sans"/>
                <a:cs typeface="Open Sans"/>
              </a:rPr>
              <a:t>Website</a:t>
            </a:r>
          </a:p>
        </p:txBody>
      </p:sp>
      <p:sp>
        <p:nvSpPr>
          <p:cNvPr id="10" name="Title 1">
            <a:extLst>
              <a:ext uri="{FF2B5EF4-FFF2-40B4-BE49-F238E27FC236}">
                <a16:creationId xmlns:a16="http://schemas.microsoft.com/office/drawing/2014/main" id="{67DEACB3-7421-7B68-3C10-089D5642096C}"/>
              </a:ext>
            </a:extLst>
          </p:cNvPr>
          <p:cNvSpPr txBox="1">
            <a:spLocks noGrp="1"/>
          </p:cNvSpPr>
          <p:nvPr>
            <p:ph type="title" hasCustomPrompt="1"/>
          </p:nvPr>
        </p:nvSpPr>
        <p:spPr>
          <a:xfrm>
            <a:off x="2627625" y="420924"/>
            <a:ext cx="6257584" cy="1079431"/>
          </a:xfrm>
          <a:prstGeom prst="rect">
            <a:avLst/>
          </a:prstGeom>
          <a:noFill/>
          <a:ln>
            <a:noFill/>
          </a:ln>
        </p:spPr>
        <p:txBody>
          <a:bodyPr vert="horz" wrap="square" lIns="91440" tIns="45720" rIns="91440" bIns="45720" anchor="t" anchorCtr="0" compatLnSpc="1">
            <a:noAutofit/>
          </a:bodyPr>
          <a:lstStyle>
            <a:lvl1pPr marL="0" marR="0" lvl="0" indent="0" algn="ctr" fontAlgn="auto">
              <a:spcBef>
                <a:spcPts val="0"/>
              </a:spcBef>
              <a:spcAft>
                <a:spcPts val="0"/>
              </a:spcAft>
              <a:tabLst/>
              <a:defRPr lang="en-US" sz="6000" b="1" i="0" u="none" strike="noStrike" cap="none" spc="0" baseline="0">
                <a:solidFill>
                  <a:schemeClr val="bg1"/>
                </a:solidFill>
                <a:uFillTx/>
                <a:latin typeface="Arial Nova" panose="020B0504020202020204" pitchFamily="34" charset="0"/>
              </a:defRPr>
            </a:lvl1pPr>
          </a:lstStyle>
          <a:p>
            <a:pPr lvl="0"/>
            <a:r>
              <a:rPr lang="en-US"/>
              <a:t>F</a:t>
            </a:r>
            <a:r>
              <a:rPr lang="fr-FR" err="1"/>
              <a:t>ollow</a:t>
            </a:r>
            <a:r>
              <a:rPr lang="fr-FR"/>
              <a:t> us! </a:t>
            </a:r>
            <a:endParaRPr lang="en-US"/>
          </a:p>
        </p:txBody>
      </p:sp>
      <p:sp>
        <p:nvSpPr>
          <p:cNvPr id="12" name="Freeform 11">
            <a:extLst>
              <a:ext uri="{FF2B5EF4-FFF2-40B4-BE49-F238E27FC236}">
                <a16:creationId xmlns:a16="http://schemas.microsoft.com/office/drawing/2014/main" id="{CA81DADD-DADB-B08F-D0AC-72CFE06D0890}"/>
              </a:ext>
            </a:extLst>
          </p:cNvPr>
          <p:cNvSpPr/>
          <p:nvPr/>
        </p:nvSpPr>
        <p:spPr>
          <a:xfrm rot="1455014">
            <a:off x="8089765" y="2503519"/>
            <a:ext cx="627058" cy="527051"/>
          </a:xfrm>
          <a:custGeom>
            <a:avLst/>
            <a:gdLst>
              <a:gd name="f0" fmla="val 10800000"/>
              <a:gd name="f1" fmla="val 5400000"/>
              <a:gd name="f2" fmla="val 180"/>
              <a:gd name="f3" fmla="val w"/>
              <a:gd name="f4" fmla="val h"/>
              <a:gd name="f5" fmla="val 0"/>
              <a:gd name="f6" fmla="val 436"/>
              <a:gd name="f7" fmla="val 363"/>
              <a:gd name="f8" fmla="val 387"/>
              <a:gd name="f9" fmla="val 133"/>
              <a:gd name="f10" fmla="val 411"/>
              <a:gd name="f11" fmla="val 131"/>
              <a:gd name="f12" fmla="val 428"/>
              <a:gd name="f13" fmla="val 120"/>
              <a:gd name="f14" fmla="val 434"/>
              <a:gd name="f15" fmla="val 105"/>
              <a:gd name="f16" fmla="val 425"/>
              <a:gd name="f17" fmla="val 110"/>
              <a:gd name="f18" fmla="val 398"/>
              <a:gd name="f19" fmla="val 116"/>
              <a:gd name="f20" fmla="val 383"/>
              <a:gd name="f21" fmla="val 382"/>
              <a:gd name="f22" fmla="val 107"/>
              <a:gd name="f23" fmla="val 381"/>
              <a:gd name="f24" fmla="val 104"/>
              <a:gd name="f25" fmla="val 380"/>
              <a:gd name="f26" fmla="val 100"/>
              <a:gd name="f27" fmla="val 369"/>
              <a:gd name="f28" fmla="val 58"/>
              <a:gd name="f29" fmla="val 329"/>
              <a:gd name="f30" fmla="val 24"/>
              <a:gd name="f31" fmla="val 288"/>
              <a:gd name="f32" fmla="val 28"/>
              <a:gd name="f33" fmla="val 291"/>
              <a:gd name="f34" fmla="val 27"/>
              <a:gd name="f35" fmla="val 295"/>
              <a:gd name="f36" fmla="val 26"/>
              <a:gd name="f37" fmla="val 298"/>
              <a:gd name="f38" fmla="val 303"/>
              <a:gd name="f39" fmla="val 23"/>
              <a:gd name="f40" fmla="val 18"/>
              <a:gd name="f41" fmla="val 325"/>
              <a:gd name="f42" fmla="val 9"/>
              <a:gd name="f43" fmla="val 322"/>
              <a:gd name="f44" fmla="val 1"/>
              <a:gd name="f45" fmla="val 289"/>
              <a:gd name="f46" fmla="val 15"/>
              <a:gd name="f47" fmla="val 283"/>
              <a:gd name="f48" fmla="val 17"/>
              <a:gd name="f49" fmla="val 14"/>
              <a:gd name="f50" fmla="val 304"/>
              <a:gd name="f51" fmla="val 306"/>
              <a:gd name="f52" fmla="val 293"/>
              <a:gd name="f53" fmla="val 281"/>
              <a:gd name="f54" fmla="val 7"/>
              <a:gd name="f55" fmla="val 272"/>
              <a:gd name="f56" fmla="val 16"/>
              <a:gd name="f57" fmla="val 275"/>
              <a:gd name="f58" fmla="val 12"/>
              <a:gd name="f59" fmla="val 278"/>
              <a:gd name="f60" fmla="val 8"/>
              <a:gd name="f61" fmla="val 3"/>
              <a:gd name="f62" fmla="val 245"/>
              <a:gd name="f63" fmla="val 226"/>
              <a:gd name="f64" fmla="val 67"/>
              <a:gd name="f65" fmla="val 210"/>
              <a:gd name="f66" fmla="val 108"/>
              <a:gd name="f67" fmla="val 198"/>
              <a:gd name="f68" fmla="val 96"/>
              <a:gd name="f69" fmla="val 187"/>
              <a:gd name="f70" fmla="val 87"/>
              <a:gd name="f71" fmla="val 177"/>
              <a:gd name="f72" fmla="val 82"/>
              <a:gd name="f73" fmla="val 150"/>
              <a:gd name="f74" fmla="val 117"/>
              <a:gd name="f75" fmla="val 51"/>
              <a:gd name="f76" fmla="val 65"/>
              <a:gd name="f77" fmla="val 32"/>
              <a:gd name="f78" fmla="val 64"/>
              <a:gd name="f79" fmla="val 49"/>
              <a:gd name="f80" fmla="val 74"/>
              <a:gd name="f81" fmla="val 72"/>
              <a:gd name="f82" fmla="val 103"/>
              <a:gd name="f83" fmla="val 86"/>
              <a:gd name="f84" fmla="val 85"/>
              <a:gd name="f85" fmla="val 88"/>
              <a:gd name="f86" fmla="val 76"/>
              <a:gd name="f87" fmla="val 90"/>
              <a:gd name="f88" fmla="val 80"/>
              <a:gd name="f89" fmla="val 92"/>
              <a:gd name="f90" fmla="val 126"/>
              <a:gd name="f91" fmla="val 125"/>
              <a:gd name="f92" fmla="val 134"/>
              <a:gd name="f93" fmla="val 135"/>
              <a:gd name="f94" fmla="val 102"/>
              <a:gd name="f95" fmla="val 138"/>
              <a:gd name="f96" fmla="val 95"/>
              <a:gd name="f97" fmla="val 145"/>
              <a:gd name="f98" fmla="val 159"/>
              <a:gd name="f99" fmla="val 118"/>
              <a:gd name="f100" fmla="val 175"/>
              <a:gd name="f101" fmla="val 148"/>
              <a:gd name="f102" fmla="val 172"/>
              <a:gd name="f103" fmla="val 115"/>
              <a:gd name="f104" fmla="val 186"/>
              <a:gd name="f105" fmla="val 213"/>
              <a:gd name="f106" fmla="val 162"/>
              <a:gd name="f107" fmla="val 209"/>
              <a:gd name="f108" fmla="val 257"/>
              <a:gd name="f109" fmla="val 42"/>
              <a:gd name="f110" fmla="val 253"/>
              <a:gd name="f111" fmla="val 348"/>
              <a:gd name="f112" fmla="val 302"/>
              <a:gd name="f113" fmla="val 384"/>
              <a:gd name="f114" fmla="val 158"/>
              <a:gd name="f115" fmla="val 426"/>
              <a:gd name="f116" fmla="val 421"/>
              <a:gd name="f117" fmla="val 141"/>
              <a:gd name="f118" fmla="+- 0 0 -90"/>
              <a:gd name="f119" fmla="*/ f3 1 436"/>
              <a:gd name="f120" fmla="*/ f4 1 363"/>
              <a:gd name="f121" fmla="val f5"/>
              <a:gd name="f122" fmla="val f6"/>
              <a:gd name="f123" fmla="val f7"/>
              <a:gd name="f124" fmla="*/ f118 f0 1"/>
              <a:gd name="f125" fmla="+- f123 0 f121"/>
              <a:gd name="f126" fmla="+- f122 0 f121"/>
              <a:gd name="f127" fmla="*/ f124 1 f2"/>
              <a:gd name="f128" fmla="*/ f126 1 436"/>
              <a:gd name="f129" fmla="*/ f125 1 363"/>
              <a:gd name="f130" fmla="*/ 387 f126 1"/>
              <a:gd name="f131" fmla="*/ 133 f125 1"/>
              <a:gd name="f132" fmla="*/ 434 f126 1"/>
              <a:gd name="f133" fmla="*/ 105 f125 1"/>
              <a:gd name="f134" fmla="*/ 383 f126 1"/>
              <a:gd name="f135" fmla="*/ 110 f125 1"/>
              <a:gd name="f136" fmla="*/ 380 f126 1"/>
              <a:gd name="f137" fmla="*/ 100 f125 1"/>
              <a:gd name="f138" fmla="*/ 288 f126 1"/>
              <a:gd name="f139" fmla="*/ 28 f125 1"/>
              <a:gd name="f140" fmla="*/ 298 f126 1"/>
              <a:gd name="f141" fmla="*/ 24 f125 1"/>
              <a:gd name="f142" fmla="*/ 325 f126 1"/>
              <a:gd name="f143" fmla="*/ 9 f125 1"/>
              <a:gd name="f144" fmla="*/ 283 f126 1"/>
              <a:gd name="f145" fmla="*/ 17 f125 1"/>
              <a:gd name="f146" fmla="*/ 306 f126 1"/>
              <a:gd name="f147" fmla="*/ 0 f125 1"/>
              <a:gd name="f148" fmla="*/ 272 f126 1"/>
              <a:gd name="f149" fmla="*/ 16 f125 1"/>
              <a:gd name="f150" fmla="*/ 278 f126 1"/>
              <a:gd name="f151" fmla="*/ 3 f125 1"/>
              <a:gd name="f152" fmla="*/ 210 f126 1"/>
              <a:gd name="f153" fmla="*/ 108 f125 1"/>
              <a:gd name="f154" fmla="*/ 177 f126 1"/>
              <a:gd name="f155" fmla="*/ 82 f125 1"/>
              <a:gd name="f156" fmla="*/ 65 f126 1"/>
              <a:gd name="f157" fmla="*/ 32 f125 1"/>
              <a:gd name="f158" fmla="*/ 103 f126 1"/>
              <a:gd name="f159" fmla="*/ 87 f125 1"/>
              <a:gd name="f160" fmla="*/ 76 f126 1"/>
              <a:gd name="f161" fmla="*/ 90 f125 1"/>
              <a:gd name="f162" fmla="*/ 125 f126 1"/>
              <a:gd name="f163" fmla="*/ 134 f125 1"/>
              <a:gd name="f164" fmla="*/ 95 f126 1"/>
              <a:gd name="f165" fmla="*/ 145 f125 1"/>
              <a:gd name="f166" fmla="*/ 148 f126 1"/>
              <a:gd name="f167" fmla="*/ 172 f125 1"/>
              <a:gd name="f168" fmla="*/ 162 f126 1"/>
              <a:gd name="f169" fmla="*/ 209 f125 1"/>
              <a:gd name="f170" fmla="*/ 0 f126 1"/>
              <a:gd name="f171" fmla="*/ 213 f125 1"/>
              <a:gd name="f172" fmla="*/ 384 f126 1"/>
              <a:gd name="f173" fmla="*/ 158 f125 1"/>
              <a:gd name="f174" fmla="*/ 436 f126 1"/>
              <a:gd name="f175" fmla="*/ 138 f125 1"/>
              <a:gd name="f176" fmla="+- f127 0 f1"/>
              <a:gd name="f177" fmla="*/ f130 1 436"/>
              <a:gd name="f178" fmla="*/ f131 1 363"/>
              <a:gd name="f179" fmla="*/ f132 1 436"/>
              <a:gd name="f180" fmla="*/ f133 1 363"/>
              <a:gd name="f181" fmla="*/ f134 1 436"/>
              <a:gd name="f182" fmla="*/ f135 1 363"/>
              <a:gd name="f183" fmla="*/ f136 1 436"/>
              <a:gd name="f184" fmla="*/ f137 1 363"/>
              <a:gd name="f185" fmla="*/ f138 1 436"/>
              <a:gd name="f186" fmla="*/ f139 1 363"/>
              <a:gd name="f187" fmla="*/ f140 1 436"/>
              <a:gd name="f188" fmla="*/ f141 1 363"/>
              <a:gd name="f189" fmla="*/ f142 1 436"/>
              <a:gd name="f190" fmla="*/ f143 1 363"/>
              <a:gd name="f191" fmla="*/ f144 1 436"/>
              <a:gd name="f192" fmla="*/ f145 1 363"/>
              <a:gd name="f193" fmla="*/ f146 1 436"/>
              <a:gd name="f194" fmla="*/ f147 1 363"/>
              <a:gd name="f195" fmla="*/ f148 1 436"/>
              <a:gd name="f196" fmla="*/ f149 1 363"/>
              <a:gd name="f197" fmla="*/ f150 1 436"/>
              <a:gd name="f198" fmla="*/ f151 1 363"/>
              <a:gd name="f199" fmla="*/ f152 1 436"/>
              <a:gd name="f200" fmla="*/ f153 1 363"/>
              <a:gd name="f201" fmla="*/ f154 1 436"/>
              <a:gd name="f202" fmla="*/ f155 1 363"/>
              <a:gd name="f203" fmla="*/ f156 1 436"/>
              <a:gd name="f204" fmla="*/ f157 1 363"/>
              <a:gd name="f205" fmla="*/ f158 1 436"/>
              <a:gd name="f206" fmla="*/ f159 1 363"/>
              <a:gd name="f207" fmla="*/ f160 1 436"/>
              <a:gd name="f208" fmla="*/ f161 1 363"/>
              <a:gd name="f209" fmla="*/ f162 1 436"/>
              <a:gd name="f210" fmla="*/ f163 1 363"/>
              <a:gd name="f211" fmla="*/ f164 1 436"/>
              <a:gd name="f212" fmla="*/ f165 1 363"/>
              <a:gd name="f213" fmla="*/ f166 1 436"/>
              <a:gd name="f214" fmla="*/ f167 1 363"/>
              <a:gd name="f215" fmla="*/ f168 1 436"/>
              <a:gd name="f216" fmla="*/ f169 1 363"/>
              <a:gd name="f217" fmla="*/ f170 1 436"/>
              <a:gd name="f218" fmla="*/ f171 1 363"/>
              <a:gd name="f219" fmla="*/ f172 1 436"/>
              <a:gd name="f220" fmla="*/ f173 1 363"/>
              <a:gd name="f221" fmla="*/ f174 1 436"/>
              <a:gd name="f222" fmla="*/ f175 1 363"/>
              <a:gd name="f223" fmla="*/ 0 1 f128"/>
              <a:gd name="f224" fmla="*/ f122 1 f128"/>
              <a:gd name="f225" fmla="*/ 0 1 f129"/>
              <a:gd name="f226" fmla="*/ f123 1 f129"/>
              <a:gd name="f227" fmla="*/ f177 1 f128"/>
              <a:gd name="f228" fmla="*/ f178 1 f129"/>
              <a:gd name="f229" fmla="*/ f179 1 f128"/>
              <a:gd name="f230" fmla="*/ f180 1 f129"/>
              <a:gd name="f231" fmla="*/ f181 1 f128"/>
              <a:gd name="f232" fmla="*/ f182 1 f129"/>
              <a:gd name="f233" fmla="*/ f183 1 f128"/>
              <a:gd name="f234" fmla="*/ f184 1 f129"/>
              <a:gd name="f235" fmla="*/ f185 1 f128"/>
              <a:gd name="f236" fmla="*/ f186 1 f129"/>
              <a:gd name="f237" fmla="*/ f187 1 f128"/>
              <a:gd name="f238" fmla="*/ f188 1 f129"/>
              <a:gd name="f239" fmla="*/ f189 1 f128"/>
              <a:gd name="f240" fmla="*/ f190 1 f129"/>
              <a:gd name="f241" fmla="*/ f191 1 f128"/>
              <a:gd name="f242" fmla="*/ f192 1 f129"/>
              <a:gd name="f243" fmla="*/ f193 1 f128"/>
              <a:gd name="f244" fmla="*/ f194 1 f129"/>
              <a:gd name="f245" fmla="*/ f195 1 f128"/>
              <a:gd name="f246" fmla="*/ f196 1 f129"/>
              <a:gd name="f247" fmla="*/ f197 1 f128"/>
              <a:gd name="f248" fmla="*/ f198 1 f129"/>
              <a:gd name="f249" fmla="*/ f199 1 f128"/>
              <a:gd name="f250" fmla="*/ f200 1 f129"/>
              <a:gd name="f251" fmla="*/ f201 1 f128"/>
              <a:gd name="f252" fmla="*/ f202 1 f129"/>
              <a:gd name="f253" fmla="*/ f203 1 f128"/>
              <a:gd name="f254" fmla="*/ f204 1 f129"/>
              <a:gd name="f255" fmla="*/ f205 1 f128"/>
              <a:gd name="f256" fmla="*/ f206 1 f129"/>
              <a:gd name="f257" fmla="*/ f207 1 f128"/>
              <a:gd name="f258" fmla="*/ f208 1 f129"/>
              <a:gd name="f259" fmla="*/ f209 1 f128"/>
              <a:gd name="f260" fmla="*/ f210 1 f129"/>
              <a:gd name="f261" fmla="*/ f211 1 f128"/>
              <a:gd name="f262" fmla="*/ f212 1 f129"/>
              <a:gd name="f263" fmla="*/ f213 1 f128"/>
              <a:gd name="f264" fmla="*/ f214 1 f129"/>
              <a:gd name="f265" fmla="*/ f215 1 f128"/>
              <a:gd name="f266" fmla="*/ f216 1 f129"/>
              <a:gd name="f267" fmla="*/ f217 1 f128"/>
              <a:gd name="f268" fmla="*/ f218 1 f129"/>
              <a:gd name="f269" fmla="*/ f219 1 f128"/>
              <a:gd name="f270" fmla="*/ f220 1 f129"/>
              <a:gd name="f271" fmla="*/ f221 1 f128"/>
              <a:gd name="f272" fmla="*/ f222 1 f129"/>
              <a:gd name="f273" fmla="*/ f223 f119 1"/>
              <a:gd name="f274" fmla="*/ f224 f119 1"/>
              <a:gd name="f275" fmla="*/ f226 f120 1"/>
              <a:gd name="f276" fmla="*/ f225 f120 1"/>
              <a:gd name="f277" fmla="*/ f227 f119 1"/>
              <a:gd name="f278" fmla="*/ f228 f120 1"/>
              <a:gd name="f279" fmla="*/ f229 f119 1"/>
              <a:gd name="f280" fmla="*/ f230 f120 1"/>
              <a:gd name="f281" fmla="*/ f231 f119 1"/>
              <a:gd name="f282" fmla="*/ f232 f120 1"/>
              <a:gd name="f283" fmla="*/ f233 f119 1"/>
              <a:gd name="f284" fmla="*/ f234 f120 1"/>
              <a:gd name="f285" fmla="*/ f235 f119 1"/>
              <a:gd name="f286" fmla="*/ f236 f120 1"/>
              <a:gd name="f287" fmla="*/ f237 f119 1"/>
              <a:gd name="f288" fmla="*/ f238 f120 1"/>
              <a:gd name="f289" fmla="*/ f239 f119 1"/>
              <a:gd name="f290" fmla="*/ f240 f120 1"/>
              <a:gd name="f291" fmla="*/ f241 f119 1"/>
              <a:gd name="f292" fmla="*/ f242 f120 1"/>
              <a:gd name="f293" fmla="*/ f243 f119 1"/>
              <a:gd name="f294" fmla="*/ f244 f120 1"/>
              <a:gd name="f295" fmla="*/ f245 f119 1"/>
              <a:gd name="f296" fmla="*/ f246 f120 1"/>
              <a:gd name="f297" fmla="*/ f247 f119 1"/>
              <a:gd name="f298" fmla="*/ f248 f120 1"/>
              <a:gd name="f299" fmla="*/ f249 f119 1"/>
              <a:gd name="f300" fmla="*/ f250 f120 1"/>
              <a:gd name="f301" fmla="*/ f251 f119 1"/>
              <a:gd name="f302" fmla="*/ f252 f120 1"/>
              <a:gd name="f303" fmla="*/ f253 f119 1"/>
              <a:gd name="f304" fmla="*/ f254 f120 1"/>
              <a:gd name="f305" fmla="*/ f255 f119 1"/>
              <a:gd name="f306" fmla="*/ f256 f120 1"/>
              <a:gd name="f307" fmla="*/ f257 f119 1"/>
              <a:gd name="f308" fmla="*/ f258 f120 1"/>
              <a:gd name="f309" fmla="*/ f259 f119 1"/>
              <a:gd name="f310" fmla="*/ f260 f120 1"/>
              <a:gd name="f311" fmla="*/ f261 f119 1"/>
              <a:gd name="f312" fmla="*/ f262 f120 1"/>
              <a:gd name="f313" fmla="*/ f263 f119 1"/>
              <a:gd name="f314" fmla="*/ f264 f120 1"/>
              <a:gd name="f315" fmla="*/ f265 f119 1"/>
              <a:gd name="f316" fmla="*/ f266 f120 1"/>
              <a:gd name="f317" fmla="*/ f267 f119 1"/>
              <a:gd name="f318" fmla="*/ f268 f120 1"/>
              <a:gd name="f319" fmla="*/ f269 f119 1"/>
              <a:gd name="f320" fmla="*/ f270 f120 1"/>
              <a:gd name="f321" fmla="*/ f271 f119 1"/>
              <a:gd name="f322" fmla="*/ f272 f120 1"/>
            </a:gdLst>
            <a:ahLst/>
            <a:cxnLst>
              <a:cxn ang="3cd4">
                <a:pos x="hc" y="t"/>
              </a:cxn>
              <a:cxn ang="0">
                <a:pos x="r" y="vc"/>
              </a:cxn>
              <a:cxn ang="cd4">
                <a:pos x="hc" y="b"/>
              </a:cxn>
              <a:cxn ang="cd2">
                <a:pos x="l" y="vc"/>
              </a:cxn>
              <a:cxn ang="f176">
                <a:pos x="f277" y="f278"/>
              </a:cxn>
              <a:cxn ang="f176">
                <a:pos x="f279" y="f280"/>
              </a:cxn>
              <a:cxn ang="f176">
                <a:pos x="f281" y="f282"/>
              </a:cxn>
              <a:cxn ang="f176">
                <a:pos x="f283" y="f284"/>
              </a:cxn>
              <a:cxn ang="f176">
                <a:pos x="f285" y="f286"/>
              </a:cxn>
              <a:cxn ang="f176">
                <a:pos x="f287" y="f288"/>
              </a:cxn>
              <a:cxn ang="f176">
                <a:pos x="f289" y="f290"/>
              </a:cxn>
              <a:cxn ang="f176">
                <a:pos x="f291" y="f292"/>
              </a:cxn>
              <a:cxn ang="f176">
                <a:pos x="f293" y="f294"/>
              </a:cxn>
              <a:cxn ang="f176">
                <a:pos x="f295" y="f296"/>
              </a:cxn>
              <a:cxn ang="f176">
                <a:pos x="f297" y="f298"/>
              </a:cxn>
              <a:cxn ang="f176">
                <a:pos x="f299" y="f300"/>
              </a:cxn>
              <a:cxn ang="f176">
                <a:pos x="f301" y="f302"/>
              </a:cxn>
              <a:cxn ang="f176">
                <a:pos x="f303" y="f304"/>
              </a:cxn>
              <a:cxn ang="f176">
                <a:pos x="f305" y="f306"/>
              </a:cxn>
              <a:cxn ang="f176">
                <a:pos x="f307" y="f308"/>
              </a:cxn>
              <a:cxn ang="f176">
                <a:pos x="f309" y="f310"/>
              </a:cxn>
              <a:cxn ang="f176">
                <a:pos x="f311" y="f312"/>
              </a:cxn>
              <a:cxn ang="f176">
                <a:pos x="f313" y="f314"/>
              </a:cxn>
              <a:cxn ang="f176">
                <a:pos x="f315" y="f316"/>
              </a:cxn>
              <a:cxn ang="f176">
                <a:pos x="f317" y="f318"/>
              </a:cxn>
              <a:cxn ang="f176">
                <a:pos x="f319" y="f320"/>
              </a:cxn>
              <a:cxn ang="f176">
                <a:pos x="f321" y="f322"/>
              </a:cxn>
              <a:cxn ang="f176">
                <a:pos x="f277" y="f278"/>
              </a:cxn>
            </a:cxnLst>
            <a:rect l="f273" t="f276" r="f274" b="f275"/>
            <a:pathLst>
              <a:path w="436" h="363">
                <a:moveTo>
                  <a:pt x="f8" y="f9"/>
                </a:moveTo>
                <a:cubicBezTo>
                  <a:pt x="f10" y="f11"/>
                  <a:pt x="f12" y="f13"/>
                  <a:pt x="f14" y="f15"/>
                </a:cubicBezTo>
                <a:cubicBezTo>
                  <a:pt x="f16" y="f17"/>
                  <a:pt x="f18" y="f19"/>
                  <a:pt x="f20" y="f17"/>
                </a:cubicBezTo>
                <a:cubicBezTo>
                  <a:pt x="f21" y="f22"/>
                  <a:pt x="f23" y="f24"/>
                  <a:pt x="f25" y="f26"/>
                </a:cubicBezTo>
                <a:cubicBezTo>
                  <a:pt x="f27" y="f28"/>
                  <a:pt x="f29" y="f30"/>
                  <a:pt x="f31" y="f32"/>
                </a:cubicBezTo>
                <a:cubicBezTo>
                  <a:pt x="f33" y="f34"/>
                  <a:pt x="f35" y="f36"/>
                  <a:pt x="f37" y="f30"/>
                </a:cubicBezTo>
                <a:cubicBezTo>
                  <a:pt x="f38" y="f39"/>
                  <a:pt x="f29" y="f40"/>
                  <a:pt x="f41" y="f42"/>
                </a:cubicBezTo>
                <a:cubicBezTo>
                  <a:pt x="f43" y="f44"/>
                  <a:pt x="f45" y="f46"/>
                  <a:pt x="f47" y="f48"/>
                </a:cubicBezTo>
                <a:cubicBezTo>
                  <a:pt x="f33" y="f49"/>
                  <a:pt x="f50" y="f42"/>
                  <a:pt x="f51" y="f5"/>
                </a:cubicBezTo>
                <a:cubicBezTo>
                  <a:pt x="f52" y="f44"/>
                  <a:pt x="f53" y="f54"/>
                  <a:pt x="f55" y="f56"/>
                </a:cubicBezTo>
                <a:cubicBezTo>
                  <a:pt x="f57" y="f58"/>
                  <a:pt x="f59" y="f60"/>
                  <a:pt x="f59" y="f61"/>
                </a:cubicBezTo>
                <a:cubicBezTo>
                  <a:pt x="f62" y="f30"/>
                  <a:pt x="f63" y="f64"/>
                  <a:pt x="f65" y="f66"/>
                </a:cubicBezTo>
                <a:cubicBezTo>
                  <a:pt x="f67" y="f68"/>
                  <a:pt x="f69" y="f70"/>
                  <a:pt x="f71" y="f72"/>
                </a:cubicBezTo>
                <a:cubicBezTo>
                  <a:pt x="f73" y="f64"/>
                  <a:pt x="f74" y="f75"/>
                  <a:pt x="f76" y="f77"/>
                </a:cubicBezTo>
                <a:cubicBezTo>
                  <a:pt x="f78" y="f79"/>
                  <a:pt x="f80" y="f81"/>
                  <a:pt x="f82" y="f70"/>
                </a:cubicBezTo>
                <a:cubicBezTo>
                  <a:pt x="f68" y="f83"/>
                  <a:pt x="f84" y="f85"/>
                  <a:pt x="f86" y="f87"/>
                </a:cubicBezTo>
                <a:cubicBezTo>
                  <a:pt x="f88" y="f17"/>
                  <a:pt x="f89" y="f90"/>
                  <a:pt x="f91" y="f92"/>
                </a:cubicBezTo>
                <a:cubicBezTo>
                  <a:pt x="f17" y="f93"/>
                  <a:pt x="f94" y="f95"/>
                  <a:pt x="f96" y="f97"/>
                </a:cubicBezTo>
                <a:cubicBezTo>
                  <a:pt x="f94" y="f98"/>
                  <a:pt x="f99" y="f100"/>
                  <a:pt x="f101" y="f102"/>
                </a:cubicBezTo>
                <a:cubicBezTo>
                  <a:pt x="f103" y="f104"/>
                  <a:pt x="f93" y="f105"/>
                  <a:pt x="f106" y="f107"/>
                </a:cubicBezTo>
                <a:cubicBezTo>
                  <a:pt x="f19" y="f108"/>
                  <a:pt x="f109" y="f110"/>
                  <a:pt x="f5" y="f105"/>
                </a:cubicBezTo>
                <a:cubicBezTo>
                  <a:pt x="f17" y="f7"/>
                  <a:pt x="f111" y="f112"/>
                  <a:pt x="f113" y="f114"/>
                </a:cubicBezTo>
                <a:cubicBezTo>
                  <a:pt x="f10" y="f114"/>
                  <a:pt x="f115" y="f101"/>
                  <a:pt x="f6" y="f95"/>
                </a:cubicBezTo>
                <a:cubicBezTo>
                  <a:pt x="f116" y="f117"/>
                  <a:pt x="f18" y="f95"/>
                  <a:pt x="f8" y="f9"/>
                </a:cubicBezTo>
                <a:close/>
              </a:path>
            </a:pathLst>
          </a:custGeom>
          <a:solidFill>
            <a:schemeClr val="bg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13" name="Freeform 54">
            <a:extLst>
              <a:ext uri="{FF2B5EF4-FFF2-40B4-BE49-F238E27FC236}">
                <a16:creationId xmlns:a16="http://schemas.microsoft.com/office/drawing/2014/main" id="{2F5FCDAB-5F61-7D68-F1DB-782F5757B1E5}"/>
              </a:ext>
            </a:extLst>
          </p:cNvPr>
          <p:cNvSpPr/>
          <p:nvPr/>
        </p:nvSpPr>
        <p:spPr>
          <a:xfrm rot="2559888">
            <a:off x="8653287" y="3865437"/>
            <a:ext cx="596902" cy="412751"/>
          </a:xfrm>
          <a:custGeom>
            <a:avLst/>
            <a:gdLst>
              <a:gd name="f0" fmla="val 10800000"/>
              <a:gd name="f1" fmla="val 5400000"/>
              <a:gd name="f2" fmla="val 180"/>
              <a:gd name="f3" fmla="val w"/>
              <a:gd name="f4" fmla="val h"/>
              <a:gd name="f5" fmla="val 0"/>
              <a:gd name="f6" fmla="val 39"/>
              <a:gd name="f7" fmla="val 27"/>
              <a:gd name="f8" fmla="val 5"/>
              <a:gd name="f9" fmla="val 26"/>
              <a:gd name="f10" fmla="val 3"/>
              <a:gd name="f11" fmla="val 2"/>
              <a:gd name="f12" fmla="val 25"/>
              <a:gd name="f13" fmla="val 23"/>
              <a:gd name="f14" fmla="val 20"/>
              <a:gd name="f15" fmla="val 1"/>
              <a:gd name="f16" fmla="val 4"/>
              <a:gd name="f17" fmla="val 6"/>
              <a:gd name="f18" fmla="val 12"/>
              <a:gd name="f19" fmla="val 33"/>
              <a:gd name="f20" fmla="val 35"/>
              <a:gd name="f21" fmla="val 36"/>
              <a:gd name="f22" fmla="val 37"/>
              <a:gd name="f23" fmla="val 38"/>
              <a:gd name="f24" fmla="val 7"/>
              <a:gd name="f25" fmla="val 24"/>
              <a:gd name="f26" fmla="val 8"/>
              <a:gd name="f27" fmla="val 15"/>
              <a:gd name="f28" fmla="val 19"/>
              <a:gd name="f29" fmla="val 17"/>
              <a:gd name="f30" fmla="val 13"/>
              <a:gd name="f31" fmla="val 11"/>
              <a:gd name="f32" fmla="val 9"/>
              <a:gd name="f33" fmla="+- 0 0 -90"/>
              <a:gd name="f34" fmla="*/ f3 1 39"/>
              <a:gd name="f35" fmla="*/ f4 1 27"/>
              <a:gd name="f36" fmla="val f5"/>
              <a:gd name="f37" fmla="val f6"/>
              <a:gd name="f38" fmla="val f7"/>
              <a:gd name="f39" fmla="*/ f33 f0 1"/>
              <a:gd name="f40" fmla="+- f38 0 f36"/>
              <a:gd name="f41" fmla="+- f37 0 f36"/>
              <a:gd name="f42" fmla="*/ f39 1 f2"/>
              <a:gd name="f43" fmla="*/ f41 1 39"/>
              <a:gd name="f44" fmla="*/ f40 1 27"/>
              <a:gd name="f45" fmla="*/ 5 f41 1"/>
              <a:gd name="f46" fmla="*/ 26 f40 1"/>
              <a:gd name="f47" fmla="*/ 2 f41 1"/>
              <a:gd name="f48" fmla="*/ 23 f40 1"/>
              <a:gd name="f49" fmla="*/ 2 f40 1"/>
              <a:gd name="f50" fmla="*/ 6 f41 1"/>
              <a:gd name="f51" fmla="*/ 1 f40 1"/>
              <a:gd name="f52" fmla="*/ 35 f41 1"/>
              <a:gd name="f53" fmla="*/ 38 f41 1"/>
              <a:gd name="f54" fmla="*/ 4 f40 1"/>
              <a:gd name="f55" fmla="*/ 24 f40 1"/>
              <a:gd name="f56" fmla="*/ 36 f41 1"/>
              <a:gd name="f57" fmla="*/ 15 f41 1"/>
              <a:gd name="f58" fmla="*/ 19 f40 1"/>
              <a:gd name="f59" fmla="*/ 27 f41 1"/>
              <a:gd name="f60" fmla="*/ 13 f40 1"/>
              <a:gd name="f61" fmla="*/ 7 f40 1"/>
              <a:gd name="f62" fmla="+- f42 0 f1"/>
              <a:gd name="f63" fmla="*/ f45 1 39"/>
              <a:gd name="f64" fmla="*/ f46 1 27"/>
              <a:gd name="f65" fmla="*/ f47 1 39"/>
              <a:gd name="f66" fmla="*/ f48 1 27"/>
              <a:gd name="f67" fmla="*/ f49 1 27"/>
              <a:gd name="f68" fmla="*/ f50 1 39"/>
              <a:gd name="f69" fmla="*/ f51 1 27"/>
              <a:gd name="f70" fmla="*/ f52 1 39"/>
              <a:gd name="f71" fmla="*/ f53 1 39"/>
              <a:gd name="f72" fmla="*/ f54 1 27"/>
              <a:gd name="f73" fmla="*/ f55 1 27"/>
              <a:gd name="f74" fmla="*/ f56 1 39"/>
              <a:gd name="f75" fmla="*/ f57 1 39"/>
              <a:gd name="f76" fmla="*/ f58 1 27"/>
              <a:gd name="f77" fmla="*/ f59 1 39"/>
              <a:gd name="f78" fmla="*/ f60 1 27"/>
              <a:gd name="f79" fmla="*/ f61 1 27"/>
              <a:gd name="f80" fmla="*/ 0 1 f43"/>
              <a:gd name="f81" fmla="*/ f37 1 f43"/>
              <a:gd name="f82" fmla="*/ 0 1 f44"/>
              <a:gd name="f83" fmla="*/ f38 1 f44"/>
              <a:gd name="f84" fmla="*/ f63 1 f43"/>
              <a:gd name="f85" fmla="*/ f64 1 f44"/>
              <a:gd name="f86" fmla="*/ f65 1 f43"/>
              <a:gd name="f87" fmla="*/ f66 1 f44"/>
              <a:gd name="f88" fmla="*/ f67 1 f44"/>
              <a:gd name="f89" fmla="*/ f68 1 f43"/>
              <a:gd name="f90" fmla="*/ f69 1 f44"/>
              <a:gd name="f91" fmla="*/ f70 1 f43"/>
              <a:gd name="f92" fmla="*/ f71 1 f43"/>
              <a:gd name="f93" fmla="*/ f72 1 f44"/>
              <a:gd name="f94" fmla="*/ f73 1 f44"/>
              <a:gd name="f95" fmla="*/ f74 1 f43"/>
              <a:gd name="f96" fmla="*/ f75 1 f43"/>
              <a:gd name="f97" fmla="*/ f76 1 f44"/>
              <a:gd name="f98" fmla="*/ f77 1 f43"/>
              <a:gd name="f99" fmla="*/ f78 1 f44"/>
              <a:gd name="f100" fmla="*/ f79 1 f44"/>
              <a:gd name="f101" fmla="*/ f80 f34 1"/>
              <a:gd name="f102" fmla="*/ f81 f34 1"/>
              <a:gd name="f103" fmla="*/ f83 f35 1"/>
              <a:gd name="f104" fmla="*/ f82 f35 1"/>
              <a:gd name="f105" fmla="*/ f84 f34 1"/>
              <a:gd name="f106" fmla="*/ f85 f35 1"/>
              <a:gd name="f107" fmla="*/ f86 f34 1"/>
              <a:gd name="f108" fmla="*/ f87 f35 1"/>
              <a:gd name="f109" fmla="*/ f88 f35 1"/>
              <a:gd name="f110" fmla="*/ f89 f34 1"/>
              <a:gd name="f111" fmla="*/ f90 f35 1"/>
              <a:gd name="f112" fmla="*/ f91 f34 1"/>
              <a:gd name="f113" fmla="*/ f92 f34 1"/>
              <a:gd name="f114" fmla="*/ f93 f35 1"/>
              <a:gd name="f115" fmla="*/ f94 f35 1"/>
              <a:gd name="f116" fmla="*/ f95 f34 1"/>
              <a:gd name="f117" fmla="*/ f96 f34 1"/>
              <a:gd name="f118" fmla="*/ f97 f35 1"/>
              <a:gd name="f119" fmla="*/ f98 f34 1"/>
              <a:gd name="f120" fmla="*/ f99 f35 1"/>
              <a:gd name="f121" fmla="*/ f100 f35 1"/>
            </a:gdLst>
            <a:ahLst/>
            <a:cxnLst>
              <a:cxn ang="3cd4">
                <a:pos x="hc" y="t"/>
              </a:cxn>
              <a:cxn ang="0">
                <a:pos x="r" y="vc"/>
              </a:cxn>
              <a:cxn ang="cd4">
                <a:pos x="hc" y="b"/>
              </a:cxn>
              <a:cxn ang="cd2">
                <a:pos x="l" y="vc"/>
              </a:cxn>
              <a:cxn ang="f62">
                <a:pos x="f105" y="f106"/>
              </a:cxn>
              <a:cxn ang="f62">
                <a:pos x="f107" y="f108"/>
              </a:cxn>
              <a:cxn ang="f62">
                <a:pos x="f107" y="f109"/>
              </a:cxn>
              <a:cxn ang="f62">
                <a:pos x="f110" y="f111"/>
              </a:cxn>
              <a:cxn ang="f62">
                <a:pos x="f112" y="f111"/>
              </a:cxn>
              <a:cxn ang="f62">
                <a:pos x="f113" y="f114"/>
              </a:cxn>
              <a:cxn ang="f62">
                <a:pos x="f113" y="f115"/>
              </a:cxn>
              <a:cxn ang="f62">
                <a:pos x="f116" y="f106"/>
              </a:cxn>
              <a:cxn ang="f62">
                <a:pos x="f105" y="f106"/>
              </a:cxn>
              <a:cxn ang="f62">
                <a:pos x="f117" y="f118"/>
              </a:cxn>
              <a:cxn ang="f62">
                <a:pos x="f119" y="f120"/>
              </a:cxn>
              <a:cxn ang="f62">
                <a:pos x="f117" y="f121"/>
              </a:cxn>
              <a:cxn ang="f62">
                <a:pos x="f117" y="f118"/>
              </a:cxn>
            </a:cxnLst>
            <a:rect l="f101" t="f104" r="f102" b="f103"/>
            <a:pathLst>
              <a:path w="39" h="27">
                <a:moveTo>
                  <a:pt x="f8" y="f9"/>
                </a:moveTo>
                <a:cubicBezTo>
                  <a:pt x="f10" y="f9"/>
                  <a:pt x="f11" y="f12"/>
                  <a:pt x="f11" y="f13"/>
                </a:cubicBezTo>
                <a:cubicBezTo>
                  <a:pt x="f5" y="f14"/>
                  <a:pt x="f5" y="f8"/>
                  <a:pt x="f11" y="f11"/>
                </a:cubicBezTo>
                <a:cubicBezTo>
                  <a:pt x="f10" y="f15"/>
                  <a:pt x="f16" y="f15"/>
                  <a:pt x="f17" y="f15"/>
                </a:cubicBezTo>
                <a:cubicBezTo>
                  <a:pt x="f18" y="f5"/>
                  <a:pt x="f19" y="f5"/>
                  <a:pt x="f20" y="f15"/>
                </a:cubicBezTo>
                <a:cubicBezTo>
                  <a:pt x="f21" y="f15"/>
                  <a:pt x="f22" y="f11"/>
                  <a:pt x="f23" y="f16"/>
                </a:cubicBezTo>
                <a:cubicBezTo>
                  <a:pt x="f6" y="f24"/>
                  <a:pt x="f6" y="f14"/>
                  <a:pt x="f23" y="f25"/>
                </a:cubicBezTo>
                <a:cubicBezTo>
                  <a:pt x="f22" y="f12"/>
                  <a:pt x="f22" y="f9"/>
                  <a:pt x="f21" y="f9"/>
                </a:cubicBezTo>
                <a:cubicBezTo>
                  <a:pt x="f19" y="f7"/>
                  <a:pt x="f26" y="f7"/>
                  <a:pt x="f8" y="f9"/>
                </a:cubicBezTo>
                <a:close/>
                <a:moveTo>
                  <a:pt x="f27" y="f28"/>
                </a:moveTo>
                <a:cubicBezTo>
                  <a:pt x="f28" y="f29"/>
                  <a:pt x="f13" y="f27"/>
                  <a:pt x="f7" y="f30"/>
                </a:cubicBezTo>
                <a:cubicBezTo>
                  <a:pt x="f13" y="f31"/>
                  <a:pt x="f28" y="f32"/>
                  <a:pt x="f27" y="f24"/>
                </a:cubicBezTo>
                <a:cubicBezTo>
                  <a:pt x="f27" y="f31"/>
                  <a:pt x="f27" y="f27"/>
                  <a:pt x="f27" y="f28"/>
                </a:cubicBezTo>
                <a:close/>
              </a:path>
            </a:pathLst>
          </a:custGeom>
          <a:solidFill>
            <a:srgbClr val="A3E7FC"/>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th-TH" sz="1800" b="0" i="0" u="none" strike="noStrike" kern="1200" cap="none" spc="0" baseline="0">
              <a:solidFill>
                <a:srgbClr val="000000"/>
              </a:solidFill>
              <a:uFillTx/>
              <a:latin typeface="Calibri"/>
              <a:cs typeface="Cordia New" pitchFamily="34"/>
            </a:endParaRPr>
          </a:p>
        </p:txBody>
      </p:sp>
      <p:pic>
        <p:nvPicPr>
          <p:cNvPr id="14" name="Picture 4" descr="Internet  free icon">
            <a:extLst>
              <a:ext uri="{FF2B5EF4-FFF2-40B4-BE49-F238E27FC236}">
                <a16:creationId xmlns:a16="http://schemas.microsoft.com/office/drawing/2014/main" id="{A82E8808-CDBC-0A7F-D7E5-67131D88D81D}"/>
              </a:ext>
            </a:extLst>
          </p:cNvPr>
          <p:cNvPicPr>
            <a:picLocks noChangeAspect="1"/>
          </p:cNvPicPr>
          <p:nvPr/>
        </p:nvPicPr>
        <p:blipFill>
          <a:blip r:embed="rId2"/>
          <a:stretch>
            <a:fillRect/>
          </a:stretch>
        </p:blipFill>
        <p:spPr>
          <a:xfrm rot="2559888">
            <a:off x="9408218" y="2766098"/>
            <a:ext cx="399254" cy="399254"/>
          </a:xfrm>
          <a:prstGeom prst="rect">
            <a:avLst/>
          </a:prstGeom>
          <a:noFill/>
          <a:ln cap="flat">
            <a:noFill/>
          </a:ln>
        </p:spPr>
      </p:pic>
      <p:sp>
        <p:nvSpPr>
          <p:cNvPr id="15" name="ZoneTexte 38">
            <a:extLst>
              <a:ext uri="{FF2B5EF4-FFF2-40B4-BE49-F238E27FC236}">
                <a16:creationId xmlns:a16="http://schemas.microsoft.com/office/drawing/2014/main" id="{F020D453-75C4-1E6F-75C8-6502C9DDE2AB}"/>
              </a:ext>
            </a:extLst>
          </p:cNvPr>
          <p:cNvSpPr txBox="1"/>
          <p:nvPr/>
        </p:nvSpPr>
        <p:spPr>
          <a:xfrm>
            <a:off x="2383443" y="2806325"/>
            <a:ext cx="3378433" cy="34323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FFA401"/>
                </a:solidFill>
                <a:uFillTx/>
                <a:latin typeface="Arial" pitchFamily="34"/>
                <a:cs typeface="Arial" pitchFamily="34"/>
              </a:rPr>
              <a:t>@Company/gep-supporter-project/</a:t>
            </a:r>
          </a:p>
        </p:txBody>
      </p:sp>
      <p:sp>
        <p:nvSpPr>
          <p:cNvPr id="17" name="Espace réservé du pied de page 4">
            <a:extLst>
              <a:ext uri="{FF2B5EF4-FFF2-40B4-BE49-F238E27FC236}">
                <a16:creationId xmlns:a16="http://schemas.microsoft.com/office/drawing/2014/main" id="{7B4A7A0B-441C-5C91-93A8-AEE97EE56414}"/>
              </a:ext>
            </a:extLst>
          </p:cNvPr>
          <p:cNvSpPr txBox="1">
            <a:spLocks noGrp="1"/>
          </p:cNvSpPr>
          <p:nvPr>
            <p:ph type="ftr" sz="quarter" idx="9"/>
          </p:nvPr>
        </p:nvSpPr>
        <p:spPr>
          <a:xfrm>
            <a:off x="896020" y="6356351"/>
            <a:ext cx="8415042" cy="365129"/>
          </a:xfrm>
        </p:spPr>
        <p:txBody>
          <a:bodyPr/>
          <a:lstStyle>
            <a:lvl1pPr>
              <a:defRPr/>
            </a:lvl1pPr>
            <a:lvl2pPr>
              <a:defRPr/>
            </a:lvl2pPr>
          </a:lstStyle>
          <a:p>
            <a:pPr lvl="0"/>
            <a:r>
              <a:rPr lang="en-US"/>
              <a:t>Funded by the European Union.  </a:t>
            </a:r>
            <a:endParaRPr lang="fr-FR"/>
          </a:p>
        </p:txBody>
      </p:sp>
      <p:sp>
        <p:nvSpPr>
          <p:cNvPr id="20" name="TextBox 20">
            <a:extLst>
              <a:ext uri="{FF2B5EF4-FFF2-40B4-BE49-F238E27FC236}">
                <a16:creationId xmlns:a16="http://schemas.microsoft.com/office/drawing/2014/main" id="{F152F015-708E-7E22-67CD-4858C293345E}"/>
              </a:ext>
            </a:extLst>
          </p:cNvPr>
          <p:cNvSpPr txBox="1"/>
          <p:nvPr userDrawn="1"/>
        </p:nvSpPr>
        <p:spPr>
          <a:xfrm>
            <a:off x="2481178" y="4436544"/>
            <a:ext cx="3280698" cy="318998"/>
          </a:xfrm>
          <a:prstGeom prst="rect">
            <a:avLst/>
          </a:prstGeom>
          <a:noFill/>
          <a:ln cap="flat">
            <a:noFill/>
          </a:ln>
        </p:spPr>
        <p:txBody>
          <a:bodyPr vert="horz" wrap="square" lIns="0" tIns="45720" rIns="0" bIns="45720" anchor="t" anchorCtr="0" compatLnSpc="1">
            <a:spAutoFit/>
          </a:bodyPr>
          <a:lstStyle/>
          <a:p>
            <a:pPr marL="0" marR="0" algn="just">
              <a:lnSpc>
                <a:spcPct val="115000"/>
              </a:lnSpc>
              <a:spcBef>
                <a:spcPts val="0"/>
              </a:spcBef>
              <a:spcAft>
                <a:spcPts val="800"/>
              </a:spcAft>
            </a:pPr>
            <a:r>
              <a:rPr lang="en-GB" sz="1400" b="1">
                <a:solidFill>
                  <a:srgbClr val="FFA401"/>
                </a:solidFill>
                <a:effectLst/>
                <a:latin typeface="Arial" panose="020B0604020202020204" pitchFamily="34" charset="0"/>
                <a:ea typeface="Arial" panose="020B0604020202020204" pitchFamily="34" charset="0"/>
                <a:cs typeface="Times New Roman" panose="02020603050405020304" pitchFamily="18" charset="0"/>
              </a:rPr>
              <a:t>https://</a:t>
            </a:r>
            <a:r>
              <a:rPr lang="en-GB" sz="1400" b="1" i="0" u="none" strike="noStrike" kern="1200" cap="none" spc="0" baseline="0">
                <a:solidFill>
                  <a:srgbClr val="FFA401"/>
                </a:solidFill>
                <a:uFillTx/>
                <a:latin typeface="Arial" pitchFamily="34"/>
                <a:ea typeface="+mn-ea"/>
                <a:cs typeface="Arial" pitchFamily="34"/>
              </a:rPr>
              <a:t>GepSupporterProject</a:t>
            </a:r>
            <a:r>
              <a:rPr lang="en-GB" sz="1400" b="1">
                <a:solidFill>
                  <a:srgbClr val="FFA401"/>
                </a:solidFill>
                <a:effectLst/>
                <a:latin typeface="Arial" panose="020B0604020202020204" pitchFamily="34" charset="0"/>
                <a:ea typeface="Arial" panose="020B0604020202020204" pitchFamily="34" charset="0"/>
                <a:cs typeface="Times New Roman" panose="02020603050405020304" pitchFamily="18" charset="0"/>
              </a:rPr>
              <a:t>    </a:t>
            </a:r>
            <a:endParaRPr lang="fr-FR" sz="1400">
              <a:solidFill>
                <a:srgbClr val="FFA401"/>
              </a:solidFill>
              <a:effectLst/>
              <a:latin typeface="Arial" panose="020B0604020202020204" pitchFamily="34" charset="0"/>
              <a:ea typeface="Arial" panose="020B0604020202020204" pitchFamily="34" charset="0"/>
            </a:endParaRPr>
          </a:p>
        </p:txBody>
      </p:sp>
      <p:sp>
        <p:nvSpPr>
          <p:cNvPr id="21" name="TextBox 21">
            <a:extLst>
              <a:ext uri="{FF2B5EF4-FFF2-40B4-BE49-F238E27FC236}">
                <a16:creationId xmlns:a16="http://schemas.microsoft.com/office/drawing/2014/main" id="{B48F6C2E-C574-D35B-6DB4-8854BC265D3B}"/>
              </a:ext>
            </a:extLst>
          </p:cNvPr>
          <p:cNvSpPr txBox="1"/>
          <p:nvPr userDrawn="1"/>
        </p:nvSpPr>
        <p:spPr>
          <a:xfrm>
            <a:off x="2481178" y="4098618"/>
            <a:ext cx="1057534"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bg1"/>
                </a:solidFill>
                <a:uFillTx/>
                <a:latin typeface="Arial Nova" panose="020B0504020202020204" pitchFamily="34" charset="0"/>
                <a:ea typeface="Open Sans"/>
                <a:cs typeface="Open Sans"/>
              </a:rPr>
              <a:t>Facebook</a:t>
            </a:r>
            <a:endParaRPr lang="en-US" sz="1400" b="1" i="0" u="none" strike="noStrike" kern="1200" cap="none" spc="0" baseline="0">
              <a:solidFill>
                <a:schemeClr val="bg1"/>
              </a:solidFill>
              <a:uFillTx/>
              <a:latin typeface="Arial Nova" panose="020B0504020202020204" pitchFamily="34" charset="0"/>
              <a:ea typeface="Open Sans"/>
              <a:cs typeface="Open Sans"/>
            </a:endParaRPr>
          </a:p>
        </p:txBody>
      </p:sp>
      <p:sp>
        <p:nvSpPr>
          <p:cNvPr id="22" name="TextBox 35">
            <a:extLst>
              <a:ext uri="{FF2B5EF4-FFF2-40B4-BE49-F238E27FC236}">
                <a16:creationId xmlns:a16="http://schemas.microsoft.com/office/drawing/2014/main" id="{E3D11319-C584-3A67-CE22-E2544194FCCD}"/>
              </a:ext>
            </a:extLst>
          </p:cNvPr>
          <p:cNvSpPr txBox="1"/>
          <p:nvPr userDrawn="1"/>
        </p:nvSpPr>
        <p:spPr>
          <a:xfrm>
            <a:off x="2481178" y="4931068"/>
            <a:ext cx="1096454" cy="369332"/>
          </a:xfrm>
          <a:prstGeom prst="rect">
            <a:avLst/>
          </a:prstGeom>
          <a:noFill/>
          <a:ln cap="flat">
            <a:noFill/>
          </a:ln>
        </p:spPr>
        <p:txBody>
          <a:bodyPr vert="horz" wrap="none" lIns="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chemeClr val="bg1"/>
                </a:solidFill>
                <a:uFillTx/>
                <a:latin typeface="Arial Nova" panose="020B0504020202020204" pitchFamily="34" charset="0"/>
                <a:ea typeface="Open Sans"/>
                <a:cs typeface="Open Sans"/>
              </a:rPr>
              <a:t>Instagram</a:t>
            </a:r>
          </a:p>
        </p:txBody>
      </p:sp>
      <p:sp>
        <p:nvSpPr>
          <p:cNvPr id="23" name="ZoneTexte 38">
            <a:extLst>
              <a:ext uri="{FF2B5EF4-FFF2-40B4-BE49-F238E27FC236}">
                <a16:creationId xmlns:a16="http://schemas.microsoft.com/office/drawing/2014/main" id="{BCD70E8E-6B1E-483E-5829-8BD7C77BFC95}"/>
              </a:ext>
            </a:extLst>
          </p:cNvPr>
          <p:cNvSpPr txBox="1"/>
          <p:nvPr userDrawn="1"/>
        </p:nvSpPr>
        <p:spPr>
          <a:xfrm>
            <a:off x="2383443" y="5300400"/>
            <a:ext cx="3378433" cy="318998"/>
          </a:xfrm>
          <a:prstGeom prst="rect">
            <a:avLst/>
          </a:prstGeom>
          <a:noFill/>
          <a:ln cap="flat">
            <a:noFill/>
          </a:ln>
        </p:spPr>
        <p:txBody>
          <a:bodyPr vert="horz" wrap="square" lIns="91440" tIns="45720" rIns="91440" bIns="45720" anchor="t" anchorCtr="0" compatLnSpc="1">
            <a:spAutoFit/>
          </a:bodyPr>
          <a:lstStyle/>
          <a:p>
            <a:pPr marL="0" marR="0" algn="just">
              <a:lnSpc>
                <a:spcPct val="115000"/>
              </a:lnSpc>
              <a:spcBef>
                <a:spcPts val="0"/>
              </a:spcBef>
              <a:spcAft>
                <a:spcPts val="800"/>
              </a:spcAft>
            </a:pPr>
            <a:r>
              <a:rPr lang="en-GB" sz="1400" b="1" kern="1200" err="1">
                <a:solidFill>
                  <a:srgbClr val="FFA401"/>
                </a:solidFill>
                <a:effectLst/>
                <a:latin typeface="Arial" panose="020B0604020202020204" pitchFamily="34" charset="0"/>
                <a:ea typeface="Arial" panose="020B0604020202020204" pitchFamily="34" charset="0"/>
                <a:cs typeface="Times New Roman" panose="02020603050405020304" pitchFamily="18" charset="0"/>
              </a:rPr>
              <a:t>supporterproject</a:t>
            </a:r>
            <a:endParaRPr lang="fr-FR" sz="1400" b="1" kern="1200">
              <a:solidFill>
                <a:srgbClr val="FFA401"/>
              </a:solidFill>
              <a:effectLst/>
              <a:latin typeface="Arial" panose="020B0604020202020204" pitchFamily="34" charset="0"/>
              <a:ea typeface="Arial" panose="020B0604020202020204" pitchFamily="34" charset="0"/>
              <a:cs typeface="Times New Roman" panose="02020603050405020304" pitchFamily="18" charset="0"/>
            </a:endParaRPr>
          </a:p>
        </p:txBody>
      </p:sp>
      <p:pic>
        <p:nvPicPr>
          <p:cNvPr id="26" name="Image 25" descr="Twitter  free icon">
            <a:extLst>
              <a:ext uri="{FF2B5EF4-FFF2-40B4-BE49-F238E27FC236}">
                <a16:creationId xmlns:a16="http://schemas.microsoft.com/office/drawing/2014/main" id="{1A3E7F82-3C21-A1AF-617A-F543645D689B}"/>
              </a:ext>
            </a:extLst>
          </p:cNvPr>
          <p:cNvPicPr>
            <a:picLocks noChangeAspect="1"/>
          </p:cNvPicPr>
          <p:nvPr userDrawn="1"/>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768206" y="1634236"/>
            <a:ext cx="576300" cy="576300"/>
          </a:xfrm>
          <a:prstGeom prst="rect">
            <a:avLst/>
          </a:prstGeom>
          <a:ln>
            <a:noFill/>
          </a:ln>
        </p:spPr>
      </p:pic>
      <p:pic>
        <p:nvPicPr>
          <p:cNvPr id="27" name="Image 26">
            <a:extLst>
              <a:ext uri="{FF2B5EF4-FFF2-40B4-BE49-F238E27FC236}">
                <a16:creationId xmlns:a16="http://schemas.microsoft.com/office/drawing/2014/main" id="{117E2C96-6810-73C9-B5A6-ABA200B34AD5}"/>
              </a:ext>
            </a:extLst>
          </p:cNvPr>
          <p:cNvPicPr>
            <a:picLocks noChangeAspect="1"/>
          </p:cNvPicPr>
          <p:nvPr userDrawn="1"/>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713224" y="2457529"/>
            <a:ext cx="662745" cy="662745"/>
          </a:xfrm>
          <a:prstGeom prst="rect">
            <a:avLst/>
          </a:prstGeom>
          <a:ln>
            <a:noFill/>
          </a:ln>
        </p:spPr>
      </p:pic>
      <p:pic>
        <p:nvPicPr>
          <p:cNvPr id="28" name="Image 27" descr="Une image contenant noir, obscurité&#10;&#10;Description générée automatiquement">
            <a:extLst>
              <a:ext uri="{FF2B5EF4-FFF2-40B4-BE49-F238E27FC236}">
                <a16:creationId xmlns:a16="http://schemas.microsoft.com/office/drawing/2014/main" id="{1B31C050-0E0A-59CA-9951-58E59DB9955A}"/>
              </a:ext>
            </a:extLst>
          </p:cNvPr>
          <p:cNvPicPr>
            <a:picLocks noChangeAspect="1"/>
          </p:cNvPicPr>
          <p:nvPr userDrawn="1"/>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833520" y="5016690"/>
            <a:ext cx="510986" cy="510986"/>
          </a:xfrm>
          <a:prstGeom prst="rect">
            <a:avLst/>
          </a:prstGeom>
          <a:ln>
            <a:noFill/>
          </a:ln>
        </p:spPr>
      </p:pic>
      <p:pic>
        <p:nvPicPr>
          <p:cNvPr id="29" name="Image 28" descr="Une image contenant noir, obscurité&#10;&#10;Description générée automatiquement">
            <a:extLst>
              <a:ext uri="{FF2B5EF4-FFF2-40B4-BE49-F238E27FC236}">
                <a16:creationId xmlns:a16="http://schemas.microsoft.com/office/drawing/2014/main" id="{F0CFB06F-675F-8F4B-2BF3-61B5B9300566}"/>
              </a:ext>
            </a:extLst>
          </p:cNvPr>
          <p:cNvPicPr>
            <a:picLocks noChangeAspect="1"/>
          </p:cNvPicPr>
          <p:nvPr userDrawn="1"/>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763532" y="4136285"/>
            <a:ext cx="601157" cy="601157"/>
          </a:xfrm>
          <a:prstGeom prst="rect">
            <a:avLst/>
          </a:prstGeom>
          <a:ln>
            <a:noFill/>
          </a:ln>
        </p:spPr>
      </p:pic>
      <p:pic>
        <p:nvPicPr>
          <p:cNvPr id="30" name="Image 29" descr="Internet  free icon">
            <a:extLst>
              <a:ext uri="{FF2B5EF4-FFF2-40B4-BE49-F238E27FC236}">
                <a16:creationId xmlns:a16="http://schemas.microsoft.com/office/drawing/2014/main" id="{8B21B6FA-B4E6-2E7A-B747-A34E55DA421E}"/>
              </a:ext>
            </a:extLst>
          </p:cNvPr>
          <p:cNvPicPr>
            <a:picLocks noChangeAspect="1"/>
          </p:cNvPicPr>
          <p:nvPr userDrawn="1"/>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807708" y="3401409"/>
            <a:ext cx="482261" cy="482261"/>
          </a:xfrm>
          <a:prstGeom prst="rect">
            <a:avLst/>
          </a:prstGeom>
          <a:ln>
            <a:noFill/>
          </a:ln>
        </p:spPr>
      </p:pic>
      <p:sp>
        <p:nvSpPr>
          <p:cNvPr id="31" name="Espace réservé du numéro de diapositive 6">
            <a:extLst>
              <a:ext uri="{FF2B5EF4-FFF2-40B4-BE49-F238E27FC236}">
                <a16:creationId xmlns:a16="http://schemas.microsoft.com/office/drawing/2014/main" id="{8F9F870D-6628-A5E0-F9A5-650D0FC970DC}"/>
              </a:ext>
            </a:extLst>
          </p:cNvPr>
          <p:cNvSpPr txBox="1">
            <a:spLocks noGrp="1"/>
          </p:cNvSpPr>
          <p:nvPr>
            <p:ph type="sldNum" sz="quarter" idx="8"/>
          </p:nvPr>
        </p:nvSpPr>
        <p:spPr>
          <a:xfrm>
            <a:off x="10677235" y="6356351"/>
            <a:ext cx="676567" cy="365129"/>
          </a:xfrm>
        </p:spPr>
        <p:txBody>
          <a:bodyPr/>
          <a:lstStyle>
            <a:lvl1pPr>
              <a:defRPr/>
            </a:lvl1pPr>
          </a:lstStyle>
          <a:p>
            <a:pPr lvl="0"/>
            <a:fld id="{42B7534E-0BC6-4574-BF60-77E82FB9C197}" type="slidenum">
              <a:t>‹N°›</a:t>
            </a:fld>
            <a:endParaRPr lang="fr-FR"/>
          </a:p>
        </p:txBody>
      </p:sp>
      <p:pic>
        <p:nvPicPr>
          <p:cNvPr id="33" name="Picture 7">
            <a:extLst>
              <a:ext uri="{FF2B5EF4-FFF2-40B4-BE49-F238E27FC236}">
                <a16:creationId xmlns:a16="http://schemas.microsoft.com/office/drawing/2014/main" id="{336FABF2-940E-68B4-3EDE-4B3B3D625B42}"/>
              </a:ext>
            </a:extLst>
          </p:cNvPr>
          <p:cNvPicPr>
            <a:picLocks noChangeAspect="1"/>
          </p:cNvPicPr>
          <p:nvPr userDrawn="1"/>
        </p:nvPicPr>
        <p:blipFill>
          <a:blip r:embed="rId8">
            <a:extLst>
              <a:ext uri="{28A0092B-C50C-407E-A947-70E740481C1C}">
                <a14:useLocalDpi xmlns:a14="http://schemas.microsoft.com/office/drawing/2010/main" val="0"/>
              </a:ext>
            </a:extLst>
          </a:blip>
          <a:srcRect t="29469" b="29469"/>
          <a:stretch/>
        </p:blipFill>
        <p:spPr>
          <a:xfrm>
            <a:off x="9335219" y="117966"/>
            <a:ext cx="2412525" cy="990615"/>
          </a:xfrm>
          <a:prstGeom prst="rect">
            <a:avLst/>
          </a:prstGeom>
          <a:noFill/>
          <a:ln cap="flat">
            <a:noFill/>
          </a:ln>
        </p:spPr>
      </p:pic>
      <p:pic>
        <p:nvPicPr>
          <p:cNvPr id="16" name="Image 13" descr="Une image contenant fleur&#10;&#10;Description générée automatiquement">
            <a:extLst>
              <a:ext uri="{FF2B5EF4-FFF2-40B4-BE49-F238E27FC236}">
                <a16:creationId xmlns:a16="http://schemas.microsoft.com/office/drawing/2014/main" id="{C89364B1-73C5-9813-81AC-33225D308EAC}"/>
              </a:ext>
            </a:extLst>
          </p:cNvPr>
          <p:cNvPicPr>
            <a:picLocks noChangeAspect="1"/>
          </p:cNvPicPr>
          <p:nvPr userDrawn="1"/>
        </p:nvPicPr>
        <p:blipFill>
          <a:blip r:embed="rId9"/>
          <a:stretch>
            <a:fillRect/>
          </a:stretch>
        </p:blipFill>
        <p:spPr>
          <a:xfrm rot="10799991" flipH="1">
            <a:off x="539148" y="6356351"/>
            <a:ext cx="356872" cy="238758"/>
          </a:xfrm>
          <a:prstGeom prst="rect">
            <a:avLst/>
          </a:prstGeom>
          <a:noFill/>
          <a:ln cap="flat">
            <a:noFill/>
          </a:ln>
        </p:spPr>
      </p:pic>
    </p:spTree>
    <p:extLst>
      <p:ext uri="{BB962C8B-B14F-4D97-AF65-F5344CB8AC3E}">
        <p14:creationId xmlns:p14="http://schemas.microsoft.com/office/powerpoint/2010/main" val="2596070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ark background- Thank you ">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DCB96C8-62FF-1A1B-9970-0D3B38943A9F}"/>
              </a:ext>
            </a:extLst>
          </p:cNvPr>
          <p:cNvPicPr>
            <a:picLocks noChangeAspect="1"/>
          </p:cNvPicPr>
          <p:nvPr userDrawn="1"/>
        </p:nvPicPr>
        <p:blipFill>
          <a:blip r:embed="rId2">
            <a:extLst>
              <a:ext uri="{28A0092B-C50C-407E-A947-70E740481C1C}">
                <a14:useLocalDpi xmlns:a14="http://schemas.microsoft.com/office/drawing/2010/main" val="0"/>
              </a:ext>
            </a:extLst>
          </a:blip>
          <a:srcRect l="10563" r="10563"/>
          <a:stretch/>
        </p:blipFill>
        <p:spPr>
          <a:xfrm>
            <a:off x="6866622" y="0"/>
            <a:ext cx="5408026" cy="6858000"/>
          </a:xfrm>
          <a:prstGeom prst="rect">
            <a:avLst/>
          </a:prstGeom>
          <a:noFill/>
          <a:ln cap="flat">
            <a:noFill/>
          </a:ln>
        </p:spPr>
      </p:pic>
      <p:sp>
        <p:nvSpPr>
          <p:cNvPr id="3" name="Rectangle 2">
            <a:extLst>
              <a:ext uri="{FF2B5EF4-FFF2-40B4-BE49-F238E27FC236}">
                <a16:creationId xmlns:a16="http://schemas.microsoft.com/office/drawing/2014/main" id="{0FBD9988-4F33-2983-ED05-A75EC2192180}"/>
              </a:ext>
            </a:extLst>
          </p:cNvPr>
          <p:cNvSpPr/>
          <p:nvPr/>
        </p:nvSpPr>
        <p:spPr>
          <a:xfrm>
            <a:off x="0" y="0"/>
            <a:ext cx="6866622" cy="6858000"/>
          </a:xfrm>
          <a:prstGeom prst="rect">
            <a:avLst/>
          </a:prstGeom>
          <a:solidFill>
            <a:srgbClr val="FFA401"/>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Espace réservé du texte 22">
            <a:extLst>
              <a:ext uri="{FF2B5EF4-FFF2-40B4-BE49-F238E27FC236}">
                <a16:creationId xmlns:a16="http://schemas.microsoft.com/office/drawing/2014/main" id="{326CCCAB-E4B3-6CDF-9416-82AABE15BADE}"/>
              </a:ext>
            </a:extLst>
          </p:cNvPr>
          <p:cNvSpPr txBox="1">
            <a:spLocks noGrp="1"/>
          </p:cNvSpPr>
          <p:nvPr>
            <p:ph type="body" sz="quarter" idx="4294967295"/>
          </p:nvPr>
        </p:nvSpPr>
        <p:spPr>
          <a:xfrm>
            <a:off x="858383" y="4658703"/>
            <a:ext cx="2574922"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chemeClr val="bg1"/>
                </a:solidFill>
                <a:uFillTx/>
                <a:latin typeface="Arial" pitchFamily="34"/>
                <a:ea typeface="Open Sans"/>
                <a:cs typeface="Arial" pitchFamily="34"/>
              </a:defRPr>
            </a:lvl1pPr>
          </a:lstStyle>
          <a:p>
            <a:pPr lvl="0"/>
            <a:endParaRPr lang="fr-FR"/>
          </a:p>
        </p:txBody>
      </p:sp>
      <p:sp>
        <p:nvSpPr>
          <p:cNvPr id="7" name="Espace réservé du texte 22">
            <a:extLst>
              <a:ext uri="{FF2B5EF4-FFF2-40B4-BE49-F238E27FC236}">
                <a16:creationId xmlns:a16="http://schemas.microsoft.com/office/drawing/2014/main" id="{79ABD89C-D18C-45CF-6D20-C8ADBB7D07B1}"/>
              </a:ext>
            </a:extLst>
          </p:cNvPr>
          <p:cNvSpPr txBox="1">
            <a:spLocks noGrp="1"/>
          </p:cNvSpPr>
          <p:nvPr>
            <p:ph type="body" sz="quarter" idx="4294967295"/>
          </p:nvPr>
        </p:nvSpPr>
        <p:spPr>
          <a:xfrm>
            <a:off x="829141" y="5310012"/>
            <a:ext cx="2574922"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chemeClr val="bg1"/>
                </a:solidFill>
                <a:uFillTx/>
                <a:latin typeface="Arial" pitchFamily="34"/>
                <a:ea typeface="Open Sans"/>
                <a:cs typeface="Arial" pitchFamily="34"/>
              </a:defRPr>
            </a:lvl1pPr>
          </a:lstStyle>
          <a:p>
            <a:pPr lvl="0"/>
            <a:endParaRPr lang="fr-FR"/>
          </a:p>
        </p:txBody>
      </p:sp>
      <p:sp>
        <p:nvSpPr>
          <p:cNvPr id="8" name="Espace réservé du texte 22">
            <a:extLst>
              <a:ext uri="{FF2B5EF4-FFF2-40B4-BE49-F238E27FC236}">
                <a16:creationId xmlns:a16="http://schemas.microsoft.com/office/drawing/2014/main" id="{5A6F8353-16FE-14E9-45F3-ED5C1AB84790}"/>
              </a:ext>
            </a:extLst>
          </p:cNvPr>
          <p:cNvSpPr txBox="1">
            <a:spLocks noGrp="1"/>
          </p:cNvSpPr>
          <p:nvPr>
            <p:ph type="body" sz="quarter" idx="4294967295"/>
          </p:nvPr>
        </p:nvSpPr>
        <p:spPr>
          <a:xfrm>
            <a:off x="605341" y="716278"/>
            <a:ext cx="3647482" cy="18026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6600" b="1" i="0" u="none" strike="noStrike" cap="none" spc="0" baseline="0">
                <a:solidFill>
                  <a:schemeClr val="accent1"/>
                </a:solidFill>
                <a:uFillTx/>
                <a:latin typeface="Arial" pitchFamily="34"/>
                <a:ea typeface="Open Sans"/>
                <a:cs typeface="Arial" pitchFamily="34"/>
              </a:defRPr>
            </a:lvl1pPr>
          </a:lstStyle>
          <a:p>
            <a:pPr lvl="0"/>
            <a:endParaRPr lang="fr-FR"/>
          </a:p>
        </p:txBody>
      </p:sp>
      <p:sp>
        <p:nvSpPr>
          <p:cNvPr id="9" name="Espace réservé du texte 22">
            <a:extLst>
              <a:ext uri="{FF2B5EF4-FFF2-40B4-BE49-F238E27FC236}">
                <a16:creationId xmlns:a16="http://schemas.microsoft.com/office/drawing/2014/main" id="{701D7683-9385-D516-1AA0-5F46855C5435}"/>
              </a:ext>
            </a:extLst>
          </p:cNvPr>
          <p:cNvSpPr txBox="1">
            <a:spLocks noGrp="1"/>
          </p:cNvSpPr>
          <p:nvPr>
            <p:ph type="body" sz="quarter" idx="4294967295"/>
          </p:nvPr>
        </p:nvSpPr>
        <p:spPr>
          <a:xfrm>
            <a:off x="832505" y="4222868"/>
            <a:ext cx="2545679" cy="33945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rgbClr val="7030A0"/>
                </a:solidFill>
                <a:uFillTx/>
                <a:latin typeface="Arial" pitchFamily="34"/>
                <a:ea typeface="Open Sans"/>
                <a:cs typeface="Arial" pitchFamily="34"/>
              </a:defRPr>
            </a:lvl1pPr>
          </a:lstStyle>
          <a:p>
            <a:pPr lvl="0"/>
            <a:endParaRPr lang="fr-FR"/>
          </a:p>
        </p:txBody>
      </p:sp>
    </p:spTree>
    <p:extLst>
      <p:ext uri="{BB962C8B-B14F-4D97-AF65-F5344CB8AC3E}">
        <p14:creationId xmlns:p14="http://schemas.microsoft.com/office/powerpoint/2010/main" val="364761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White background- two text box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E157DFE-076F-C613-DBE7-8A583053A5CF}"/>
              </a:ext>
            </a:extLst>
          </p:cNvPr>
          <p:cNvSpPr/>
          <p:nvPr userDrawn="1"/>
        </p:nvSpPr>
        <p:spPr>
          <a:xfrm>
            <a:off x="0" y="0"/>
            <a:ext cx="12192000" cy="1587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2">
            <a:extLst>
              <a:ext uri="{FF2B5EF4-FFF2-40B4-BE49-F238E27FC236}">
                <a16:creationId xmlns:a16="http://schemas.microsoft.com/office/drawing/2014/main" id="{DFC40283-10B5-9A31-673D-5810089A8EBC}"/>
              </a:ext>
            </a:extLst>
          </p:cNvPr>
          <p:cNvSpPr txBox="1">
            <a:spLocks noGrp="1"/>
          </p:cNvSpPr>
          <p:nvPr>
            <p:ph type="body" sz="quarter" idx="4294967295" hasCustomPrompt="1"/>
          </p:nvPr>
        </p:nvSpPr>
        <p:spPr>
          <a:xfrm>
            <a:off x="636102" y="1823021"/>
            <a:ext cx="4574253" cy="634657"/>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fr-FR" sz="2400" b="1" i="0" u="none" strike="noStrike" cap="none" spc="0" baseline="0">
                <a:solidFill>
                  <a:schemeClr val="accent2"/>
                </a:solidFill>
                <a:uFillTx/>
                <a:latin typeface="Arial Nova" panose="020B0504020202020204" pitchFamily="34" charset="0"/>
              </a:defRPr>
            </a:lvl1pPr>
          </a:lstStyle>
          <a:p>
            <a:pPr lvl="0"/>
            <a:r>
              <a:rPr lang="fr-FR" err="1"/>
              <a:t>Heading</a:t>
            </a:r>
            <a:r>
              <a:rPr lang="fr-FR"/>
              <a:t> </a:t>
            </a:r>
          </a:p>
        </p:txBody>
      </p:sp>
      <p:sp>
        <p:nvSpPr>
          <p:cNvPr id="3" name="Espace réservé du pied de page 7">
            <a:extLst>
              <a:ext uri="{FF2B5EF4-FFF2-40B4-BE49-F238E27FC236}">
                <a16:creationId xmlns:a16="http://schemas.microsoft.com/office/drawing/2014/main" id="{77D55721-9271-924A-865A-BE2040323452}"/>
              </a:ext>
            </a:extLst>
          </p:cNvPr>
          <p:cNvSpPr txBox="1">
            <a:spLocks noGrp="1"/>
          </p:cNvSpPr>
          <p:nvPr>
            <p:ph type="ftr" sz="quarter" idx="9"/>
          </p:nvPr>
        </p:nvSpPr>
        <p:spPr>
          <a:xfrm>
            <a:off x="903761" y="6356351"/>
            <a:ext cx="8431458" cy="365129"/>
          </a:xfrm>
        </p:spPr>
        <p:txBody>
          <a:bodyPr/>
          <a:lstStyle>
            <a:lvl1pPr>
              <a:defRPr/>
            </a:lvl1pPr>
          </a:lstStyle>
          <a:p>
            <a:pPr lvl="0"/>
            <a:r>
              <a:rPr lang="en-US"/>
              <a:t>Funded by the European Union.  </a:t>
            </a:r>
            <a:endParaRPr lang="fr-FR"/>
          </a:p>
        </p:txBody>
      </p:sp>
      <p:sp>
        <p:nvSpPr>
          <p:cNvPr id="4" name="Espace réservé du numéro de diapositive 8">
            <a:extLst>
              <a:ext uri="{FF2B5EF4-FFF2-40B4-BE49-F238E27FC236}">
                <a16:creationId xmlns:a16="http://schemas.microsoft.com/office/drawing/2014/main" id="{1D337540-F653-5F7C-26D9-F8391D5A0C45}"/>
              </a:ext>
            </a:extLst>
          </p:cNvPr>
          <p:cNvSpPr txBox="1">
            <a:spLocks noGrp="1"/>
          </p:cNvSpPr>
          <p:nvPr>
            <p:ph type="sldNum" sz="quarter" idx="8"/>
          </p:nvPr>
        </p:nvSpPr>
        <p:spPr/>
        <p:txBody>
          <a:bodyPr/>
          <a:lstStyle>
            <a:lvl1pPr>
              <a:defRPr/>
            </a:lvl1pPr>
          </a:lstStyle>
          <a:p>
            <a:pPr lvl="0"/>
            <a:fld id="{F75ADCAF-4C7E-4A8C-96F7-3A94A56C39AE}" type="slidenum">
              <a:t>‹N°›</a:t>
            </a:fld>
            <a:endParaRPr lang="fr-FR"/>
          </a:p>
        </p:txBody>
      </p:sp>
      <p:sp>
        <p:nvSpPr>
          <p:cNvPr id="7" name="Espace réservé du texte 2">
            <a:extLst>
              <a:ext uri="{FF2B5EF4-FFF2-40B4-BE49-F238E27FC236}">
                <a16:creationId xmlns:a16="http://schemas.microsoft.com/office/drawing/2014/main" id="{791D0975-2094-3380-D702-DDFFD94326A0}"/>
              </a:ext>
            </a:extLst>
          </p:cNvPr>
          <p:cNvSpPr txBox="1">
            <a:spLocks noGrp="1"/>
          </p:cNvSpPr>
          <p:nvPr>
            <p:ph type="body" sz="quarter" idx="4294967295" hasCustomPrompt="1"/>
          </p:nvPr>
        </p:nvSpPr>
        <p:spPr>
          <a:xfrm>
            <a:off x="6113757" y="1821636"/>
            <a:ext cx="4563479" cy="634657"/>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fr-FR" sz="2400" b="1" i="0" u="none" strike="noStrike" kern="1200" cap="none" spc="0" baseline="0" dirty="0">
                <a:solidFill>
                  <a:schemeClr val="accent2"/>
                </a:solidFill>
                <a:uFillTx/>
                <a:latin typeface="Arial Nova" panose="020B0504020202020204" pitchFamily="34" charset="0"/>
                <a:ea typeface="+mn-ea"/>
                <a:cs typeface="+mn-cs"/>
              </a:defRPr>
            </a:lvl1pPr>
          </a:lstStyle>
          <a:p>
            <a:pPr marL="0" marR="0" lvl="0" indent="0" algn="l" defTabSz="914400" rtl="0" eaLnBrk="1" fontAlgn="auto" latinLnBrk="0" hangingPunct="1">
              <a:lnSpc>
                <a:spcPct val="90000"/>
              </a:lnSpc>
              <a:spcBef>
                <a:spcPts val="1000"/>
              </a:spcBef>
              <a:spcAft>
                <a:spcPts val="0"/>
              </a:spcAft>
              <a:buFont typeface="Arial" panose="020B0604020202020204" pitchFamily="34" charset="0"/>
              <a:buNone/>
              <a:tabLst/>
            </a:pPr>
            <a:r>
              <a:rPr lang="fr-FR" err="1"/>
              <a:t>Heading</a:t>
            </a:r>
            <a:r>
              <a:rPr lang="fr-FR"/>
              <a:t> </a:t>
            </a:r>
          </a:p>
        </p:txBody>
      </p:sp>
      <p:sp>
        <p:nvSpPr>
          <p:cNvPr id="9" name="Espace réservé du texte 8">
            <a:extLst>
              <a:ext uri="{FF2B5EF4-FFF2-40B4-BE49-F238E27FC236}">
                <a16:creationId xmlns:a16="http://schemas.microsoft.com/office/drawing/2014/main" id="{EFD1794C-B918-C9FE-F3F6-83AF604CE071}"/>
              </a:ext>
            </a:extLst>
          </p:cNvPr>
          <p:cNvSpPr txBox="1">
            <a:spLocks noGrp="1"/>
          </p:cNvSpPr>
          <p:nvPr>
            <p:ph type="body" sz="quarter" idx="4294967295" hasCustomPrompt="1"/>
          </p:nvPr>
        </p:nvSpPr>
        <p:spPr>
          <a:xfrm>
            <a:off x="636102" y="2594116"/>
            <a:ext cx="4574253" cy="3549232"/>
          </a:xfrm>
          <a:prstGeom prst="rect">
            <a:avLst/>
          </a:prstGeom>
          <a:noFill/>
          <a:ln>
            <a:noFill/>
          </a:ln>
        </p:spPr>
        <p:txBody>
          <a:bodyPr vert="horz" wrap="square" lIns="91440" tIns="45720" rIns="91440" bIns="45720" anchor="t" anchorCtr="0" compatLnSpc="1">
            <a:noAutofit/>
          </a:bodyPr>
          <a:lstStyle>
            <a:lvl1pPr marL="457200" marR="0" lvl="1" indent="0" fontAlgn="auto">
              <a:spcBef>
                <a:spcPts val="500"/>
              </a:spcBef>
              <a:spcAft>
                <a:spcPts val="0"/>
              </a:spcAft>
              <a:buNone/>
              <a:tabLst/>
              <a:defRPr lang="fr-FR" sz="1800" b="0" i="0" u="none" strike="noStrike" cap="none" spc="0" baseline="0">
                <a:solidFill>
                  <a:schemeClr val="tx1"/>
                </a:solidFill>
                <a:uFillTx/>
                <a:latin typeface="Arial" pitchFamily="34"/>
                <a:cs typeface="Arial" pitchFamily="34"/>
              </a:defRPr>
            </a:lvl1pPr>
          </a:lstStyle>
          <a:p>
            <a:pPr lvl="0"/>
            <a:r>
              <a:rPr lang="fr-FR" err="1"/>
              <a:t>Add</a:t>
            </a:r>
            <a:r>
              <a:rPr lang="fr-FR"/>
              <a:t> </a:t>
            </a:r>
            <a:r>
              <a:rPr lang="fr-FR" err="1"/>
              <a:t>text</a:t>
            </a:r>
            <a:endParaRPr lang="fr-FR"/>
          </a:p>
        </p:txBody>
      </p:sp>
      <p:sp>
        <p:nvSpPr>
          <p:cNvPr id="10" name="Espace réservé du texte 8">
            <a:extLst>
              <a:ext uri="{FF2B5EF4-FFF2-40B4-BE49-F238E27FC236}">
                <a16:creationId xmlns:a16="http://schemas.microsoft.com/office/drawing/2014/main" id="{AB33F99E-FC3E-6D26-585B-FB5936441656}"/>
              </a:ext>
            </a:extLst>
          </p:cNvPr>
          <p:cNvSpPr txBox="1">
            <a:spLocks noGrp="1"/>
          </p:cNvSpPr>
          <p:nvPr>
            <p:ph type="body" sz="quarter" idx="4294967295" hasCustomPrompt="1"/>
          </p:nvPr>
        </p:nvSpPr>
        <p:spPr>
          <a:xfrm>
            <a:off x="6096000" y="2594116"/>
            <a:ext cx="4563479" cy="3549232"/>
          </a:xfrm>
          <a:prstGeom prst="rect">
            <a:avLst/>
          </a:prstGeom>
          <a:noFill/>
          <a:ln>
            <a:noFill/>
          </a:ln>
        </p:spPr>
        <p:txBody>
          <a:bodyPr vert="horz" wrap="square" lIns="91440" tIns="45720" rIns="91440" bIns="45720" anchor="t" anchorCtr="0" compatLnSpc="1">
            <a:noAutofit/>
          </a:bodyPr>
          <a:lstStyle>
            <a:lvl1pPr marL="457200" marR="0" lvl="1" indent="0" fontAlgn="auto">
              <a:spcBef>
                <a:spcPts val="500"/>
              </a:spcBef>
              <a:spcAft>
                <a:spcPts val="0"/>
              </a:spcAft>
              <a:buNone/>
              <a:tabLst/>
              <a:defRPr lang="fr-FR" sz="1800" b="0" i="0" u="none" strike="noStrike" cap="none" spc="0" baseline="0">
                <a:solidFill>
                  <a:schemeClr val="tx1"/>
                </a:solidFill>
                <a:uFillTx/>
                <a:latin typeface="Arial" pitchFamily="34"/>
                <a:cs typeface="Arial" pitchFamily="34"/>
              </a:defRPr>
            </a:lvl1pPr>
          </a:lstStyle>
          <a:p>
            <a:pPr lvl="0"/>
            <a:r>
              <a:rPr lang="fr-FR" err="1"/>
              <a:t>Add</a:t>
            </a:r>
            <a:r>
              <a:rPr lang="fr-FR"/>
              <a:t> </a:t>
            </a:r>
            <a:r>
              <a:rPr lang="fr-FR" err="1"/>
              <a:t>text</a:t>
            </a:r>
            <a:endParaRPr lang="fr-FR"/>
          </a:p>
        </p:txBody>
      </p:sp>
      <p:pic>
        <p:nvPicPr>
          <p:cNvPr id="13" name="Picture 7">
            <a:extLst>
              <a:ext uri="{FF2B5EF4-FFF2-40B4-BE49-F238E27FC236}">
                <a16:creationId xmlns:a16="http://schemas.microsoft.com/office/drawing/2014/main" id="{789D7EDE-DF07-5922-1D6C-72B110595610}"/>
              </a:ext>
            </a:extLst>
          </p:cNvPr>
          <p:cNvPicPr>
            <a:picLocks noChangeAspect="1"/>
          </p:cNvPicPr>
          <p:nvPr userDrawn="1"/>
        </p:nvPicPr>
        <p:blipFill>
          <a:blip r:embed="rId2">
            <a:extLst>
              <a:ext uri="{28A0092B-C50C-407E-A947-70E740481C1C}">
                <a14:useLocalDpi xmlns:a14="http://schemas.microsoft.com/office/drawing/2010/main" val="0"/>
              </a:ext>
            </a:extLst>
          </a:blip>
          <a:srcRect t="29469" b="29469"/>
          <a:stretch/>
        </p:blipFill>
        <p:spPr>
          <a:xfrm>
            <a:off x="9453216" y="266802"/>
            <a:ext cx="2412525" cy="990615"/>
          </a:xfrm>
          <a:prstGeom prst="rect">
            <a:avLst/>
          </a:prstGeom>
          <a:noFill/>
          <a:ln cap="flat">
            <a:noFill/>
          </a:ln>
        </p:spPr>
      </p:pic>
      <p:sp>
        <p:nvSpPr>
          <p:cNvPr id="8" name="Titre 1">
            <a:extLst>
              <a:ext uri="{FF2B5EF4-FFF2-40B4-BE49-F238E27FC236}">
                <a16:creationId xmlns:a16="http://schemas.microsoft.com/office/drawing/2014/main" id="{662C9FA7-EDA5-FB02-0E42-FB7C5C99568E}"/>
              </a:ext>
            </a:extLst>
          </p:cNvPr>
          <p:cNvSpPr>
            <a:spLocks noGrp="1"/>
          </p:cNvSpPr>
          <p:nvPr>
            <p:ph type="title" hasCustomPrompt="1"/>
          </p:nvPr>
        </p:nvSpPr>
        <p:spPr>
          <a:xfrm>
            <a:off x="636102" y="378771"/>
            <a:ext cx="7287769" cy="829719"/>
          </a:xfrm>
          <a:solidFill>
            <a:schemeClr val="accent1"/>
          </a:solidFill>
        </p:spPr>
        <p:txBody>
          <a:bodyPr>
            <a:normAutofit/>
          </a:bodyPr>
          <a:lstStyle>
            <a:lvl1pPr>
              <a:defRPr sz="3600">
                <a:solidFill>
                  <a:schemeClr val="bg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189094357"/>
      </p:ext>
    </p:extLst>
  </p:cSld>
  <p:clrMapOvr>
    <a:masterClrMapping/>
  </p:clrMapOvr>
  <p:extLst>
    <p:ext uri="{DCECCB84-F9BA-43D5-87BE-67443E8EF086}">
      <p15:sldGuideLst xmlns:p15="http://schemas.microsoft.com/office/powerpoint/2012/main">
        <p15:guide id="1" orient="horz" pos="2184">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hite background- title and content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30A3F5C-C2AF-3515-9D5F-88E7D005897C}"/>
              </a:ext>
            </a:extLst>
          </p:cNvPr>
          <p:cNvSpPr/>
          <p:nvPr userDrawn="1"/>
        </p:nvSpPr>
        <p:spPr>
          <a:xfrm>
            <a:off x="0" y="0"/>
            <a:ext cx="12192000" cy="15716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4">
            <a:extLst>
              <a:ext uri="{FF2B5EF4-FFF2-40B4-BE49-F238E27FC236}">
                <a16:creationId xmlns:a16="http://schemas.microsoft.com/office/drawing/2014/main" id="{1C363379-28FD-7DD0-80A1-F4844668E845}"/>
              </a:ext>
            </a:extLst>
          </p:cNvPr>
          <p:cNvSpPr txBox="1">
            <a:spLocks noGrp="1"/>
          </p:cNvSpPr>
          <p:nvPr>
            <p:ph type="sldNum" sz="quarter" idx="8"/>
          </p:nvPr>
        </p:nvSpPr>
        <p:spPr>
          <a:xfrm>
            <a:off x="10677235" y="6356351"/>
            <a:ext cx="631990" cy="365129"/>
          </a:xfrm>
        </p:spPr>
        <p:txBody>
          <a:bodyPr/>
          <a:lstStyle>
            <a:lvl1pPr>
              <a:defRPr/>
            </a:lvl1pPr>
          </a:lstStyle>
          <a:p>
            <a:pPr lvl="0"/>
            <a:fld id="{E9E0E603-3FB6-43E0-819E-6930002B785F}" type="slidenum">
              <a:t>‹N°›</a:t>
            </a:fld>
            <a:endParaRPr lang="fr-FR"/>
          </a:p>
        </p:txBody>
      </p:sp>
      <p:pic>
        <p:nvPicPr>
          <p:cNvPr id="6" name="Image 13" descr="Une image contenant fleur&#10;&#10;Description générée automatiquement">
            <a:extLst>
              <a:ext uri="{FF2B5EF4-FFF2-40B4-BE49-F238E27FC236}">
                <a16:creationId xmlns:a16="http://schemas.microsoft.com/office/drawing/2014/main" id="{370CB0EE-1400-98F3-D990-24DC0784C36B}"/>
              </a:ext>
            </a:extLst>
          </p:cNvPr>
          <p:cNvPicPr>
            <a:picLocks noChangeAspect="1"/>
          </p:cNvPicPr>
          <p:nvPr/>
        </p:nvPicPr>
        <p:blipFill>
          <a:blip r:embed="rId2"/>
          <a:stretch>
            <a:fillRect/>
          </a:stretch>
        </p:blipFill>
        <p:spPr>
          <a:xfrm rot="10799991" flipH="1">
            <a:off x="539148" y="6356351"/>
            <a:ext cx="356872" cy="238758"/>
          </a:xfrm>
          <a:prstGeom prst="rect">
            <a:avLst/>
          </a:prstGeom>
          <a:noFill/>
          <a:ln cap="flat">
            <a:noFill/>
          </a:ln>
        </p:spPr>
      </p:pic>
      <p:sp>
        <p:nvSpPr>
          <p:cNvPr id="9" name="Espace réservé du pied de page 4">
            <a:extLst>
              <a:ext uri="{FF2B5EF4-FFF2-40B4-BE49-F238E27FC236}">
                <a16:creationId xmlns:a16="http://schemas.microsoft.com/office/drawing/2014/main" id="{444D2928-9318-7030-2E87-B69F9DFA07BB}"/>
              </a:ext>
            </a:extLst>
          </p:cNvPr>
          <p:cNvSpPr txBox="1">
            <a:spLocks noGrp="1"/>
          </p:cNvSpPr>
          <p:nvPr>
            <p:ph type="ftr" sz="quarter" idx="9"/>
          </p:nvPr>
        </p:nvSpPr>
        <p:spPr>
          <a:xfrm>
            <a:off x="896021" y="6356350"/>
            <a:ext cx="8423471" cy="365129"/>
          </a:xfrm>
        </p:spPr>
        <p:txBody>
          <a:bodyPr/>
          <a:lstStyle>
            <a:lvl1pPr>
              <a:defRPr/>
            </a:lvl1pPr>
            <a:lvl2pPr>
              <a:defRPr/>
            </a:lvl2pPr>
          </a:lstStyle>
          <a:p>
            <a:pPr lvl="0"/>
            <a:r>
              <a:rPr lang="en-US"/>
              <a:t>Funded by the European Union.  </a:t>
            </a:r>
            <a:endParaRPr lang="fr-FR"/>
          </a:p>
        </p:txBody>
      </p:sp>
      <p:sp>
        <p:nvSpPr>
          <p:cNvPr id="11" name="Titre 1">
            <a:extLst>
              <a:ext uri="{FF2B5EF4-FFF2-40B4-BE49-F238E27FC236}">
                <a16:creationId xmlns:a16="http://schemas.microsoft.com/office/drawing/2014/main" id="{D4EC2AAC-731F-20E0-5258-99866BD8EC4B}"/>
              </a:ext>
            </a:extLst>
          </p:cNvPr>
          <p:cNvSpPr>
            <a:spLocks noGrp="1"/>
          </p:cNvSpPr>
          <p:nvPr>
            <p:ph type="title" hasCustomPrompt="1"/>
          </p:nvPr>
        </p:nvSpPr>
        <p:spPr>
          <a:xfrm>
            <a:off x="630314" y="334647"/>
            <a:ext cx="7376106" cy="866776"/>
          </a:xfrm>
          <a:solidFill>
            <a:schemeClr val="accent2"/>
          </a:solidFill>
        </p:spPr>
        <p:txBody>
          <a:bodyPr>
            <a:normAutofit/>
          </a:bodyPr>
          <a:lstStyle>
            <a:lvl1pPr>
              <a:defRPr sz="3600"/>
            </a:lvl1pPr>
          </a:lstStyle>
          <a:p>
            <a:r>
              <a:rPr lang="fr-FR" err="1"/>
              <a:t>Add</a:t>
            </a:r>
            <a:r>
              <a:rPr lang="fr-FR"/>
              <a:t> </a:t>
            </a:r>
            <a:r>
              <a:rPr lang="fr-FR" err="1"/>
              <a:t>title</a:t>
            </a:r>
            <a:endParaRPr lang="fr-FR"/>
          </a:p>
        </p:txBody>
      </p:sp>
      <p:sp>
        <p:nvSpPr>
          <p:cNvPr id="14" name="Espace réservé du contenu 5">
            <a:extLst>
              <a:ext uri="{FF2B5EF4-FFF2-40B4-BE49-F238E27FC236}">
                <a16:creationId xmlns:a16="http://schemas.microsoft.com/office/drawing/2014/main" id="{8559DAD4-DC58-2019-295D-F51271E11E30}"/>
              </a:ext>
            </a:extLst>
          </p:cNvPr>
          <p:cNvSpPr>
            <a:spLocks noGrp="1"/>
          </p:cNvSpPr>
          <p:nvPr>
            <p:ph sz="quarter" idx="12" hasCustomPrompt="1"/>
          </p:nvPr>
        </p:nvSpPr>
        <p:spPr>
          <a:xfrm>
            <a:off x="630314" y="1911350"/>
            <a:ext cx="10046921" cy="4203700"/>
          </a:xfrm>
        </p:spPr>
        <p:txBody>
          <a:bodyPr/>
          <a:lstStyle>
            <a:lvl1pPr>
              <a:defRPr>
                <a:solidFill>
                  <a:srgbClr val="5B2D81"/>
                </a:solidFill>
              </a:defRPr>
            </a:lvl1pPr>
            <a:lvl2pPr>
              <a:defRPr>
                <a:solidFill>
                  <a:schemeClr val="accent2"/>
                </a:solidFill>
              </a:defRPr>
            </a:lvl2pPr>
            <a:lvl3pPr>
              <a:defRPr/>
            </a:lvl3pPr>
            <a:lvl4pPr marL="1657350" indent="-285750">
              <a:buFont typeface="Arial" panose="020B0604020202020204" pitchFamily="34" charset="0"/>
              <a:buChar char="•"/>
              <a:defRPr/>
            </a:lvl4pPr>
          </a:lstStyle>
          <a:p>
            <a:pPr lvl="0"/>
            <a:r>
              <a:rPr lang="fr-FR" err="1"/>
              <a:t>Heading</a:t>
            </a:r>
            <a:r>
              <a:rPr lang="fr-FR"/>
              <a:t> 1</a:t>
            </a:r>
          </a:p>
          <a:p>
            <a:pPr lvl="1"/>
            <a:r>
              <a:rPr lang="fr-FR" err="1"/>
              <a:t>Heading</a:t>
            </a:r>
            <a:r>
              <a:rPr lang="fr-FR"/>
              <a:t> 2</a:t>
            </a:r>
          </a:p>
          <a:p>
            <a:pPr lvl="2"/>
            <a:r>
              <a:rPr lang="fr-FR" err="1"/>
              <a:t>Heading</a:t>
            </a:r>
            <a:r>
              <a:rPr lang="fr-FR"/>
              <a:t> 3</a:t>
            </a:r>
          </a:p>
          <a:p>
            <a:pPr lvl="3"/>
            <a:r>
              <a:rPr lang="fr-FR"/>
              <a:t>Bullet point 1</a:t>
            </a:r>
          </a:p>
          <a:p>
            <a:pPr lvl="3"/>
            <a:r>
              <a:rPr lang="fr-FR"/>
              <a:t>Bullet point 2</a:t>
            </a:r>
          </a:p>
        </p:txBody>
      </p:sp>
      <p:pic>
        <p:nvPicPr>
          <p:cNvPr id="17" name="Picture 7">
            <a:extLst>
              <a:ext uri="{FF2B5EF4-FFF2-40B4-BE49-F238E27FC236}">
                <a16:creationId xmlns:a16="http://schemas.microsoft.com/office/drawing/2014/main" id="{D1D7F6DE-A95F-31D6-ED91-15558FF37FD8}"/>
              </a:ext>
            </a:extLst>
          </p:cNvPr>
          <p:cNvPicPr>
            <a:picLocks noChangeAspect="1"/>
          </p:cNvPicPr>
          <p:nvPr userDrawn="1"/>
        </p:nvPicPr>
        <p:blipFill>
          <a:blip r:embed="rId3">
            <a:extLst>
              <a:ext uri="{28A0092B-C50C-407E-A947-70E740481C1C}">
                <a14:useLocalDpi xmlns:a14="http://schemas.microsoft.com/office/drawing/2010/main" val="0"/>
              </a:ext>
            </a:extLst>
          </a:blip>
          <a:srcRect t="29469" b="29469"/>
          <a:stretch/>
        </p:blipFill>
        <p:spPr>
          <a:xfrm>
            <a:off x="9470972" y="247642"/>
            <a:ext cx="2412525" cy="990615"/>
          </a:xfrm>
          <a:prstGeom prst="rect">
            <a:avLst/>
          </a:prstGeom>
          <a:noFill/>
          <a:ln cap="flat">
            <a:noFill/>
          </a:ln>
        </p:spPr>
      </p:pic>
    </p:spTree>
    <p:extLst>
      <p:ext uri="{BB962C8B-B14F-4D97-AF65-F5344CB8AC3E}">
        <p14:creationId xmlns:p14="http://schemas.microsoft.com/office/powerpoint/2010/main" val="3501424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background- title and content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30A3F5C-C2AF-3515-9D5F-88E7D005897C}"/>
              </a:ext>
            </a:extLst>
          </p:cNvPr>
          <p:cNvSpPr/>
          <p:nvPr userDrawn="1"/>
        </p:nvSpPr>
        <p:spPr>
          <a:xfrm>
            <a:off x="0" y="0"/>
            <a:ext cx="12192000" cy="15716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4">
            <a:extLst>
              <a:ext uri="{FF2B5EF4-FFF2-40B4-BE49-F238E27FC236}">
                <a16:creationId xmlns:a16="http://schemas.microsoft.com/office/drawing/2014/main" id="{1C363379-28FD-7DD0-80A1-F4844668E845}"/>
              </a:ext>
            </a:extLst>
          </p:cNvPr>
          <p:cNvSpPr txBox="1">
            <a:spLocks noGrp="1"/>
          </p:cNvSpPr>
          <p:nvPr>
            <p:ph type="sldNum" sz="quarter" idx="8"/>
          </p:nvPr>
        </p:nvSpPr>
        <p:spPr>
          <a:xfrm>
            <a:off x="10677235" y="6356351"/>
            <a:ext cx="631990" cy="365129"/>
          </a:xfrm>
        </p:spPr>
        <p:txBody>
          <a:bodyPr/>
          <a:lstStyle>
            <a:lvl1pPr>
              <a:defRPr/>
            </a:lvl1pPr>
          </a:lstStyle>
          <a:p>
            <a:pPr lvl="0"/>
            <a:fld id="{E9E0E603-3FB6-43E0-819E-6930002B785F}" type="slidenum">
              <a:t>‹N°›</a:t>
            </a:fld>
            <a:endParaRPr lang="fr-FR"/>
          </a:p>
        </p:txBody>
      </p:sp>
      <p:pic>
        <p:nvPicPr>
          <p:cNvPr id="6" name="Image 13" descr="Une image contenant fleur&#10;&#10;Description générée automatiquement">
            <a:extLst>
              <a:ext uri="{FF2B5EF4-FFF2-40B4-BE49-F238E27FC236}">
                <a16:creationId xmlns:a16="http://schemas.microsoft.com/office/drawing/2014/main" id="{370CB0EE-1400-98F3-D990-24DC0784C36B}"/>
              </a:ext>
            </a:extLst>
          </p:cNvPr>
          <p:cNvPicPr>
            <a:picLocks noChangeAspect="1"/>
          </p:cNvPicPr>
          <p:nvPr/>
        </p:nvPicPr>
        <p:blipFill>
          <a:blip r:embed="rId2"/>
          <a:stretch>
            <a:fillRect/>
          </a:stretch>
        </p:blipFill>
        <p:spPr>
          <a:xfrm rot="10799991" flipH="1">
            <a:off x="539148" y="6356351"/>
            <a:ext cx="356872" cy="238758"/>
          </a:xfrm>
          <a:prstGeom prst="rect">
            <a:avLst/>
          </a:prstGeom>
          <a:noFill/>
          <a:ln cap="flat">
            <a:noFill/>
          </a:ln>
        </p:spPr>
      </p:pic>
      <p:sp>
        <p:nvSpPr>
          <p:cNvPr id="9" name="Espace réservé du pied de page 4">
            <a:extLst>
              <a:ext uri="{FF2B5EF4-FFF2-40B4-BE49-F238E27FC236}">
                <a16:creationId xmlns:a16="http://schemas.microsoft.com/office/drawing/2014/main" id="{444D2928-9318-7030-2E87-B69F9DFA07BB}"/>
              </a:ext>
            </a:extLst>
          </p:cNvPr>
          <p:cNvSpPr txBox="1">
            <a:spLocks noGrp="1"/>
          </p:cNvSpPr>
          <p:nvPr>
            <p:ph type="ftr" sz="quarter" idx="9"/>
          </p:nvPr>
        </p:nvSpPr>
        <p:spPr>
          <a:xfrm>
            <a:off x="896021" y="6356350"/>
            <a:ext cx="8423471" cy="365129"/>
          </a:xfrm>
        </p:spPr>
        <p:txBody>
          <a:bodyPr/>
          <a:lstStyle>
            <a:lvl1pPr>
              <a:defRPr/>
            </a:lvl1pPr>
            <a:lvl2pPr>
              <a:defRPr/>
            </a:lvl2pPr>
          </a:lstStyle>
          <a:p>
            <a:pPr lvl="0"/>
            <a:r>
              <a:rPr lang="en-US"/>
              <a:t>Funded by the European Union.  </a:t>
            </a:r>
            <a:endParaRPr lang="fr-FR"/>
          </a:p>
        </p:txBody>
      </p:sp>
      <p:sp>
        <p:nvSpPr>
          <p:cNvPr id="11" name="Titre 1">
            <a:extLst>
              <a:ext uri="{FF2B5EF4-FFF2-40B4-BE49-F238E27FC236}">
                <a16:creationId xmlns:a16="http://schemas.microsoft.com/office/drawing/2014/main" id="{D4EC2AAC-731F-20E0-5258-99866BD8EC4B}"/>
              </a:ext>
            </a:extLst>
          </p:cNvPr>
          <p:cNvSpPr>
            <a:spLocks noGrp="1"/>
          </p:cNvSpPr>
          <p:nvPr>
            <p:ph type="title" hasCustomPrompt="1"/>
          </p:nvPr>
        </p:nvSpPr>
        <p:spPr>
          <a:xfrm>
            <a:off x="630314" y="334647"/>
            <a:ext cx="7376106" cy="866776"/>
          </a:xfrm>
          <a:solidFill>
            <a:schemeClr val="accent2"/>
          </a:solidFill>
        </p:spPr>
        <p:txBody>
          <a:bodyPr>
            <a:normAutofit/>
          </a:bodyPr>
          <a:lstStyle>
            <a:lvl1pPr>
              <a:defRPr sz="3600"/>
            </a:lvl1pPr>
          </a:lstStyle>
          <a:p>
            <a:r>
              <a:rPr lang="fr-FR" err="1"/>
              <a:t>Add</a:t>
            </a:r>
            <a:r>
              <a:rPr lang="fr-FR"/>
              <a:t> </a:t>
            </a:r>
            <a:r>
              <a:rPr lang="fr-FR" err="1"/>
              <a:t>title</a:t>
            </a:r>
            <a:endParaRPr lang="fr-FR"/>
          </a:p>
        </p:txBody>
      </p:sp>
      <p:sp>
        <p:nvSpPr>
          <p:cNvPr id="14" name="Espace réservé du contenu 5">
            <a:extLst>
              <a:ext uri="{FF2B5EF4-FFF2-40B4-BE49-F238E27FC236}">
                <a16:creationId xmlns:a16="http://schemas.microsoft.com/office/drawing/2014/main" id="{8559DAD4-DC58-2019-295D-F51271E11E30}"/>
              </a:ext>
            </a:extLst>
          </p:cNvPr>
          <p:cNvSpPr>
            <a:spLocks noGrp="1"/>
          </p:cNvSpPr>
          <p:nvPr>
            <p:ph sz="quarter" idx="12" hasCustomPrompt="1"/>
          </p:nvPr>
        </p:nvSpPr>
        <p:spPr>
          <a:xfrm>
            <a:off x="630314" y="1911350"/>
            <a:ext cx="10046921" cy="4203700"/>
          </a:xfrm>
        </p:spPr>
        <p:txBody>
          <a:bodyPr/>
          <a:lstStyle>
            <a:lvl1pPr>
              <a:defRPr>
                <a:solidFill>
                  <a:srgbClr val="5B2D81"/>
                </a:solidFill>
              </a:defRPr>
            </a:lvl1pPr>
            <a:lvl2pPr>
              <a:defRPr>
                <a:solidFill>
                  <a:schemeClr val="accent2"/>
                </a:solidFill>
              </a:defRPr>
            </a:lvl2pPr>
            <a:lvl3pPr>
              <a:defRPr/>
            </a:lvl3pPr>
            <a:lvl4pPr marL="1657350" indent="-285750">
              <a:buFont typeface="Arial" panose="020B0604020202020204" pitchFamily="34" charset="0"/>
              <a:buChar char="•"/>
              <a:defRPr/>
            </a:lvl4pPr>
          </a:lstStyle>
          <a:p>
            <a:pPr lvl="0"/>
            <a:r>
              <a:rPr lang="fr-FR" err="1"/>
              <a:t>Heading</a:t>
            </a:r>
            <a:r>
              <a:rPr lang="fr-FR"/>
              <a:t> 1</a:t>
            </a:r>
          </a:p>
          <a:p>
            <a:pPr lvl="1"/>
            <a:r>
              <a:rPr lang="fr-FR" err="1"/>
              <a:t>Heading</a:t>
            </a:r>
            <a:r>
              <a:rPr lang="fr-FR"/>
              <a:t> 2</a:t>
            </a:r>
          </a:p>
          <a:p>
            <a:pPr lvl="2"/>
            <a:r>
              <a:rPr lang="fr-FR" err="1"/>
              <a:t>Heading</a:t>
            </a:r>
            <a:r>
              <a:rPr lang="fr-FR"/>
              <a:t> 3</a:t>
            </a:r>
          </a:p>
          <a:p>
            <a:pPr lvl="3"/>
            <a:r>
              <a:rPr lang="fr-FR"/>
              <a:t>Bullet point 1</a:t>
            </a:r>
          </a:p>
          <a:p>
            <a:pPr lvl="3"/>
            <a:r>
              <a:rPr lang="fr-FR"/>
              <a:t>Bullet point 2</a:t>
            </a:r>
          </a:p>
        </p:txBody>
      </p:sp>
      <p:pic>
        <p:nvPicPr>
          <p:cNvPr id="17" name="Picture 7">
            <a:extLst>
              <a:ext uri="{FF2B5EF4-FFF2-40B4-BE49-F238E27FC236}">
                <a16:creationId xmlns:a16="http://schemas.microsoft.com/office/drawing/2014/main" id="{D1D7F6DE-A95F-31D6-ED91-15558FF37FD8}"/>
              </a:ext>
            </a:extLst>
          </p:cNvPr>
          <p:cNvPicPr>
            <a:picLocks noChangeAspect="1"/>
          </p:cNvPicPr>
          <p:nvPr userDrawn="1"/>
        </p:nvPicPr>
        <p:blipFill>
          <a:blip r:embed="rId3">
            <a:extLst>
              <a:ext uri="{28A0092B-C50C-407E-A947-70E740481C1C}">
                <a14:useLocalDpi xmlns:a14="http://schemas.microsoft.com/office/drawing/2010/main" val="0"/>
              </a:ext>
            </a:extLst>
          </a:blip>
          <a:srcRect t="29469" b="29469"/>
          <a:stretch/>
        </p:blipFill>
        <p:spPr>
          <a:xfrm>
            <a:off x="9470972" y="247642"/>
            <a:ext cx="2412525" cy="990615"/>
          </a:xfrm>
          <a:prstGeom prst="rect">
            <a:avLst/>
          </a:prstGeom>
          <a:noFill/>
          <a:ln cap="flat">
            <a:noFill/>
          </a:ln>
        </p:spPr>
      </p:pic>
    </p:spTree>
    <p:extLst>
      <p:ext uri="{BB962C8B-B14F-4D97-AF65-F5344CB8AC3E}">
        <p14:creationId xmlns:p14="http://schemas.microsoft.com/office/powerpoint/2010/main" val="35439443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74E5D-FA8F-04C5-1344-8FED8791332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a:extLst>
              <a:ext uri="{FF2B5EF4-FFF2-40B4-BE49-F238E27FC236}">
                <a16:creationId xmlns:a16="http://schemas.microsoft.com/office/drawing/2014/main" id="{CB0147AE-421E-A429-7882-2ACE19C482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a:extLst>
              <a:ext uri="{FF2B5EF4-FFF2-40B4-BE49-F238E27FC236}">
                <a16:creationId xmlns:a16="http://schemas.microsoft.com/office/drawing/2014/main" id="{A7EEC3C3-50C8-52B9-91E7-E42A6FB6C3FC}"/>
              </a:ext>
            </a:extLst>
          </p:cNvPr>
          <p:cNvSpPr>
            <a:spLocks noGrp="1"/>
          </p:cNvSpPr>
          <p:nvPr>
            <p:ph type="dt" sz="half" idx="10"/>
          </p:nvPr>
        </p:nvSpPr>
        <p:spPr/>
        <p:txBody>
          <a:bodyPr/>
          <a:lstStyle/>
          <a:p>
            <a:fld id="{6CEA646A-1457-494A-ADE6-5BCD3CEE00FE}" type="datetimeFigureOut">
              <a:rPr lang="en-GB" smtClean="0"/>
              <a:t>05/06/2025</a:t>
            </a:fld>
            <a:endParaRPr lang="en-GB"/>
          </a:p>
        </p:txBody>
      </p:sp>
      <p:sp>
        <p:nvSpPr>
          <p:cNvPr id="5" name="Espace réservé du pied de page 4">
            <a:extLst>
              <a:ext uri="{FF2B5EF4-FFF2-40B4-BE49-F238E27FC236}">
                <a16:creationId xmlns:a16="http://schemas.microsoft.com/office/drawing/2014/main" id="{EAC1B2B3-2BE1-FBAE-8E23-D0973E435493}"/>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CF6FA58F-C803-62E7-49CD-A171EDC03A3D}"/>
              </a:ext>
            </a:extLst>
          </p:cNvPr>
          <p:cNvSpPr>
            <a:spLocks noGrp="1"/>
          </p:cNvSpPr>
          <p:nvPr>
            <p:ph type="sldNum" sz="quarter" idx="12"/>
          </p:nvPr>
        </p:nvSpPr>
        <p:spPr/>
        <p:txBody>
          <a:bodyPr/>
          <a:lstStyle/>
          <a:p>
            <a:fld id="{BF64C03C-6C64-B840-AE14-BC701255C2F5}" type="slidenum">
              <a:rPr lang="en-GB" smtClean="0"/>
              <a:t>‹N°›</a:t>
            </a:fld>
            <a:endParaRPr lang="en-GB"/>
          </a:p>
        </p:txBody>
      </p:sp>
    </p:spTree>
    <p:extLst>
      <p:ext uri="{BB962C8B-B14F-4D97-AF65-F5344CB8AC3E}">
        <p14:creationId xmlns:p14="http://schemas.microsoft.com/office/powerpoint/2010/main" val="4330670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CCC45E-4EC3-2A5B-D0D8-6539C4FA2F01}"/>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5F98AE5E-FACA-9550-CB43-45A1B6BFD8B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A2B03BBA-316D-A3AE-4CA2-2C92F5BDB5DA}"/>
              </a:ext>
            </a:extLst>
          </p:cNvPr>
          <p:cNvSpPr>
            <a:spLocks noGrp="1"/>
          </p:cNvSpPr>
          <p:nvPr>
            <p:ph type="dt" sz="half" idx="10"/>
          </p:nvPr>
        </p:nvSpPr>
        <p:spPr/>
        <p:txBody>
          <a:bodyPr/>
          <a:lstStyle/>
          <a:p>
            <a:fld id="{6CEA646A-1457-494A-ADE6-5BCD3CEE00FE}" type="datetimeFigureOut">
              <a:rPr lang="en-GB" smtClean="0"/>
              <a:t>05/06/2025</a:t>
            </a:fld>
            <a:endParaRPr lang="en-GB"/>
          </a:p>
        </p:txBody>
      </p:sp>
      <p:sp>
        <p:nvSpPr>
          <p:cNvPr id="5" name="Espace réservé du pied de page 4">
            <a:extLst>
              <a:ext uri="{FF2B5EF4-FFF2-40B4-BE49-F238E27FC236}">
                <a16:creationId xmlns:a16="http://schemas.microsoft.com/office/drawing/2014/main" id="{D6CCA44D-21FF-E153-9848-9FF6A1DC5BFF}"/>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989E01A9-E648-35E2-6035-824170A317E4}"/>
              </a:ext>
            </a:extLst>
          </p:cNvPr>
          <p:cNvSpPr>
            <a:spLocks noGrp="1"/>
          </p:cNvSpPr>
          <p:nvPr>
            <p:ph type="sldNum" sz="quarter" idx="12"/>
          </p:nvPr>
        </p:nvSpPr>
        <p:spPr/>
        <p:txBody>
          <a:bodyPr/>
          <a:lstStyle/>
          <a:p>
            <a:fld id="{BF64C03C-6C64-B840-AE14-BC701255C2F5}" type="slidenum">
              <a:rPr lang="en-GB" smtClean="0"/>
              <a:t>‹N°›</a:t>
            </a:fld>
            <a:endParaRPr lang="en-GB"/>
          </a:p>
        </p:txBody>
      </p:sp>
    </p:spTree>
    <p:extLst>
      <p:ext uri="{BB962C8B-B14F-4D97-AF65-F5344CB8AC3E}">
        <p14:creationId xmlns:p14="http://schemas.microsoft.com/office/powerpoint/2010/main" val="36686602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E1D6A5-5489-8876-A5D5-2269DEBCEE0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a:extLst>
              <a:ext uri="{FF2B5EF4-FFF2-40B4-BE49-F238E27FC236}">
                <a16:creationId xmlns:a16="http://schemas.microsoft.com/office/drawing/2014/main" id="{6A0FC9CB-ADC5-DBA8-F1DA-7D03D4B607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6ED25EC-F2F6-3F79-BF85-984D6B64D87B}"/>
              </a:ext>
            </a:extLst>
          </p:cNvPr>
          <p:cNvSpPr>
            <a:spLocks noGrp="1"/>
          </p:cNvSpPr>
          <p:nvPr>
            <p:ph type="dt" sz="half" idx="10"/>
          </p:nvPr>
        </p:nvSpPr>
        <p:spPr/>
        <p:txBody>
          <a:bodyPr/>
          <a:lstStyle/>
          <a:p>
            <a:fld id="{6CEA646A-1457-494A-ADE6-5BCD3CEE00FE}" type="datetimeFigureOut">
              <a:rPr lang="en-GB" smtClean="0"/>
              <a:t>05/06/2025</a:t>
            </a:fld>
            <a:endParaRPr lang="en-GB"/>
          </a:p>
        </p:txBody>
      </p:sp>
      <p:sp>
        <p:nvSpPr>
          <p:cNvPr id="5" name="Espace réservé du pied de page 4">
            <a:extLst>
              <a:ext uri="{FF2B5EF4-FFF2-40B4-BE49-F238E27FC236}">
                <a16:creationId xmlns:a16="http://schemas.microsoft.com/office/drawing/2014/main" id="{13D66B58-1A66-8AFD-35A8-B71D7C6FA346}"/>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37FA4ACD-F233-3C54-476D-993830600EC0}"/>
              </a:ext>
            </a:extLst>
          </p:cNvPr>
          <p:cNvSpPr>
            <a:spLocks noGrp="1"/>
          </p:cNvSpPr>
          <p:nvPr>
            <p:ph type="sldNum" sz="quarter" idx="12"/>
          </p:nvPr>
        </p:nvSpPr>
        <p:spPr/>
        <p:txBody>
          <a:bodyPr/>
          <a:lstStyle/>
          <a:p>
            <a:fld id="{BF64C03C-6C64-B840-AE14-BC701255C2F5}" type="slidenum">
              <a:rPr lang="en-GB" smtClean="0"/>
              <a:t>‹N°›</a:t>
            </a:fld>
            <a:endParaRPr lang="en-GB"/>
          </a:p>
        </p:txBody>
      </p:sp>
    </p:spTree>
    <p:extLst>
      <p:ext uri="{BB962C8B-B14F-4D97-AF65-F5344CB8AC3E}">
        <p14:creationId xmlns:p14="http://schemas.microsoft.com/office/powerpoint/2010/main" val="20265888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125E48-0C5E-4BEB-60B2-C0596E1FE639}"/>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62AB4D17-B6DF-C8D2-94D6-7FB248FEC22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a:extLst>
              <a:ext uri="{FF2B5EF4-FFF2-40B4-BE49-F238E27FC236}">
                <a16:creationId xmlns:a16="http://schemas.microsoft.com/office/drawing/2014/main" id="{E0B5904A-70F6-9407-EA9A-AE9EB33DC6E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a:extLst>
              <a:ext uri="{FF2B5EF4-FFF2-40B4-BE49-F238E27FC236}">
                <a16:creationId xmlns:a16="http://schemas.microsoft.com/office/drawing/2014/main" id="{A717A4A9-5A47-7FE5-4936-80B570BA4645}"/>
              </a:ext>
            </a:extLst>
          </p:cNvPr>
          <p:cNvSpPr>
            <a:spLocks noGrp="1"/>
          </p:cNvSpPr>
          <p:nvPr>
            <p:ph type="dt" sz="half" idx="10"/>
          </p:nvPr>
        </p:nvSpPr>
        <p:spPr/>
        <p:txBody>
          <a:bodyPr/>
          <a:lstStyle/>
          <a:p>
            <a:fld id="{6CEA646A-1457-494A-ADE6-5BCD3CEE00FE}" type="datetimeFigureOut">
              <a:rPr lang="en-GB" smtClean="0"/>
              <a:t>05/06/2025</a:t>
            </a:fld>
            <a:endParaRPr lang="en-GB"/>
          </a:p>
        </p:txBody>
      </p:sp>
      <p:sp>
        <p:nvSpPr>
          <p:cNvPr id="6" name="Espace réservé du pied de page 5">
            <a:extLst>
              <a:ext uri="{FF2B5EF4-FFF2-40B4-BE49-F238E27FC236}">
                <a16:creationId xmlns:a16="http://schemas.microsoft.com/office/drawing/2014/main" id="{51E9FE4B-B416-3742-DCBC-F468E07150B2}"/>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B0868FD0-8D4D-16EE-5142-A4B6C278371C}"/>
              </a:ext>
            </a:extLst>
          </p:cNvPr>
          <p:cNvSpPr>
            <a:spLocks noGrp="1"/>
          </p:cNvSpPr>
          <p:nvPr>
            <p:ph type="sldNum" sz="quarter" idx="12"/>
          </p:nvPr>
        </p:nvSpPr>
        <p:spPr/>
        <p:txBody>
          <a:bodyPr/>
          <a:lstStyle/>
          <a:p>
            <a:fld id="{BF64C03C-6C64-B840-AE14-BC701255C2F5}" type="slidenum">
              <a:rPr lang="en-GB" smtClean="0"/>
              <a:t>‹N°›</a:t>
            </a:fld>
            <a:endParaRPr lang="en-GB"/>
          </a:p>
        </p:txBody>
      </p:sp>
    </p:spTree>
    <p:extLst>
      <p:ext uri="{BB962C8B-B14F-4D97-AF65-F5344CB8AC3E}">
        <p14:creationId xmlns:p14="http://schemas.microsoft.com/office/powerpoint/2010/main" val="40922367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6809B4-2CC6-2CD2-8A96-E0E72F40541E}"/>
              </a:ext>
            </a:extLst>
          </p:cNvPr>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F074DC3D-48CA-9227-6068-8130B4D862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A89D061-62DC-AB1D-5F2A-040A36D61D7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a:extLst>
              <a:ext uri="{FF2B5EF4-FFF2-40B4-BE49-F238E27FC236}">
                <a16:creationId xmlns:a16="http://schemas.microsoft.com/office/drawing/2014/main" id="{2E123C90-3AF0-0B55-59E6-B1EBCD716F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DF09000-47F6-3B5F-C5A6-51104E6527A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a:extLst>
              <a:ext uri="{FF2B5EF4-FFF2-40B4-BE49-F238E27FC236}">
                <a16:creationId xmlns:a16="http://schemas.microsoft.com/office/drawing/2014/main" id="{EB0B9A85-5FAC-5DB0-6E68-3D7024B01FDF}"/>
              </a:ext>
            </a:extLst>
          </p:cNvPr>
          <p:cNvSpPr>
            <a:spLocks noGrp="1"/>
          </p:cNvSpPr>
          <p:nvPr>
            <p:ph type="dt" sz="half" idx="10"/>
          </p:nvPr>
        </p:nvSpPr>
        <p:spPr/>
        <p:txBody>
          <a:bodyPr/>
          <a:lstStyle/>
          <a:p>
            <a:fld id="{6CEA646A-1457-494A-ADE6-5BCD3CEE00FE}" type="datetimeFigureOut">
              <a:rPr lang="en-GB" smtClean="0"/>
              <a:t>05/06/2025</a:t>
            </a:fld>
            <a:endParaRPr lang="en-GB"/>
          </a:p>
        </p:txBody>
      </p:sp>
      <p:sp>
        <p:nvSpPr>
          <p:cNvPr id="8" name="Espace réservé du pied de page 7">
            <a:extLst>
              <a:ext uri="{FF2B5EF4-FFF2-40B4-BE49-F238E27FC236}">
                <a16:creationId xmlns:a16="http://schemas.microsoft.com/office/drawing/2014/main" id="{775B2A7D-8CF5-2801-3CBE-4A2962F5406C}"/>
              </a:ext>
            </a:extLst>
          </p:cNvPr>
          <p:cNvSpPr>
            <a:spLocks noGrp="1"/>
          </p:cNvSpPr>
          <p:nvPr>
            <p:ph type="ftr" sz="quarter" idx="11"/>
          </p:nvPr>
        </p:nvSpPr>
        <p:spPr/>
        <p:txBody>
          <a:bodyPr/>
          <a:lstStyle/>
          <a:p>
            <a:endParaRPr lang="en-GB"/>
          </a:p>
        </p:txBody>
      </p:sp>
      <p:sp>
        <p:nvSpPr>
          <p:cNvPr id="9" name="Espace réservé du numéro de diapositive 8">
            <a:extLst>
              <a:ext uri="{FF2B5EF4-FFF2-40B4-BE49-F238E27FC236}">
                <a16:creationId xmlns:a16="http://schemas.microsoft.com/office/drawing/2014/main" id="{92517EA1-6752-8EF4-B328-7BC6DC8E029E}"/>
              </a:ext>
            </a:extLst>
          </p:cNvPr>
          <p:cNvSpPr>
            <a:spLocks noGrp="1"/>
          </p:cNvSpPr>
          <p:nvPr>
            <p:ph type="sldNum" sz="quarter" idx="12"/>
          </p:nvPr>
        </p:nvSpPr>
        <p:spPr/>
        <p:txBody>
          <a:bodyPr/>
          <a:lstStyle/>
          <a:p>
            <a:fld id="{BF64C03C-6C64-B840-AE14-BC701255C2F5}" type="slidenum">
              <a:rPr lang="en-GB" smtClean="0"/>
              <a:t>‹N°›</a:t>
            </a:fld>
            <a:endParaRPr lang="en-GB"/>
          </a:p>
        </p:txBody>
      </p:sp>
    </p:spTree>
    <p:extLst>
      <p:ext uri="{BB962C8B-B14F-4D97-AF65-F5344CB8AC3E}">
        <p14:creationId xmlns:p14="http://schemas.microsoft.com/office/powerpoint/2010/main" val="21605235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A46BD3-371C-89FA-E769-7619DA9054A5}"/>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5CBB6919-F898-1D57-D9E2-54CB93CB7D22}"/>
              </a:ext>
            </a:extLst>
          </p:cNvPr>
          <p:cNvSpPr>
            <a:spLocks noGrp="1"/>
          </p:cNvSpPr>
          <p:nvPr>
            <p:ph type="dt" sz="half" idx="10"/>
          </p:nvPr>
        </p:nvSpPr>
        <p:spPr/>
        <p:txBody>
          <a:bodyPr/>
          <a:lstStyle/>
          <a:p>
            <a:fld id="{6CEA646A-1457-494A-ADE6-5BCD3CEE00FE}" type="datetimeFigureOut">
              <a:rPr lang="en-GB" smtClean="0"/>
              <a:t>05/06/2025</a:t>
            </a:fld>
            <a:endParaRPr lang="en-GB"/>
          </a:p>
        </p:txBody>
      </p:sp>
      <p:sp>
        <p:nvSpPr>
          <p:cNvPr id="4" name="Espace réservé du pied de page 3">
            <a:extLst>
              <a:ext uri="{FF2B5EF4-FFF2-40B4-BE49-F238E27FC236}">
                <a16:creationId xmlns:a16="http://schemas.microsoft.com/office/drawing/2014/main" id="{F83F98BB-E849-0718-787C-6E95A853626E}"/>
              </a:ext>
            </a:extLst>
          </p:cNvPr>
          <p:cNvSpPr>
            <a:spLocks noGrp="1"/>
          </p:cNvSpPr>
          <p:nvPr>
            <p:ph type="ftr" sz="quarter" idx="11"/>
          </p:nvPr>
        </p:nvSpPr>
        <p:spPr/>
        <p:txBody>
          <a:bodyPr/>
          <a:lstStyle/>
          <a:p>
            <a:endParaRPr lang="en-GB"/>
          </a:p>
        </p:txBody>
      </p:sp>
      <p:sp>
        <p:nvSpPr>
          <p:cNvPr id="5" name="Espace réservé du numéro de diapositive 4">
            <a:extLst>
              <a:ext uri="{FF2B5EF4-FFF2-40B4-BE49-F238E27FC236}">
                <a16:creationId xmlns:a16="http://schemas.microsoft.com/office/drawing/2014/main" id="{152E5795-B1C4-C59E-BD3C-E7F70D4221E7}"/>
              </a:ext>
            </a:extLst>
          </p:cNvPr>
          <p:cNvSpPr>
            <a:spLocks noGrp="1"/>
          </p:cNvSpPr>
          <p:nvPr>
            <p:ph type="sldNum" sz="quarter" idx="12"/>
          </p:nvPr>
        </p:nvSpPr>
        <p:spPr/>
        <p:txBody>
          <a:bodyPr/>
          <a:lstStyle/>
          <a:p>
            <a:fld id="{BF64C03C-6C64-B840-AE14-BC701255C2F5}" type="slidenum">
              <a:rPr lang="en-GB" smtClean="0"/>
              <a:t>‹N°›</a:t>
            </a:fld>
            <a:endParaRPr lang="en-GB"/>
          </a:p>
        </p:txBody>
      </p:sp>
    </p:spTree>
    <p:extLst>
      <p:ext uri="{BB962C8B-B14F-4D97-AF65-F5344CB8AC3E}">
        <p14:creationId xmlns:p14="http://schemas.microsoft.com/office/powerpoint/2010/main" val="4946836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9A328D8-EAF9-8CF2-0E0D-381356CB188C}"/>
              </a:ext>
            </a:extLst>
          </p:cNvPr>
          <p:cNvSpPr>
            <a:spLocks noGrp="1"/>
          </p:cNvSpPr>
          <p:nvPr>
            <p:ph type="dt" sz="half" idx="10"/>
          </p:nvPr>
        </p:nvSpPr>
        <p:spPr/>
        <p:txBody>
          <a:bodyPr/>
          <a:lstStyle/>
          <a:p>
            <a:fld id="{6CEA646A-1457-494A-ADE6-5BCD3CEE00FE}" type="datetimeFigureOut">
              <a:rPr lang="en-GB" smtClean="0"/>
              <a:t>05/06/2025</a:t>
            </a:fld>
            <a:endParaRPr lang="en-GB"/>
          </a:p>
        </p:txBody>
      </p:sp>
      <p:sp>
        <p:nvSpPr>
          <p:cNvPr id="3" name="Espace réservé du pied de page 2">
            <a:extLst>
              <a:ext uri="{FF2B5EF4-FFF2-40B4-BE49-F238E27FC236}">
                <a16:creationId xmlns:a16="http://schemas.microsoft.com/office/drawing/2014/main" id="{581D415A-5035-B9FB-78D5-3E5716712901}"/>
              </a:ext>
            </a:extLst>
          </p:cNvPr>
          <p:cNvSpPr>
            <a:spLocks noGrp="1"/>
          </p:cNvSpPr>
          <p:nvPr>
            <p:ph type="ftr" sz="quarter" idx="11"/>
          </p:nvPr>
        </p:nvSpPr>
        <p:spPr/>
        <p:txBody>
          <a:bodyPr/>
          <a:lstStyle/>
          <a:p>
            <a:endParaRPr lang="en-GB"/>
          </a:p>
        </p:txBody>
      </p:sp>
      <p:sp>
        <p:nvSpPr>
          <p:cNvPr id="4" name="Espace réservé du numéro de diapositive 3">
            <a:extLst>
              <a:ext uri="{FF2B5EF4-FFF2-40B4-BE49-F238E27FC236}">
                <a16:creationId xmlns:a16="http://schemas.microsoft.com/office/drawing/2014/main" id="{0A91F0F9-86BA-747F-E1E8-FC62625644E2}"/>
              </a:ext>
            </a:extLst>
          </p:cNvPr>
          <p:cNvSpPr>
            <a:spLocks noGrp="1"/>
          </p:cNvSpPr>
          <p:nvPr>
            <p:ph type="sldNum" sz="quarter" idx="12"/>
          </p:nvPr>
        </p:nvSpPr>
        <p:spPr/>
        <p:txBody>
          <a:bodyPr/>
          <a:lstStyle/>
          <a:p>
            <a:fld id="{BF64C03C-6C64-B840-AE14-BC701255C2F5}" type="slidenum">
              <a:rPr lang="en-GB" smtClean="0"/>
              <a:t>‹N°›</a:t>
            </a:fld>
            <a:endParaRPr lang="en-GB"/>
          </a:p>
        </p:txBody>
      </p:sp>
    </p:spTree>
    <p:extLst>
      <p:ext uri="{BB962C8B-B14F-4D97-AF65-F5344CB8AC3E}">
        <p14:creationId xmlns:p14="http://schemas.microsoft.com/office/powerpoint/2010/main" val="1004399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CB5AA7-CCD0-E222-DF71-94DB32D8406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a:extLst>
              <a:ext uri="{FF2B5EF4-FFF2-40B4-BE49-F238E27FC236}">
                <a16:creationId xmlns:a16="http://schemas.microsoft.com/office/drawing/2014/main" id="{28254728-D1C8-DDC7-E991-7DD848B7BA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a:extLst>
              <a:ext uri="{FF2B5EF4-FFF2-40B4-BE49-F238E27FC236}">
                <a16:creationId xmlns:a16="http://schemas.microsoft.com/office/drawing/2014/main" id="{59A087B7-8F13-6927-2F09-6365C56B50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51240BA-749E-36C4-291A-20ACE1B0E8E0}"/>
              </a:ext>
            </a:extLst>
          </p:cNvPr>
          <p:cNvSpPr>
            <a:spLocks noGrp="1"/>
          </p:cNvSpPr>
          <p:nvPr>
            <p:ph type="dt" sz="half" idx="10"/>
          </p:nvPr>
        </p:nvSpPr>
        <p:spPr/>
        <p:txBody>
          <a:bodyPr/>
          <a:lstStyle/>
          <a:p>
            <a:fld id="{6CEA646A-1457-494A-ADE6-5BCD3CEE00FE}" type="datetimeFigureOut">
              <a:rPr lang="en-GB" smtClean="0"/>
              <a:t>05/06/2025</a:t>
            </a:fld>
            <a:endParaRPr lang="en-GB"/>
          </a:p>
        </p:txBody>
      </p:sp>
      <p:sp>
        <p:nvSpPr>
          <p:cNvPr id="6" name="Espace réservé du pied de page 5">
            <a:extLst>
              <a:ext uri="{FF2B5EF4-FFF2-40B4-BE49-F238E27FC236}">
                <a16:creationId xmlns:a16="http://schemas.microsoft.com/office/drawing/2014/main" id="{2C423E75-294C-0133-9554-AAC2C05FD86B}"/>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71CFD75D-F160-7DC5-5350-B358C1A74CAF}"/>
              </a:ext>
            </a:extLst>
          </p:cNvPr>
          <p:cNvSpPr>
            <a:spLocks noGrp="1"/>
          </p:cNvSpPr>
          <p:nvPr>
            <p:ph type="sldNum" sz="quarter" idx="12"/>
          </p:nvPr>
        </p:nvSpPr>
        <p:spPr/>
        <p:txBody>
          <a:bodyPr/>
          <a:lstStyle/>
          <a:p>
            <a:fld id="{BF64C03C-6C64-B840-AE14-BC701255C2F5}" type="slidenum">
              <a:rPr lang="en-GB" smtClean="0"/>
              <a:t>‹N°›</a:t>
            </a:fld>
            <a:endParaRPr lang="en-GB"/>
          </a:p>
        </p:txBody>
      </p:sp>
    </p:spTree>
    <p:extLst>
      <p:ext uri="{BB962C8B-B14F-4D97-AF65-F5344CB8AC3E}">
        <p14:creationId xmlns:p14="http://schemas.microsoft.com/office/powerpoint/2010/main" val="19778495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A90B31-7239-BFCD-2FBF-866B1A4B0C0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a:extLst>
              <a:ext uri="{FF2B5EF4-FFF2-40B4-BE49-F238E27FC236}">
                <a16:creationId xmlns:a16="http://schemas.microsoft.com/office/drawing/2014/main" id="{ECB1AA58-F262-9BBE-4511-0B0F027BDC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a:extLst>
              <a:ext uri="{FF2B5EF4-FFF2-40B4-BE49-F238E27FC236}">
                <a16:creationId xmlns:a16="http://schemas.microsoft.com/office/drawing/2014/main" id="{89BB6967-94C5-A36B-BCF8-8BE0C91464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0149D74-28F3-3042-1799-037A188AFBE3}"/>
              </a:ext>
            </a:extLst>
          </p:cNvPr>
          <p:cNvSpPr>
            <a:spLocks noGrp="1"/>
          </p:cNvSpPr>
          <p:nvPr>
            <p:ph type="dt" sz="half" idx="10"/>
          </p:nvPr>
        </p:nvSpPr>
        <p:spPr/>
        <p:txBody>
          <a:bodyPr/>
          <a:lstStyle/>
          <a:p>
            <a:fld id="{6CEA646A-1457-494A-ADE6-5BCD3CEE00FE}" type="datetimeFigureOut">
              <a:rPr lang="en-GB" smtClean="0"/>
              <a:t>05/06/2025</a:t>
            </a:fld>
            <a:endParaRPr lang="en-GB"/>
          </a:p>
        </p:txBody>
      </p:sp>
      <p:sp>
        <p:nvSpPr>
          <p:cNvPr id="6" name="Espace réservé du pied de page 5">
            <a:extLst>
              <a:ext uri="{FF2B5EF4-FFF2-40B4-BE49-F238E27FC236}">
                <a16:creationId xmlns:a16="http://schemas.microsoft.com/office/drawing/2014/main" id="{330B5D24-28B6-279A-D5DE-41F39669366E}"/>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8524E769-28E0-FAF1-87B7-66785CB17DC9}"/>
              </a:ext>
            </a:extLst>
          </p:cNvPr>
          <p:cNvSpPr>
            <a:spLocks noGrp="1"/>
          </p:cNvSpPr>
          <p:nvPr>
            <p:ph type="sldNum" sz="quarter" idx="12"/>
          </p:nvPr>
        </p:nvSpPr>
        <p:spPr/>
        <p:txBody>
          <a:bodyPr/>
          <a:lstStyle/>
          <a:p>
            <a:fld id="{BF64C03C-6C64-B840-AE14-BC701255C2F5}" type="slidenum">
              <a:rPr lang="en-GB" smtClean="0"/>
              <a:t>‹N°›</a:t>
            </a:fld>
            <a:endParaRPr lang="en-GB"/>
          </a:p>
        </p:txBody>
      </p:sp>
    </p:spTree>
    <p:extLst>
      <p:ext uri="{BB962C8B-B14F-4D97-AF65-F5344CB8AC3E}">
        <p14:creationId xmlns:p14="http://schemas.microsoft.com/office/powerpoint/2010/main" val="38725902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674D4B-418E-5014-0C0A-0CA5307FCF82}"/>
              </a:ext>
            </a:extLst>
          </p:cNvPr>
          <p:cNvSpPr>
            <a:spLocks noGrp="1"/>
          </p:cNvSpPr>
          <p:nvPr>
            <p:ph type="title"/>
          </p:nvPr>
        </p:nvSpPr>
        <p:spPr/>
        <p:txBody>
          <a:bodyPr/>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9412461B-98A3-D6B5-DB63-5025288D919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37A97AAC-8B35-F9B4-5EE3-A41234FB1D17}"/>
              </a:ext>
            </a:extLst>
          </p:cNvPr>
          <p:cNvSpPr>
            <a:spLocks noGrp="1"/>
          </p:cNvSpPr>
          <p:nvPr>
            <p:ph type="dt" sz="half" idx="10"/>
          </p:nvPr>
        </p:nvSpPr>
        <p:spPr/>
        <p:txBody>
          <a:bodyPr/>
          <a:lstStyle/>
          <a:p>
            <a:fld id="{6CEA646A-1457-494A-ADE6-5BCD3CEE00FE}" type="datetimeFigureOut">
              <a:rPr lang="en-GB" smtClean="0"/>
              <a:t>05/06/2025</a:t>
            </a:fld>
            <a:endParaRPr lang="en-GB"/>
          </a:p>
        </p:txBody>
      </p:sp>
      <p:sp>
        <p:nvSpPr>
          <p:cNvPr id="5" name="Espace réservé du pied de page 4">
            <a:extLst>
              <a:ext uri="{FF2B5EF4-FFF2-40B4-BE49-F238E27FC236}">
                <a16:creationId xmlns:a16="http://schemas.microsoft.com/office/drawing/2014/main" id="{6975A158-DDED-7F91-0E97-77E8A5A068D9}"/>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9F8EF8D9-71E5-21D2-0DE8-2F233DA23A71}"/>
              </a:ext>
            </a:extLst>
          </p:cNvPr>
          <p:cNvSpPr>
            <a:spLocks noGrp="1"/>
          </p:cNvSpPr>
          <p:nvPr>
            <p:ph type="sldNum" sz="quarter" idx="12"/>
          </p:nvPr>
        </p:nvSpPr>
        <p:spPr/>
        <p:txBody>
          <a:bodyPr/>
          <a:lstStyle/>
          <a:p>
            <a:fld id="{BF64C03C-6C64-B840-AE14-BC701255C2F5}" type="slidenum">
              <a:rPr lang="en-GB" smtClean="0"/>
              <a:t>‹N°›</a:t>
            </a:fld>
            <a:endParaRPr lang="en-GB"/>
          </a:p>
        </p:txBody>
      </p:sp>
    </p:spTree>
    <p:extLst>
      <p:ext uri="{BB962C8B-B14F-4D97-AF65-F5344CB8AC3E}">
        <p14:creationId xmlns:p14="http://schemas.microsoft.com/office/powerpoint/2010/main" val="1835198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background- title and content 20">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0CB36816-CE1B-C1A0-C568-C2BE77020973}"/>
              </a:ext>
            </a:extLst>
          </p:cNvPr>
          <p:cNvSpPr>
            <a:spLocks noGrp="1"/>
          </p:cNvSpPr>
          <p:nvPr>
            <p:ph type="sldNum" sz="quarter" idx="10"/>
          </p:nvPr>
        </p:nvSpPr>
        <p:spPr/>
        <p:txBody>
          <a:bodyPr/>
          <a:lstStyle/>
          <a:p>
            <a:pPr lvl="0"/>
            <a:fld id="{904B48A0-BF4F-44C9-8D34-6EB1F8521F0C}" type="slidenum">
              <a:rPr lang="fr-FR" smtClean="0"/>
              <a:t>‹N°›</a:t>
            </a:fld>
            <a:endParaRPr lang="fr-FR"/>
          </a:p>
        </p:txBody>
      </p:sp>
      <p:sp>
        <p:nvSpPr>
          <p:cNvPr id="4" name="Espace réservé du pied de page 3">
            <a:extLst>
              <a:ext uri="{FF2B5EF4-FFF2-40B4-BE49-F238E27FC236}">
                <a16:creationId xmlns:a16="http://schemas.microsoft.com/office/drawing/2014/main" id="{AFC07F31-94BF-AD5C-4530-8E16D2EA5EB3}"/>
              </a:ext>
            </a:extLst>
          </p:cNvPr>
          <p:cNvSpPr>
            <a:spLocks noGrp="1"/>
          </p:cNvSpPr>
          <p:nvPr>
            <p:ph type="ftr" sz="quarter" idx="11"/>
          </p:nvPr>
        </p:nvSpPr>
        <p:spPr>
          <a:xfrm>
            <a:off x="896019" y="6356351"/>
            <a:ext cx="8407779" cy="365129"/>
          </a:xfrm>
        </p:spPr>
        <p:txBody>
          <a:bodyPr/>
          <a:lstStyle/>
          <a:p>
            <a:pPr lvl="0"/>
            <a:r>
              <a:rPr lang="en-US"/>
              <a:t>Funded by the European Union.  </a:t>
            </a:r>
            <a:endParaRPr lang="fr-FR"/>
          </a:p>
        </p:txBody>
      </p:sp>
      <p:sp>
        <p:nvSpPr>
          <p:cNvPr id="6" name="Espace réservé du contenu 5">
            <a:extLst>
              <a:ext uri="{FF2B5EF4-FFF2-40B4-BE49-F238E27FC236}">
                <a16:creationId xmlns:a16="http://schemas.microsoft.com/office/drawing/2014/main" id="{45DA803B-EFD1-C0E7-37F8-CD9227CCF6F0}"/>
              </a:ext>
            </a:extLst>
          </p:cNvPr>
          <p:cNvSpPr>
            <a:spLocks noGrp="1"/>
          </p:cNvSpPr>
          <p:nvPr>
            <p:ph sz="quarter" idx="12" hasCustomPrompt="1"/>
          </p:nvPr>
        </p:nvSpPr>
        <p:spPr>
          <a:xfrm>
            <a:off x="612560" y="1911350"/>
            <a:ext cx="10064676" cy="4203700"/>
          </a:xfrm>
        </p:spPr>
        <p:txBody>
          <a:bodyPr/>
          <a:lstStyle>
            <a:lvl1pPr>
              <a:spcAft>
                <a:spcPts val="600"/>
              </a:spcAft>
              <a:defRPr b="1">
                <a:solidFill>
                  <a:srgbClr val="5B2D81"/>
                </a:solidFill>
              </a:defRPr>
            </a:lvl1pPr>
            <a:lvl2pPr>
              <a:spcAft>
                <a:spcPts val="600"/>
              </a:spcAft>
              <a:defRPr b="1">
                <a:solidFill>
                  <a:schemeClr val="accent2"/>
                </a:solidFill>
              </a:defRPr>
            </a:lvl2pPr>
            <a:lvl3pPr>
              <a:spcAft>
                <a:spcPts val="600"/>
              </a:spcAft>
              <a:defRPr b="1">
                <a:solidFill>
                  <a:srgbClr val="7F89BE"/>
                </a:solidFill>
              </a:defRPr>
            </a:lvl3pPr>
            <a:lvl4pPr marL="896938" indent="-285750">
              <a:buFont typeface="Arial" panose="020B0604020202020204" pitchFamily="34" charset="0"/>
              <a:buChar char="•"/>
              <a:defRPr/>
            </a:lvl4pPr>
            <a:lvl5pPr marL="1612900" indent="-228600">
              <a:defRPr/>
            </a:lvl5pPr>
          </a:lstStyle>
          <a:p>
            <a:pPr lvl="0"/>
            <a:r>
              <a:rPr lang="fr-FR" err="1"/>
              <a:t>Heading</a:t>
            </a:r>
            <a:r>
              <a:rPr lang="fr-FR"/>
              <a:t> 1</a:t>
            </a:r>
          </a:p>
          <a:p>
            <a:pPr lvl="3"/>
            <a:r>
              <a:rPr lang="fr-FR"/>
              <a:t>Bullet point 1</a:t>
            </a:r>
          </a:p>
          <a:p>
            <a:pPr lvl="3"/>
            <a:r>
              <a:rPr lang="fr-FR"/>
              <a:t>Bullet point 2</a:t>
            </a:r>
          </a:p>
          <a:p>
            <a:pPr lvl="1"/>
            <a:r>
              <a:rPr lang="fr-FR" err="1"/>
              <a:t>Heading</a:t>
            </a:r>
            <a:r>
              <a:rPr lang="fr-FR"/>
              <a:t> 2</a:t>
            </a:r>
          </a:p>
          <a:p>
            <a:pPr lvl="2"/>
            <a:r>
              <a:rPr lang="fr-FR" err="1"/>
              <a:t>Heading</a:t>
            </a:r>
            <a:r>
              <a:rPr lang="fr-FR"/>
              <a:t> 3</a:t>
            </a:r>
          </a:p>
          <a:p>
            <a:pPr lvl="4"/>
            <a:r>
              <a:rPr lang="fr-FR"/>
              <a:t>Bullet point 1</a:t>
            </a:r>
          </a:p>
          <a:p>
            <a:pPr lvl="4"/>
            <a:r>
              <a:rPr lang="fr-FR"/>
              <a:t>Bullet point 2</a:t>
            </a:r>
          </a:p>
        </p:txBody>
      </p:sp>
      <p:sp>
        <p:nvSpPr>
          <p:cNvPr id="8" name="Titre 1">
            <a:extLst>
              <a:ext uri="{FF2B5EF4-FFF2-40B4-BE49-F238E27FC236}">
                <a16:creationId xmlns:a16="http://schemas.microsoft.com/office/drawing/2014/main" id="{5AF5BE53-4AA4-0C12-C24C-AAE9F29AD04F}"/>
              </a:ext>
            </a:extLst>
          </p:cNvPr>
          <p:cNvSpPr>
            <a:spLocks noGrp="1"/>
          </p:cNvSpPr>
          <p:nvPr>
            <p:ph type="title" hasCustomPrompt="1"/>
          </p:nvPr>
        </p:nvSpPr>
        <p:spPr>
          <a:xfrm>
            <a:off x="612560" y="306826"/>
            <a:ext cx="7287595" cy="872248"/>
          </a:xfrm>
          <a:noFill/>
        </p:spPr>
        <p:txBody>
          <a:bodyPr>
            <a:normAutofit/>
          </a:bodyPr>
          <a:lstStyle>
            <a:lvl1pPr>
              <a:defRPr sz="3600">
                <a:solidFill>
                  <a:schemeClr val="accent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27704596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0835EA7-FD8A-470A-23C6-5A0A4F45C203}"/>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B1A12353-6069-3480-8F8B-CE816B53E0F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19C92BD9-508D-A882-097A-5FE68EAB5593}"/>
              </a:ext>
            </a:extLst>
          </p:cNvPr>
          <p:cNvSpPr>
            <a:spLocks noGrp="1"/>
          </p:cNvSpPr>
          <p:nvPr>
            <p:ph type="dt" sz="half" idx="10"/>
          </p:nvPr>
        </p:nvSpPr>
        <p:spPr/>
        <p:txBody>
          <a:bodyPr/>
          <a:lstStyle/>
          <a:p>
            <a:fld id="{6CEA646A-1457-494A-ADE6-5BCD3CEE00FE}" type="datetimeFigureOut">
              <a:rPr lang="en-GB" smtClean="0"/>
              <a:t>05/06/2025</a:t>
            </a:fld>
            <a:endParaRPr lang="en-GB"/>
          </a:p>
        </p:txBody>
      </p:sp>
      <p:sp>
        <p:nvSpPr>
          <p:cNvPr id="5" name="Espace réservé du pied de page 4">
            <a:extLst>
              <a:ext uri="{FF2B5EF4-FFF2-40B4-BE49-F238E27FC236}">
                <a16:creationId xmlns:a16="http://schemas.microsoft.com/office/drawing/2014/main" id="{D94BF504-2EFF-7B21-A775-662AC2A519AE}"/>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1FCF347D-83E3-E8F9-79BD-ACF9F54A9A41}"/>
              </a:ext>
            </a:extLst>
          </p:cNvPr>
          <p:cNvSpPr>
            <a:spLocks noGrp="1"/>
          </p:cNvSpPr>
          <p:nvPr>
            <p:ph type="sldNum" sz="quarter" idx="12"/>
          </p:nvPr>
        </p:nvSpPr>
        <p:spPr/>
        <p:txBody>
          <a:bodyPr/>
          <a:lstStyle/>
          <a:p>
            <a:fld id="{BF64C03C-6C64-B840-AE14-BC701255C2F5}" type="slidenum">
              <a:rPr lang="en-GB" smtClean="0"/>
              <a:t>‹N°›</a:t>
            </a:fld>
            <a:endParaRPr lang="en-GB"/>
          </a:p>
        </p:txBody>
      </p:sp>
    </p:spTree>
    <p:extLst>
      <p:ext uri="{BB962C8B-B14F-4D97-AF65-F5344CB8AC3E}">
        <p14:creationId xmlns:p14="http://schemas.microsoft.com/office/powerpoint/2010/main" val="18626432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AED1C644-7603-4681-A2F4-E646EBB36B1B}" type="datetimeFigureOut">
              <a:rPr lang="cs-CZ" smtClean="0"/>
              <a:t>05.06.2025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9FEAF7C-2658-4CE1-A1F6-C256279A83C6}" type="slidenum">
              <a:rPr lang="cs-CZ" smtClean="0"/>
              <a:t>‹N°›</a:t>
            </a:fld>
            <a:endParaRPr lang="cs-CZ"/>
          </a:p>
        </p:txBody>
      </p:sp>
    </p:spTree>
    <p:extLst>
      <p:ext uri="{BB962C8B-B14F-4D97-AF65-F5344CB8AC3E}">
        <p14:creationId xmlns:p14="http://schemas.microsoft.com/office/powerpoint/2010/main" val="19609190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AED1C644-7603-4681-A2F4-E646EBB36B1B}" type="datetimeFigureOut">
              <a:rPr lang="cs-CZ" smtClean="0"/>
              <a:t>05.06.2025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9FEAF7C-2658-4CE1-A1F6-C256279A83C6}" type="slidenum">
              <a:rPr lang="cs-CZ" smtClean="0"/>
              <a:t>‹N°›</a:t>
            </a:fld>
            <a:endParaRPr lang="cs-CZ"/>
          </a:p>
        </p:txBody>
      </p:sp>
    </p:spTree>
    <p:extLst>
      <p:ext uri="{BB962C8B-B14F-4D97-AF65-F5344CB8AC3E}">
        <p14:creationId xmlns:p14="http://schemas.microsoft.com/office/powerpoint/2010/main" val="20934985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AED1C644-7603-4681-A2F4-E646EBB36B1B}" type="datetimeFigureOut">
              <a:rPr lang="cs-CZ" smtClean="0"/>
              <a:t>05.06.2025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9FEAF7C-2658-4CE1-A1F6-C256279A83C6}" type="slidenum">
              <a:rPr lang="cs-CZ" smtClean="0"/>
              <a:t>‹N°›</a:t>
            </a:fld>
            <a:endParaRPr lang="cs-CZ"/>
          </a:p>
        </p:txBody>
      </p:sp>
    </p:spTree>
    <p:extLst>
      <p:ext uri="{BB962C8B-B14F-4D97-AF65-F5344CB8AC3E}">
        <p14:creationId xmlns:p14="http://schemas.microsoft.com/office/powerpoint/2010/main" val="6067354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AED1C644-7603-4681-A2F4-E646EBB36B1B}" type="datetimeFigureOut">
              <a:rPr lang="cs-CZ" smtClean="0"/>
              <a:t>05.06.2025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9FEAF7C-2658-4CE1-A1F6-C256279A83C6}" type="slidenum">
              <a:rPr lang="cs-CZ" smtClean="0"/>
              <a:t>‹N°›</a:t>
            </a:fld>
            <a:endParaRPr lang="cs-CZ"/>
          </a:p>
        </p:txBody>
      </p:sp>
    </p:spTree>
    <p:extLst>
      <p:ext uri="{BB962C8B-B14F-4D97-AF65-F5344CB8AC3E}">
        <p14:creationId xmlns:p14="http://schemas.microsoft.com/office/powerpoint/2010/main" val="34118852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AED1C644-7603-4681-A2F4-E646EBB36B1B}" type="datetimeFigureOut">
              <a:rPr lang="cs-CZ" smtClean="0"/>
              <a:t>05.06.2025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9FEAF7C-2658-4CE1-A1F6-C256279A83C6}" type="slidenum">
              <a:rPr lang="cs-CZ" smtClean="0"/>
              <a:t>‹N°›</a:t>
            </a:fld>
            <a:endParaRPr lang="cs-CZ"/>
          </a:p>
        </p:txBody>
      </p:sp>
    </p:spTree>
    <p:extLst>
      <p:ext uri="{BB962C8B-B14F-4D97-AF65-F5344CB8AC3E}">
        <p14:creationId xmlns:p14="http://schemas.microsoft.com/office/powerpoint/2010/main" val="41901040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AED1C644-7603-4681-A2F4-E646EBB36B1B}" type="datetimeFigureOut">
              <a:rPr lang="cs-CZ" smtClean="0"/>
              <a:t>05.06.2025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9FEAF7C-2658-4CE1-A1F6-C256279A83C6}" type="slidenum">
              <a:rPr lang="cs-CZ" smtClean="0"/>
              <a:t>‹N°›</a:t>
            </a:fld>
            <a:endParaRPr lang="cs-CZ"/>
          </a:p>
        </p:txBody>
      </p:sp>
    </p:spTree>
    <p:extLst>
      <p:ext uri="{BB962C8B-B14F-4D97-AF65-F5344CB8AC3E}">
        <p14:creationId xmlns:p14="http://schemas.microsoft.com/office/powerpoint/2010/main" val="4237312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AED1C644-7603-4681-A2F4-E646EBB36B1B}" type="datetimeFigureOut">
              <a:rPr lang="cs-CZ" smtClean="0"/>
              <a:t>05.06.2025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9FEAF7C-2658-4CE1-A1F6-C256279A83C6}" type="slidenum">
              <a:rPr lang="cs-CZ" smtClean="0"/>
              <a:t>‹N°›</a:t>
            </a:fld>
            <a:endParaRPr lang="cs-CZ"/>
          </a:p>
        </p:txBody>
      </p:sp>
    </p:spTree>
    <p:extLst>
      <p:ext uri="{BB962C8B-B14F-4D97-AF65-F5344CB8AC3E}">
        <p14:creationId xmlns:p14="http://schemas.microsoft.com/office/powerpoint/2010/main" val="17065995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AED1C644-7603-4681-A2F4-E646EBB36B1B}" type="datetimeFigureOut">
              <a:rPr lang="cs-CZ" smtClean="0"/>
              <a:t>05.06.2025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9FEAF7C-2658-4CE1-A1F6-C256279A83C6}" type="slidenum">
              <a:rPr lang="cs-CZ" smtClean="0"/>
              <a:t>‹N°›</a:t>
            </a:fld>
            <a:endParaRPr lang="cs-CZ"/>
          </a:p>
        </p:txBody>
      </p:sp>
    </p:spTree>
    <p:extLst>
      <p:ext uri="{BB962C8B-B14F-4D97-AF65-F5344CB8AC3E}">
        <p14:creationId xmlns:p14="http://schemas.microsoft.com/office/powerpoint/2010/main" val="14569266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AED1C644-7603-4681-A2F4-E646EBB36B1B}" type="datetimeFigureOut">
              <a:rPr lang="cs-CZ" smtClean="0"/>
              <a:t>05.06.2025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9FEAF7C-2658-4CE1-A1F6-C256279A83C6}" type="slidenum">
              <a:rPr lang="cs-CZ" smtClean="0"/>
              <a:t>‹N°›</a:t>
            </a:fld>
            <a:endParaRPr lang="cs-CZ"/>
          </a:p>
        </p:txBody>
      </p:sp>
    </p:spTree>
    <p:extLst>
      <p:ext uri="{BB962C8B-B14F-4D97-AF65-F5344CB8AC3E}">
        <p14:creationId xmlns:p14="http://schemas.microsoft.com/office/powerpoint/2010/main" val="278807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background- text and image">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64CDE3F8-7F39-839B-347B-2ECA79A46C4F}"/>
              </a:ext>
            </a:extLst>
          </p:cNvPr>
          <p:cNvSpPr txBox="1">
            <a:spLocks noGrp="1"/>
          </p:cNvSpPr>
          <p:nvPr>
            <p:ph type="sldNum" sz="quarter" idx="8"/>
          </p:nvPr>
        </p:nvSpPr>
        <p:spPr/>
        <p:txBody>
          <a:bodyPr/>
          <a:lstStyle>
            <a:lvl1pPr>
              <a:defRPr/>
            </a:lvl1pPr>
          </a:lstStyle>
          <a:p>
            <a:pPr lvl="0"/>
            <a:fld id="{D0D516E0-7ACD-4B38-95FE-07992A4490E2}" type="slidenum">
              <a:t>‹N°›</a:t>
            </a:fld>
            <a:endParaRPr lang="fr-FR"/>
          </a:p>
        </p:txBody>
      </p:sp>
      <p:sp>
        <p:nvSpPr>
          <p:cNvPr id="6" name="Espace réservé du texte 8">
            <a:extLst>
              <a:ext uri="{FF2B5EF4-FFF2-40B4-BE49-F238E27FC236}">
                <a16:creationId xmlns:a16="http://schemas.microsoft.com/office/drawing/2014/main" id="{AFF69EDF-F6DB-7F3C-E2F6-E6F4A8357E8B}"/>
              </a:ext>
            </a:extLst>
          </p:cNvPr>
          <p:cNvSpPr txBox="1">
            <a:spLocks noGrp="1"/>
          </p:cNvSpPr>
          <p:nvPr>
            <p:ph type="body" sz="quarter" idx="4294967295" hasCustomPrompt="1"/>
          </p:nvPr>
        </p:nvSpPr>
        <p:spPr>
          <a:xfrm>
            <a:off x="621436" y="1958196"/>
            <a:ext cx="3675355" cy="4185152"/>
          </a:xfrm>
          <a:prstGeom prst="rect">
            <a:avLst/>
          </a:prstGeom>
          <a:noFill/>
          <a:ln>
            <a:noFill/>
          </a:ln>
        </p:spPr>
        <p:txBody>
          <a:bodyPr vert="horz" wrap="square" lIns="91440" tIns="45720" rIns="91440" bIns="45720" anchor="t" anchorCtr="0" compatLnSpc="1">
            <a:noAutofit/>
          </a:bodyPr>
          <a:lstStyle>
            <a:lvl1pPr marL="1371600" marR="0" lvl="3" indent="0" fontAlgn="auto">
              <a:spcBef>
                <a:spcPts val="500"/>
              </a:spcBef>
              <a:spcAft>
                <a:spcPts val="0"/>
              </a:spcAft>
              <a:buNone/>
              <a:tabLst/>
              <a:defRPr lang="fr-FR" sz="1800" b="0" i="0" u="none" strike="noStrike" cap="none" spc="0" baseline="0">
                <a:solidFill>
                  <a:srgbClr val="000000"/>
                </a:solidFill>
                <a:uFillTx/>
                <a:latin typeface="Arial" pitchFamily="34"/>
                <a:cs typeface="Arial" pitchFamily="34"/>
              </a:defRPr>
            </a:lvl1pPr>
          </a:lstStyle>
          <a:p>
            <a:pPr lvl="0"/>
            <a:r>
              <a:rPr lang="fr-FR" err="1"/>
              <a:t>Add</a:t>
            </a:r>
            <a:r>
              <a:rPr lang="fr-FR"/>
              <a:t> </a:t>
            </a:r>
            <a:r>
              <a:rPr lang="fr-FR" err="1"/>
              <a:t>text</a:t>
            </a:r>
            <a:endParaRPr lang="fr-FR"/>
          </a:p>
        </p:txBody>
      </p:sp>
      <p:sp>
        <p:nvSpPr>
          <p:cNvPr id="7" name="Espace réservé pour une image  10">
            <a:extLst>
              <a:ext uri="{FF2B5EF4-FFF2-40B4-BE49-F238E27FC236}">
                <a16:creationId xmlns:a16="http://schemas.microsoft.com/office/drawing/2014/main" id="{EF4AF18F-8346-FF01-5AA5-3D5680E06D38}"/>
              </a:ext>
            </a:extLst>
          </p:cNvPr>
          <p:cNvSpPr txBox="1">
            <a:spLocks noGrp="1"/>
          </p:cNvSpPr>
          <p:nvPr>
            <p:ph type="pic" sz="quarter" idx="4294967295" hasCustomPrompt="1"/>
          </p:nvPr>
        </p:nvSpPr>
        <p:spPr>
          <a:xfrm>
            <a:off x="5193437" y="1958196"/>
            <a:ext cx="5483799" cy="418515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fr-FR" sz="1800" b="0" i="0" u="none" strike="noStrike" cap="none" spc="0" baseline="0">
                <a:solidFill>
                  <a:srgbClr val="000000"/>
                </a:solidFill>
                <a:uFillTx/>
                <a:latin typeface="Arial" panose="020B0604020202020204" pitchFamily="34" charset="0"/>
                <a:cs typeface="Arial" panose="020B0604020202020204" pitchFamily="34" charset="0"/>
              </a:defRPr>
            </a:lvl1pPr>
          </a:lstStyle>
          <a:p>
            <a:pPr lvl="0"/>
            <a:r>
              <a:rPr lang="en-US"/>
              <a:t>Add image</a:t>
            </a:r>
            <a:endParaRPr lang="fr-FR" err="1"/>
          </a:p>
        </p:txBody>
      </p:sp>
      <p:sp>
        <p:nvSpPr>
          <p:cNvPr id="8" name="Espace réservé du pied de page 4">
            <a:extLst>
              <a:ext uri="{FF2B5EF4-FFF2-40B4-BE49-F238E27FC236}">
                <a16:creationId xmlns:a16="http://schemas.microsoft.com/office/drawing/2014/main" id="{606E8712-3AF9-96E3-AD42-D1FE5F8EF111}"/>
              </a:ext>
            </a:extLst>
          </p:cNvPr>
          <p:cNvSpPr txBox="1">
            <a:spLocks noGrp="1"/>
          </p:cNvSpPr>
          <p:nvPr>
            <p:ph type="ftr" sz="quarter" idx="9"/>
          </p:nvPr>
        </p:nvSpPr>
        <p:spPr>
          <a:xfrm>
            <a:off x="896019" y="6356351"/>
            <a:ext cx="8398901" cy="365129"/>
          </a:xfrm>
        </p:spPr>
        <p:txBody>
          <a:bodyPr/>
          <a:lstStyle>
            <a:lvl1pPr>
              <a:defRPr/>
            </a:lvl1pPr>
            <a:lvl2pPr>
              <a:defRPr/>
            </a:lvl2pPr>
          </a:lstStyle>
          <a:p>
            <a:pPr lvl="0"/>
            <a:r>
              <a:rPr lang="en-US"/>
              <a:t>Funded by the European Union.  </a:t>
            </a:r>
            <a:endParaRPr lang="fr-FR"/>
          </a:p>
        </p:txBody>
      </p:sp>
      <p:sp>
        <p:nvSpPr>
          <p:cNvPr id="4" name="Titre 1">
            <a:extLst>
              <a:ext uri="{FF2B5EF4-FFF2-40B4-BE49-F238E27FC236}">
                <a16:creationId xmlns:a16="http://schemas.microsoft.com/office/drawing/2014/main" id="{FE43B12E-44BB-B335-6ED7-76900988FD87}"/>
              </a:ext>
            </a:extLst>
          </p:cNvPr>
          <p:cNvSpPr>
            <a:spLocks noGrp="1"/>
          </p:cNvSpPr>
          <p:nvPr>
            <p:ph type="title" hasCustomPrompt="1"/>
          </p:nvPr>
        </p:nvSpPr>
        <p:spPr>
          <a:xfrm>
            <a:off x="621436" y="273956"/>
            <a:ext cx="7305883" cy="881392"/>
          </a:xfrm>
          <a:noFill/>
        </p:spPr>
        <p:txBody>
          <a:bodyPr>
            <a:normAutofit/>
          </a:bodyPr>
          <a:lstStyle>
            <a:lvl1pPr>
              <a:defRPr sz="3600">
                <a:solidFill>
                  <a:schemeClr val="accent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3252571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AED1C644-7603-4681-A2F4-E646EBB36B1B}" type="datetimeFigureOut">
              <a:rPr lang="cs-CZ" smtClean="0"/>
              <a:t>05.06.2025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9FEAF7C-2658-4CE1-A1F6-C256279A83C6}" type="slidenum">
              <a:rPr lang="cs-CZ" smtClean="0"/>
              <a:t>‹N°›</a:t>
            </a:fld>
            <a:endParaRPr lang="cs-CZ"/>
          </a:p>
        </p:txBody>
      </p:sp>
    </p:spTree>
    <p:extLst>
      <p:ext uri="{BB962C8B-B14F-4D97-AF65-F5344CB8AC3E}">
        <p14:creationId xmlns:p14="http://schemas.microsoft.com/office/powerpoint/2010/main" val="19368166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AED1C644-7603-4681-A2F4-E646EBB36B1B}" type="datetimeFigureOut">
              <a:rPr lang="cs-CZ" smtClean="0"/>
              <a:t>05.06.2025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9FEAF7C-2658-4CE1-A1F6-C256279A83C6}" type="slidenum">
              <a:rPr lang="cs-CZ" smtClean="0"/>
              <a:t>‹N°›</a:t>
            </a:fld>
            <a:endParaRPr lang="cs-CZ"/>
          </a:p>
        </p:txBody>
      </p:sp>
    </p:spTree>
    <p:extLst>
      <p:ext uri="{BB962C8B-B14F-4D97-AF65-F5344CB8AC3E}">
        <p14:creationId xmlns:p14="http://schemas.microsoft.com/office/powerpoint/2010/main" val="9527946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600" b="0" i="0">
                <a:solidFill>
                  <a:srgbClr val="888888"/>
                </a:solidFill>
                <a:latin typeface="Arial MT"/>
                <a:cs typeface="Arial MT"/>
              </a:defRPr>
            </a:lvl1pPr>
          </a:lstStyle>
          <a:p>
            <a:pPr marL="12700" marR="5080">
              <a:lnSpc>
                <a:spcPct val="100000"/>
              </a:lnSpc>
              <a:spcBef>
                <a:spcPts val="40"/>
              </a:spcBef>
            </a:pPr>
            <a:r>
              <a:rPr spc="-10"/>
              <a:t>MINDtheGEPs</a:t>
            </a:r>
            <a:r>
              <a:rPr spc="5"/>
              <a:t> </a:t>
            </a:r>
            <a:r>
              <a:t>has</a:t>
            </a:r>
            <a:r>
              <a:rPr spc="-20"/>
              <a:t> </a:t>
            </a:r>
            <a:r>
              <a:t>received</a:t>
            </a:r>
            <a:r>
              <a:rPr spc="-5"/>
              <a:t> </a:t>
            </a:r>
            <a:r>
              <a:t>funding</a:t>
            </a:r>
            <a:r>
              <a:rPr spc="-15"/>
              <a:t> </a:t>
            </a:r>
            <a:r>
              <a:t>from</a:t>
            </a:r>
            <a:r>
              <a:rPr spc="-25"/>
              <a:t> </a:t>
            </a:r>
            <a:r>
              <a:t>the</a:t>
            </a:r>
            <a:r>
              <a:rPr spc="-5"/>
              <a:t> </a:t>
            </a:r>
            <a:r>
              <a:rPr spc="-10"/>
              <a:t>European</a:t>
            </a:r>
            <a:r>
              <a:rPr spc="-5"/>
              <a:t> </a:t>
            </a:r>
            <a:r>
              <a:t>Union’s</a:t>
            </a:r>
            <a:r>
              <a:rPr spc="-5"/>
              <a:t> </a:t>
            </a:r>
            <a:r>
              <a:t>Horizon</a:t>
            </a:r>
            <a:r>
              <a:rPr spc="-5"/>
              <a:t> </a:t>
            </a:r>
            <a:r>
              <a:t>2020</a:t>
            </a:r>
            <a:r>
              <a:rPr spc="-5"/>
              <a:t> </a:t>
            </a:r>
            <a:r>
              <a:rPr spc="-10"/>
              <a:t>research</a:t>
            </a:r>
            <a:r>
              <a:rPr spc="-15"/>
              <a:t> </a:t>
            </a:r>
            <a:r>
              <a:t>and</a:t>
            </a:r>
            <a:r>
              <a:rPr spc="-5"/>
              <a:t> </a:t>
            </a:r>
            <a:r>
              <a:t>innovation</a:t>
            </a:r>
            <a:r>
              <a:rPr spc="25"/>
              <a:t> </a:t>
            </a:r>
            <a:r>
              <a:rPr spc="-10"/>
              <a:t>programme</a:t>
            </a:r>
            <a:r>
              <a:rPr spc="30"/>
              <a:t> </a:t>
            </a:r>
            <a:r>
              <a:t>under</a:t>
            </a:r>
            <a:r>
              <a:rPr spc="-15"/>
              <a:t> </a:t>
            </a:r>
            <a:r>
              <a:t>grant</a:t>
            </a:r>
            <a:r>
              <a:rPr spc="-5"/>
              <a:t> </a:t>
            </a:r>
            <a:r>
              <a:rPr spc="-10"/>
              <a:t>agreement</a:t>
            </a:r>
            <a:r>
              <a:rPr spc="5"/>
              <a:t> </a:t>
            </a:r>
            <a:r>
              <a:t>(G.A</a:t>
            </a:r>
            <a:r>
              <a:rPr spc="-35"/>
              <a:t> </a:t>
            </a:r>
            <a:r>
              <a:t>NO</a:t>
            </a:r>
            <a:r>
              <a:rPr spc="-5"/>
              <a:t> </a:t>
            </a:r>
            <a:r>
              <a:rPr spc="-10"/>
              <a:t>101006543).</a:t>
            </a:r>
            <a:r>
              <a:rPr spc="-5"/>
              <a:t> </a:t>
            </a:r>
            <a:r>
              <a:t>The</a:t>
            </a:r>
            <a:r>
              <a:rPr spc="-15"/>
              <a:t> </a:t>
            </a:r>
            <a:r>
              <a:t>views</a:t>
            </a:r>
            <a:r>
              <a:rPr spc="-5"/>
              <a:t> </a:t>
            </a:r>
            <a:r>
              <a:rPr spc="-25"/>
              <a:t>and</a:t>
            </a:r>
            <a:r>
              <a:rPr spc="500"/>
              <a:t> </a:t>
            </a:r>
            <a:r>
              <a:t>opinions</a:t>
            </a:r>
            <a:r>
              <a:rPr spc="-15"/>
              <a:t> </a:t>
            </a:r>
            <a:r>
              <a:rPr spc="-10"/>
              <a:t>expressed</a:t>
            </a:r>
            <a:r>
              <a:rPr spc="20"/>
              <a:t> </a:t>
            </a:r>
            <a:r>
              <a:t>in</a:t>
            </a:r>
            <a:r>
              <a:rPr spc="-10"/>
              <a:t> </a:t>
            </a:r>
            <a:r>
              <a:t>this</a:t>
            </a:r>
            <a:r>
              <a:rPr spc="-10"/>
              <a:t> publication</a:t>
            </a:r>
            <a:r>
              <a:rPr spc="-20"/>
              <a:t> </a:t>
            </a:r>
            <a:r>
              <a:t>are</a:t>
            </a:r>
            <a:r>
              <a:rPr spc="-5"/>
              <a:t> </a:t>
            </a:r>
            <a:r>
              <a:t>the</a:t>
            </a:r>
            <a:r>
              <a:rPr spc="5"/>
              <a:t> </a:t>
            </a:r>
            <a:r>
              <a:t>sole</a:t>
            </a:r>
            <a:r>
              <a:rPr spc="-5"/>
              <a:t> </a:t>
            </a:r>
            <a:r>
              <a:rPr spc="-10"/>
              <a:t>responsibility</a:t>
            </a:r>
            <a:r>
              <a:rPr spc="-30"/>
              <a:t> </a:t>
            </a:r>
            <a:r>
              <a:t>of</a:t>
            </a:r>
            <a:r>
              <a:rPr spc="-5"/>
              <a:t> </a:t>
            </a:r>
            <a:r>
              <a:t>the</a:t>
            </a:r>
            <a:r>
              <a:rPr spc="5"/>
              <a:t> </a:t>
            </a:r>
            <a:r>
              <a:t>author</a:t>
            </a:r>
            <a:r>
              <a:rPr spc="-5"/>
              <a:t> </a:t>
            </a:r>
            <a:r>
              <a:t>and</a:t>
            </a:r>
            <a:r>
              <a:rPr spc="5"/>
              <a:t> </a:t>
            </a:r>
            <a:r>
              <a:t>do</a:t>
            </a:r>
            <a:r>
              <a:rPr spc="5"/>
              <a:t> </a:t>
            </a:r>
            <a:r>
              <a:t>not</a:t>
            </a:r>
            <a:r>
              <a:rPr spc="-5"/>
              <a:t> </a:t>
            </a:r>
            <a:r>
              <a:rPr spc="-10"/>
              <a:t>necessarily </a:t>
            </a:r>
            <a:r>
              <a:t>reflect</a:t>
            </a:r>
            <a:r>
              <a:rPr spc="-20"/>
              <a:t> </a:t>
            </a:r>
            <a:r>
              <a:t>the</a:t>
            </a:r>
            <a:r>
              <a:rPr spc="-5"/>
              <a:t> </a:t>
            </a:r>
            <a:r>
              <a:t>views</a:t>
            </a:r>
            <a:r>
              <a:rPr spc="15"/>
              <a:t> </a:t>
            </a:r>
            <a:r>
              <a:t>of</a:t>
            </a:r>
            <a:r>
              <a:rPr spc="45"/>
              <a:t> </a:t>
            </a:r>
            <a:r>
              <a:t>the</a:t>
            </a:r>
            <a:r>
              <a:rPr spc="-5"/>
              <a:t> </a:t>
            </a:r>
            <a:r>
              <a:rPr spc="-10"/>
              <a:t>European</a:t>
            </a:r>
            <a:r>
              <a:rPr spc="5"/>
              <a:t> </a:t>
            </a:r>
            <a:r>
              <a:rPr spc="-10"/>
              <a:t>Commission.</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6/5/2025</a:t>
            </a:fld>
            <a:endParaRPr lang="en-US"/>
          </a:p>
        </p:txBody>
      </p:sp>
      <p:sp>
        <p:nvSpPr>
          <p:cNvPr id="4" name="Holder 4"/>
          <p:cNvSpPr>
            <a:spLocks noGrp="1"/>
          </p:cNvSpPr>
          <p:nvPr>
            <p:ph type="sldNum" sz="quarter" idx="7"/>
          </p:nvPr>
        </p:nvSpPr>
        <p:spPr/>
        <p:txBody>
          <a:bodyPr lIns="0" tIns="0" rIns="0" bIns="0"/>
          <a:lstStyle>
            <a:lvl1pPr>
              <a:defRPr sz="1000" b="0" i="0">
                <a:solidFill>
                  <a:srgbClr val="888888"/>
                </a:solidFill>
                <a:latin typeface="Arial MT"/>
                <a:cs typeface="Arial MT"/>
              </a:defRPr>
            </a:lvl1pPr>
          </a:lstStyle>
          <a:p>
            <a:pPr marL="38100">
              <a:lnSpc>
                <a:spcPct val="100000"/>
              </a:lnSpc>
            </a:pPr>
            <a:fld id="{81D60167-4931-47E6-BA6A-407CBD079E47}" type="slidenum">
              <a:rPr spc="-25" dirty="0"/>
              <a:t>‹N°›</a:t>
            </a:fld>
            <a:endParaRPr spc="-25"/>
          </a:p>
        </p:txBody>
      </p:sp>
    </p:spTree>
    <p:extLst>
      <p:ext uri="{BB962C8B-B14F-4D97-AF65-F5344CB8AC3E}">
        <p14:creationId xmlns:p14="http://schemas.microsoft.com/office/powerpoint/2010/main" val="36807163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49351" y="423798"/>
            <a:ext cx="8391525" cy="452119"/>
          </a:xfrm>
          <a:prstGeom prst="rect">
            <a:avLst/>
          </a:prstGeom>
        </p:spPr>
        <p:txBody>
          <a:bodyPr wrap="square" lIns="0" tIns="0" rIns="0" bIns="0">
            <a:spAutoFit/>
          </a:bodyPr>
          <a:lstStyle>
            <a:lvl1pPr>
              <a:defRPr sz="3600" b="1" i="0">
                <a:solidFill>
                  <a:srgbClr val="9E135F"/>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rgbClr val="003A63"/>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600" b="0" i="0">
                <a:solidFill>
                  <a:srgbClr val="888888"/>
                </a:solidFill>
                <a:latin typeface="Arial MT"/>
                <a:cs typeface="Arial MT"/>
              </a:defRPr>
            </a:lvl1pPr>
          </a:lstStyle>
          <a:p>
            <a:pPr marL="12700" marR="5080">
              <a:lnSpc>
                <a:spcPct val="100000"/>
              </a:lnSpc>
              <a:spcBef>
                <a:spcPts val="40"/>
              </a:spcBef>
            </a:pPr>
            <a:r>
              <a:rPr spc="-10"/>
              <a:t>MINDtheGEPs</a:t>
            </a:r>
            <a:r>
              <a:rPr spc="5"/>
              <a:t> </a:t>
            </a:r>
            <a:r>
              <a:t>has</a:t>
            </a:r>
            <a:r>
              <a:rPr spc="-20"/>
              <a:t> </a:t>
            </a:r>
            <a:r>
              <a:t>received</a:t>
            </a:r>
            <a:r>
              <a:rPr spc="-5"/>
              <a:t> </a:t>
            </a:r>
            <a:r>
              <a:t>funding</a:t>
            </a:r>
            <a:r>
              <a:rPr spc="-15"/>
              <a:t> </a:t>
            </a:r>
            <a:r>
              <a:t>from</a:t>
            </a:r>
            <a:r>
              <a:rPr spc="-25"/>
              <a:t> </a:t>
            </a:r>
            <a:r>
              <a:t>the</a:t>
            </a:r>
            <a:r>
              <a:rPr spc="-5"/>
              <a:t> </a:t>
            </a:r>
            <a:r>
              <a:rPr spc="-10"/>
              <a:t>European</a:t>
            </a:r>
            <a:r>
              <a:rPr spc="-5"/>
              <a:t> </a:t>
            </a:r>
            <a:r>
              <a:t>Union’s</a:t>
            </a:r>
            <a:r>
              <a:rPr spc="-5"/>
              <a:t> </a:t>
            </a:r>
            <a:r>
              <a:t>Horizon</a:t>
            </a:r>
            <a:r>
              <a:rPr spc="-5"/>
              <a:t> </a:t>
            </a:r>
            <a:r>
              <a:t>2020</a:t>
            </a:r>
            <a:r>
              <a:rPr spc="-5"/>
              <a:t> </a:t>
            </a:r>
            <a:r>
              <a:rPr spc="-10"/>
              <a:t>research</a:t>
            </a:r>
            <a:r>
              <a:rPr spc="-15"/>
              <a:t> </a:t>
            </a:r>
            <a:r>
              <a:t>and</a:t>
            </a:r>
            <a:r>
              <a:rPr spc="-5"/>
              <a:t> </a:t>
            </a:r>
            <a:r>
              <a:t>innovation</a:t>
            </a:r>
            <a:r>
              <a:rPr spc="25"/>
              <a:t> </a:t>
            </a:r>
            <a:r>
              <a:rPr spc="-10"/>
              <a:t>programme</a:t>
            </a:r>
            <a:r>
              <a:rPr spc="30"/>
              <a:t> </a:t>
            </a:r>
            <a:r>
              <a:t>under</a:t>
            </a:r>
            <a:r>
              <a:rPr spc="-15"/>
              <a:t> </a:t>
            </a:r>
            <a:r>
              <a:t>grant</a:t>
            </a:r>
            <a:r>
              <a:rPr spc="-5"/>
              <a:t> </a:t>
            </a:r>
            <a:r>
              <a:rPr spc="-10"/>
              <a:t>agreement</a:t>
            </a:r>
            <a:r>
              <a:rPr spc="5"/>
              <a:t> </a:t>
            </a:r>
            <a:r>
              <a:t>(G.A</a:t>
            </a:r>
            <a:r>
              <a:rPr spc="-35"/>
              <a:t> </a:t>
            </a:r>
            <a:r>
              <a:t>NO</a:t>
            </a:r>
            <a:r>
              <a:rPr spc="-5"/>
              <a:t> </a:t>
            </a:r>
            <a:r>
              <a:rPr spc="-10"/>
              <a:t>101006543).</a:t>
            </a:r>
            <a:r>
              <a:rPr spc="-5"/>
              <a:t> </a:t>
            </a:r>
            <a:r>
              <a:t>The</a:t>
            </a:r>
            <a:r>
              <a:rPr spc="-15"/>
              <a:t> </a:t>
            </a:r>
            <a:r>
              <a:t>views</a:t>
            </a:r>
            <a:r>
              <a:rPr spc="-5"/>
              <a:t> </a:t>
            </a:r>
            <a:r>
              <a:rPr spc="-25"/>
              <a:t>and</a:t>
            </a:r>
            <a:r>
              <a:rPr spc="500"/>
              <a:t> </a:t>
            </a:r>
            <a:r>
              <a:t>opinions</a:t>
            </a:r>
            <a:r>
              <a:rPr spc="-15"/>
              <a:t> </a:t>
            </a:r>
            <a:r>
              <a:rPr spc="-10"/>
              <a:t>expressed</a:t>
            </a:r>
            <a:r>
              <a:rPr spc="20"/>
              <a:t> </a:t>
            </a:r>
            <a:r>
              <a:t>in</a:t>
            </a:r>
            <a:r>
              <a:rPr spc="-10"/>
              <a:t> </a:t>
            </a:r>
            <a:r>
              <a:t>this</a:t>
            </a:r>
            <a:r>
              <a:rPr spc="-10"/>
              <a:t> publication</a:t>
            </a:r>
            <a:r>
              <a:rPr spc="-20"/>
              <a:t> </a:t>
            </a:r>
            <a:r>
              <a:t>are</a:t>
            </a:r>
            <a:r>
              <a:rPr spc="-5"/>
              <a:t> </a:t>
            </a:r>
            <a:r>
              <a:t>the</a:t>
            </a:r>
            <a:r>
              <a:rPr spc="5"/>
              <a:t> </a:t>
            </a:r>
            <a:r>
              <a:t>sole</a:t>
            </a:r>
            <a:r>
              <a:rPr spc="-5"/>
              <a:t> </a:t>
            </a:r>
            <a:r>
              <a:rPr spc="-10"/>
              <a:t>responsibility</a:t>
            </a:r>
            <a:r>
              <a:rPr spc="-30"/>
              <a:t> </a:t>
            </a:r>
            <a:r>
              <a:t>of</a:t>
            </a:r>
            <a:r>
              <a:rPr spc="-5"/>
              <a:t> </a:t>
            </a:r>
            <a:r>
              <a:t>the</a:t>
            </a:r>
            <a:r>
              <a:rPr spc="5"/>
              <a:t> </a:t>
            </a:r>
            <a:r>
              <a:t>author</a:t>
            </a:r>
            <a:r>
              <a:rPr spc="-5"/>
              <a:t> </a:t>
            </a:r>
            <a:r>
              <a:t>and</a:t>
            </a:r>
            <a:r>
              <a:rPr spc="5"/>
              <a:t> </a:t>
            </a:r>
            <a:r>
              <a:t>do</a:t>
            </a:r>
            <a:r>
              <a:rPr spc="5"/>
              <a:t> </a:t>
            </a:r>
            <a:r>
              <a:t>not</a:t>
            </a:r>
            <a:r>
              <a:rPr spc="-5"/>
              <a:t> </a:t>
            </a:r>
            <a:r>
              <a:rPr spc="-10"/>
              <a:t>necessarily </a:t>
            </a:r>
            <a:r>
              <a:t>reflect</a:t>
            </a:r>
            <a:r>
              <a:rPr spc="-20"/>
              <a:t> </a:t>
            </a:r>
            <a:r>
              <a:t>the</a:t>
            </a:r>
            <a:r>
              <a:rPr spc="-5"/>
              <a:t> </a:t>
            </a:r>
            <a:r>
              <a:t>views</a:t>
            </a:r>
            <a:r>
              <a:rPr spc="15"/>
              <a:t> </a:t>
            </a:r>
            <a:r>
              <a:t>of</a:t>
            </a:r>
            <a:r>
              <a:rPr spc="45"/>
              <a:t> </a:t>
            </a:r>
            <a:r>
              <a:t>the</a:t>
            </a:r>
            <a:r>
              <a:rPr spc="-5"/>
              <a:t> </a:t>
            </a:r>
            <a:r>
              <a:rPr spc="-10"/>
              <a:t>European</a:t>
            </a:r>
            <a:r>
              <a:rPr spc="5"/>
              <a:t> </a:t>
            </a:r>
            <a:r>
              <a:rPr spc="-10"/>
              <a:t>Commission.</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6/5/2025</a:t>
            </a:fld>
            <a:endParaRPr lang="en-US"/>
          </a:p>
        </p:txBody>
      </p:sp>
      <p:sp>
        <p:nvSpPr>
          <p:cNvPr id="6" name="Holder 6"/>
          <p:cNvSpPr>
            <a:spLocks noGrp="1"/>
          </p:cNvSpPr>
          <p:nvPr>
            <p:ph type="sldNum" sz="quarter" idx="7"/>
          </p:nvPr>
        </p:nvSpPr>
        <p:spPr/>
        <p:txBody>
          <a:bodyPr lIns="0" tIns="0" rIns="0" bIns="0"/>
          <a:lstStyle>
            <a:lvl1pPr>
              <a:defRPr sz="1000" b="0" i="0">
                <a:solidFill>
                  <a:srgbClr val="888888"/>
                </a:solidFill>
                <a:latin typeface="Arial MT"/>
                <a:cs typeface="Arial MT"/>
              </a:defRPr>
            </a:lvl1pPr>
          </a:lstStyle>
          <a:p>
            <a:pPr marL="38100">
              <a:lnSpc>
                <a:spcPct val="100000"/>
              </a:lnSpc>
            </a:pPr>
            <a:fld id="{81D60167-4931-47E6-BA6A-407CBD079E47}" type="slidenum">
              <a:rPr spc="-25" dirty="0"/>
              <a:t>‹N°›</a:t>
            </a:fld>
            <a:endParaRPr spc="-25"/>
          </a:p>
        </p:txBody>
      </p:sp>
    </p:spTree>
    <p:extLst>
      <p:ext uri="{BB962C8B-B14F-4D97-AF65-F5344CB8AC3E}">
        <p14:creationId xmlns:p14="http://schemas.microsoft.com/office/powerpoint/2010/main" val="2914847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White background- title ">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FA9739BE-2218-EC8B-1FCF-DCDE29092DF1}"/>
              </a:ext>
            </a:extLst>
          </p:cNvPr>
          <p:cNvSpPr txBox="1">
            <a:spLocks noGrp="1"/>
          </p:cNvSpPr>
          <p:nvPr>
            <p:ph type="title" hasCustomPrompt="1"/>
          </p:nvPr>
        </p:nvSpPr>
        <p:spPr>
          <a:xfrm>
            <a:off x="639139" y="3094378"/>
            <a:ext cx="7775189" cy="838587"/>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US" sz="2700" b="1" i="0" u="none" strike="noStrike" cap="none" spc="0" baseline="0">
                <a:solidFill>
                  <a:schemeClr val="accent2"/>
                </a:solidFill>
                <a:uFillTx/>
                <a:latin typeface="Arial Nova" panose="020B0504020202020204" pitchFamily="34" charset="0"/>
              </a:defRPr>
            </a:lvl1pPr>
          </a:lstStyle>
          <a:p>
            <a:pPr lvl="0"/>
            <a:r>
              <a:rPr lang="fr-FR" err="1"/>
              <a:t>Add</a:t>
            </a:r>
            <a:r>
              <a:rPr lang="fr-FR"/>
              <a:t> </a:t>
            </a:r>
            <a:r>
              <a:rPr lang="fr-FR" err="1"/>
              <a:t>title</a:t>
            </a:r>
            <a:endParaRPr lang="fr-FR"/>
          </a:p>
        </p:txBody>
      </p:sp>
      <p:sp>
        <p:nvSpPr>
          <p:cNvPr id="4" name="Sous-titre 2">
            <a:extLst>
              <a:ext uri="{FF2B5EF4-FFF2-40B4-BE49-F238E27FC236}">
                <a16:creationId xmlns:a16="http://schemas.microsoft.com/office/drawing/2014/main" id="{76BDFF54-8BF9-1AB9-BBC3-F13CD7FC45B8}"/>
              </a:ext>
            </a:extLst>
          </p:cNvPr>
          <p:cNvSpPr txBox="1">
            <a:spLocks noGrp="1"/>
          </p:cNvSpPr>
          <p:nvPr>
            <p:ph type="subTitle" sz="quarter" idx="4294967295" hasCustomPrompt="1"/>
          </p:nvPr>
        </p:nvSpPr>
        <p:spPr>
          <a:xfrm>
            <a:off x="639139" y="3941826"/>
            <a:ext cx="7775189" cy="40588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2100" b="1" i="0" u="none" strike="noStrike" cap="none" spc="0" baseline="0">
                <a:solidFill>
                  <a:schemeClr val="accent1"/>
                </a:solidFill>
                <a:uFillTx/>
                <a:latin typeface="Arial Nova" panose="020B0504020202020204" pitchFamily="34" charset="0"/>
              </a:defRPr>
            </a:lvl1pPr>
          </a:lstStyle>
          <a:p>
            <a:pPr lvl="0"/>
            <a:r>
              <a:rPr lang="fr-FR" err="1"/>
              <a:t>Add</a:t>
            </a:r>
            <a:r>
              <a:rPr lang="fr-FR"/>
              <a:t> </a:t>
            </a:r>
            <a:r>
              <a:rPr lang="fr-FR" err="1"/>
              <a:t>sub-title</a:t>
            </a:r>
            <a:endParaRPr lang="fr-FR"/>
          </a:p>
        </p:txBody>
      </p:sp>
      <p:pic>
        <p:nvPicPr>
          <p:cNvPr id="5" name="Picture 7">
            <a:extLst>
              <a:ext uri="{FF2B5EF4-FFF2-40B4-BE49-F238E27FC236}">
                <a16:creationId xmlns:a16="http://schemas.microsoft.com/office/drawing/2014/main" id="{B6D59C68-85F2-0A52-2D6C-A966A91B944F}"/>
              </a:ext>
            </a:extLst>
          </p:cNvPr>
          <p:cNvPicPr>
            <a:picLocks noChangeAspect="1"/>
          </p:cNvPicPr>
          <p:nvPr/>
        </p:nvPicPr>
        <p:blipFill>
          <a:blip r:embed="rId2">
            <a:extLst>
              <a:ext uri="{28A0092B-C50C-407E-A947-70E740481C1C}">
                <a14:useLocalDpi xmlns:a14="http://schemas.microsoft.com/office/drawing/2010/main" val="0"/>
              </a:ext>
            </a:extLst>
          </a:blip>
          <a:srcRect t="29478" b="29478"/>
          <a:stretch/>
        </p:blipFill>
        <p:spPr>
          <a:xfrm>
            <a:off x="3025467" y="-19751"/>
            <a:ext cx="6076096" cy="2494940"/>
          </a:xfrm>
          <a:prstGeom prst="rect">
            <a:avLst/>
          </a:prstGeom>
          <a:noFill/>
          <a:ln cap="flat">
            <a:noFill/>
          </a:ln>
        </p:spPr>
      </p:pic>
      <p:pic>
        <p:nvPicPr>
          <p:cNvPr id="6" name="Image 13" descr="Une image contenant fleur&#10;&#10;Description générée automatiquement">
            <a:extLst>
              <a:ext uri="{FF2B5EF4-FFF2-40B4-BE49-F238E27FC236}">
                <a16:creationId xmlns:a16="http://schemas.microsoft.com/office/drawing/2014/main" id="{370CB0EE-1400-98F3-D990-24DC0784C36B}"/>
              </a:ext>
            </a:extLst>
          </p:cNvPr>
          <p:cNvPicPr>
            <a:picLocks noChangeAspect="1"/>
          </p:cNvPicPr>
          <p:nvPr/>
        </p:nvPicPr>
        <p:blipFill>
          <a:blip r:embed="rId3"/>
          <a:stretch>
            <a:fillRect/>
          </a:stretch>
        </p:blipFill>
        <p:spPr>
          <a:xfrm rot="10799991" flipH="1">
            <a:off x="539148" y="6356351"/>
            <a:ext cx="356872" cy="238758"/>
          </a:xfrm>
          <a:prstGeom prst="rect">
            <a:avLst/>
          </a:prstGeom>
          <a:noFill/>
          <a:ln cap="flat">
            <a:noFill/>
          </a:ln>
        </p:spPr>
      </p:pic>
      <p:sp>
        <p:nvSpPr>
          <p:cNvPr id="8" name="Espace réservé du texte 14">
            <a:extLst>
              <a:ext uri="{FF2B5EF4-FFF2-40B4-BE49-F238E27FC236}">
                <a16:creationId xmlns:a16="http://schemas.microsoft.com/office/drawing/2014/main" id="{2F7EC0C0-5578-D90E-DD95-FB5EC7737B8D}"/>
              </a:ext>
            </a:extLst>
          </p:cNvPr>
          <p:cNvSpPr txBox="1">
            <a:spLocks noGrp="1"/>
          </p:cNvSpPr>
          <p:nvPr>
            <p:ph type="body" sz="quarter" idx="4294967295" hasCustomPrompt="1"/>
          </p:nvPr>
        </p:nvSpPr>
        <p:spPr>
          <a:xfrm>
            <a:off x="639139" y="4576088"/>
            <a:ext cx="7775189" cy="47036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1800" b="0" i="0" u="none" strike="noStrike" cap="none" spc="0" baseline="0">
                <a:solidFill>
                  <a:srgbClr val="002060"/>
                </a:solidFill>
                <a:uFillTx/>
                <a:latin typeface="Arial Nova" panose="020B0504020202020204" pitchFamily="34" charset="0"/>
                <a:cs typeface="Arial" pitchFamily="34"/>
              </a:defRPr>
            </a:lvl1pPr>
          </a:lstStyle>
          <a:p>
            <a:pPr lvl="0"/>
            <a:r>
              <a:rPr lang="fr-FR" err="1"/>
              <a:t>Add</a:t>
            </a:r>
            <a:r>
              <a:rPr lang="fr-FR"/>
              <a:t> </a:t>
            </a:r>
            <a:r>
              <a:rPr lang="fr-FR" err="1"/>
              <a:t>author</a:t>
            </a:r>
            <a:r>
              <a:rPr lang="fr-FR"/>
              <a:t> or </a:t>
            </a:r>
            <a:r>
              <a:rPr lang="fr-FR" err="1"/>
              <a:t>event</a:t>
            </a:r>
            <a:r>
              <a:rPr lang="fr-FR"/>
              <a:t> </a:t>
            </a:r>
            <a:r>
              <a:rPr lang="fr-FR" err="1"/>
              <a:t>name</a:t>
            </a:r>
            <a:r>
              <a:rPr lang="fr-FR"/>
              <a:t> and date </a:t>
            </a:r>
          </a:p>
        </p:txBody>
      </p:sp>
      <p:sp>
        <p:nvSpPr>
          <p:cNvPr id="9" name="Espace réservé du pied de page 4">
            <a:extLst>
              <a:ext uri="{FF2B5EF4-FFF2-40B4-BE49-F238E27FC236}">
                <a16:creationId xmlns:a16="http://schemas.microsoft.com/office/drawing/2014/main" id="{444D2928-9318-7030-2E87-B69F9DFA07BB}"/>
              </a:ext>
            </a:extLst>
          </p:cNvPr>
          <p:cNvSpPr txBox="1">
            <a:spLocks noGrp="1"/>
          </p:cNvSpPr>
          <p:nvPr>
            <p:ph type="ftr" sz="quarter" idx="9"/>
          </p:nvPr>
        </p:nvSpPr>
        <p:spPr>
          <a:xfrm>
            <a:off x="896020" y="6356353"/>
            <a:ext cx="8398901" cy="365129"/>
          </a:xfrm>
        </p:spPr>
        <p:txBody>
          <a:bodyPr/>
          <a:lstStyle>
            <a:lvl1pPr>
              <a:defRPr/>
            </a:lvl1pPr>
            <a:lvl2pPr>
              <a:defRPr/>
            </a:lvl2pPr>
          </a:lstStyle>
          <a:p>
            <a:endParaRPr lang="en-US"/>
          </a:p>
        </p:txBody>
      </p:sp>
      <p:sp>
        <p:nvSpPr>
          <p:cNvPr id="11" name="Espace réservé du numéro de diapositive 4">
            <a:extLst>
              <a:ext uri="{FF2B5EF4-FFF2-40B4-BE49-F238E27FC236}">
                <a16:creationId xmlns:a16="http://schemas.microsoft.com/office/drawing/2014/main" id="{CCFDF369-2B04-5BB5-C941-82A10517D829}"/>
              </a:ext>
            </a:extLst>
          </p:cNvPr>
          <p:cNvSpPr txBox="1">
            <a:spLocks noGrp="1"/>
          </p:cNvSpPr>
          <p:nvPr>
            <p:ph type="sldNum" sz="quarter" idx="8"/>
          </p:nvPr>
        </p:nvSpPr>
        <p:spPr>
          <a:xfrm>
            <a:off x="10566401" y="6356353"/>
            <a:ext cx="742825" cy="365129"/>
          </a:xfrm>
        </p:spPr>
        <p:txBody>
          <a:bodyPr/>
          <a:lstStyle>
            <a:lvl1pPr>
              <a:defRPr/>
            </a:lvl1pPr>
          </a:lstStyle>
          <a:p>
            <a:fld id="{C1FF6DA9-008F-8B48-92A6-B652298478BF}" type="slidenum">
              <a:rPr lang="en-US" smtClean="0"/>
              <a:t>‹N°›</a:t>
            </a:fld>
            <a:endParaRPr lang="en-US"/>
          </a:p>
        </p:txBody>
      </p:sp>
      <p:pic>
        <p:nvPicPr>
          <p:cNvPr id="2" name="Image 1" descr="Une image contenant Graphique, capture d’écran, graphisme, Caractère coloré&#10;&#10;Description générée automatiquement">
            <a:extLst>
              <a:ext uri="{FF2B5EF4-FFF2-40B4-BE49-F238E27FC236}">
                <a16:creationId xmlns:a16="http://schemas.microsoft.com/office/drawing/2014/main" id="{A6D873E3-2A8A-2BAF-A331-0C8ACC7135FE}"/>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7710" t="29452" r="30078" b="31553"/>
          <a:stretch/>
        </p:blipFill>
        <p:spPr>
          <a:xfrm>
            <a:off x="8932986" y="3217986"/>
            <a:ext cx="3138855" cy="2899607"/>
          </a:xfrm>
          <a:prstGeom prst="rect">
            <a:avLst/>
          </a:prstGeom>
        </p:spPr>
      </p:pic>
    </p:spTree>
    <p:extLst>
      <p:ext uri="{BB962C8B-B14F-4D97-AF65-F5344CB8AC3E}">
        <p14:creationId xmlns:p14="http://schemas.microsoft.com/office/powerpoint/2010/main" val="41141261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White background- Summary">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F0DD3498-987A-39F9-CACD-FC1BC5D7CE9D}"/>
              </a:ext>
            </a:extLst>
          </p:cNvPr>
          <p:cNvSpPr/>
          <p:nvPr/>
        </p:nvSpPr>
        <p:spPr>
          <a:xfrm>
            <a:off x="1" y="-20756"/>
            <a:ext cx="12191996" cy="1354345"/>
          </a:xfrm>
          <a:prstGeom prst="rect">
            <a:avLst/>
          </a:prstGeom>
          <a:solidFill>
            <a:schemeClr val="accent1"/>
          </a:soli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350" b="0" i="0" u="none" strike="noStrike" kern="1200" cap="none" spc="0" baseline="0">
              <a:solidFill>
                <a:srgbClr val="FFFFFF"/>
              </a:solidFill>
              <a:uFillTx/>
              <a:latin typeface="Calibri"/>
            </a:endParaRPr>
          </a:p>
        </p:txBody>
      </p:sp>
      <p:sp>
        <p:nvSpPr>
          <p:cNvPr id="4" name="Titre 1">
            <a:extLst>
              <a:ext uri="{FF2B5EF4-FFF2-40B4-BE49-F238E27FC236}">
                <a16:creationId xmlns:a16="http://schemas.microsoft.com/office/drawing/2014/main" id="{9BD3D788-38DC-A7A3-BA4F-C03629680096}"/>
              </a:ext>
            </a:extLst>
          </p:cNvPr>
          <p:cNvSpPr txBox="1">
            <a:spLocks noGrp="1"/>
          </p:cNvSpPr>
          <p:nvPr>
            <p:ph type="title" hasCustomPrompt="1"/>
          </p:nvPr>
        </p:nvSpPr>
        <p:spPr>
          <a:xfrm>
            <a:off x="1524003" y="330417"/>
            <a:ext cx="7366964" cy="748363"/>
          </a:xfrm>
          <a:prstGeom prst="rect">
            <a:avLst/>
          </a:prstGeom>
          <a:solidFill>
            <a:schemeClr val="accent1"/>
          </a:solid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US" sz="3600" b="1" i="0" u="none" strike="noStrike" cap="none" spc="0" baseline="0">
                <a:solidFill>
                  <a:schemeClr val="accent2"/>
                </a:solidFill>
                <a:uFillTx/>
                <a:latin typeface="Arial Nova" panose="020B0504020202020204" pitchFamily="34" charset="0"/>
              </a:defRPr>
            </a:lvl1pPr>
          </a:lstStyle>
          <a:p>
            <a:pPr lvl="0"/>
            <a:r>
              <a:rPr lang="fr-FR" err="1"/>
              <a:t>Summary</a:t>
            </a:r>
            <a:endParaRPr lang="fr-FR"/>
          </a:p>
        </p:txBody>
      </p:sp>
      <p:pic>
        <p:nvPicPr>
          <p:cNvPr id="5" name="Image 20" descr="Une image contenant fleur&#10;&#10;Description générée automatiquement">
            <a:extLst>
              <a:ext uri="{FF2B5EF4-FFF2-40B4-BE49-F238E27FC236}">
                <a16:creationId xmlns:a16="http://schemas.microsoft.com/office/drawing/2014/main" id="{5A2A3938-B64A-3CF5-22E2-CDC3B4436D51}"/>
              </a:ext>
            </a:extLst>
          </p:cNvPr>
          <p:cNvPicPr>
            <a:picLocks noChangeAspect="1"/>
          </p:cNvPicPr>
          <p:nvPr/>
        </p:nvPicPr>
        <p:blipFill>
          <a:blip r:embed="rId2"/>
          <a:stretch>
            <a:fillRect/>
          </a:stretch>
        </p:blipFill>
        <p:spPr>
          <a:xfrm rot="10799991" flipH="1">
            <a:off x="539148" y="6356351"/>
            <a:ext cx="356872" cy="238758"/>
          </a:xfrm>
          <a:prstGeom prst="rect">
            <a:avLst/>
          </a:prstGeom>
          <a:noFill/>
          <a:ln cap="flat">
            <a:noFill/>
          </a:ln>
        </p:spPr>
      </p:pic>
      <p:pic>
        <p:nvPicPr>
          <p:cNvPr id="6" name="Picture 7">
            <a:extLst>
              <a:ext uri="{FF2B5EF4-FFF2-40B4-BE49-F238E27FC236}">
                <a16:creationId xmlns:a16="http://schemas.microsoft.com/office/drawing/2014/main" id="{8AC4B150-C92D-50CA-3E77-89B5ED03E6C4}"/>
              </a:ext>
            </a:extLst>
          </p:cNvPr>
          <p:cNvPicPr>
            <a:picLocks noChangeAspect="1"/>
          </p:cNvPicPr>
          <p:nvPr/>
        </p:nvPicPr>
        <p:blipFill>
          <a:blip r:embed="rId3">
            <a:extLst>
              <a:ext uri="{28A0092B-C50C-407E-A947-70E740481C1C}">
                <a14:useLocalDpi xmlns:a14="http://schemas.microsoft.com/office/drawing/2010/main" val="0"/>
              </a:ext>
            </a:extLst>
          </a:blip>
          <a:srcRect t="29469" b="29469"/>
          <a:stretch/>
        </p:blipFill>
        <p:spPr>
          <a:xfrm>
            <a:off x="9335220" y="117968"/>
            <a:ext cx="2412525" cy="990615"/>
          </a:xfrm>
          <a:prstGeom prst="rect">
            <a:avLst/>
          </a:prstGeom>
          <a:noFill/>
          <a:ln cap="flat">
            <a:noFill/>
          </a:ln>
        </p:spPr>
      </p:pic>
      <p:sp>
        <p:nvSpPr>
          <p:cNvPr id="8" name="Sous-titre 2">
            <a:extLst>
              <a:ext uri="{FF2B5EF4-FFF2-40B4-BE49-F238E27FC236}">
                <a16:creationId xmlns:a16="http://schemas.microsoft.com/office/drawing/2014/main" id="{830D98F5-30BC-EBED-E2D8-CA74407DEC88}"/>
              </a:ext>
            </a:extLst>
          </p:cNvPr>
          <p:cNvSpPr txBox="1">
            <a:spLocks noGrp="1"/>
          </p:cNvSpPr>
          <p:nvPr>
            <p:ph type="subTitle" sz="quarter" idx="4294967295" hasCustomPrompt="1"/>
          </p:nvPr>
        </p:nvSpPr>
        <p:spPr>
          <a:xfrm>
            <a:off x="1524003" y="2199518"/>
            <a:ext cx="4572000" cy="6254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1800" b="0" i="0" u="none" strike="noStrike" cap="none" spc="0" baseline="0">
                <a:solidFill>
                  <a:srgbClr val="000000"/>
                </a:solidFill>
                <a:uFillTx/>
                <a:latin typeface="Arial" pitchFamily="34"/>
                <a:cs typeface="Arial" pitchFamily="34"/>
              </a:defRPr>
            </a:lvl1pPr>
          </a:lstStyle>
          <a:p>
            <a:pPr lvl="0"/>
            <a:r>
              <a:rPr lang="en-US"/>
              <a:t>S</a:t>
            </a:r>
            <a:r>
              <a:rPr lang="fr-FR" err="1"/>
              <a:t>ection</a:t>
            </a:r>
            <a:r>
              <a:rPr lang="fr-FR"/>
              <a:t> 1 </a:t>
            </a:r>
          </a:p>
        </p:txBody>
      </p:sp>
      <p:sp>
        <p:nvSpPr>
          <p:cNvPr id="9" name="Espace réservé du texte 22">
            <a:extLst>
              <a:ext uri="{FF2B5EF4-FFF2-40B4-BE49-F238E27FC236}">
                <a16:creationId xmlns:a16="http://schemas.microsoft.com/office/drawing/2014/main" id="{D726BB77-3EE1-2562-168A-BE29F2CB0AF3}"/>
              </a:ext>
            </a:extLst>
          </p:cNvPr>
          <p:cNvSpPr txBox="1">
            <a:spLocks noGrp="1"/>
          </p:cNvSpPr>
          <p:nvPr>
            <p:ph type="body" sz="quarter" idx="4294967295" hasCustomPrompt="1"/>
          </p:nvPr>
        </p:nvSpPr>
        <p:spPr>
          <a:xfrm>
            <a:off x="1524003" y="3044222"/>
            <a:ext cx="4572000" cy="6254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1800" b="0" i="0" u="none" strike="noStrike" cap="none" spc="0" baseline="0">
                <a:solidFill>
                  <a:srgbClr val="000000"/>
                </a:solidFill>
                <a:uFillTx/>
                <a:latin typeface="Arial" pitchFamily="34"/>
                <a:cs typeface="Arial" pitchFamily="34"/>
              </a:defRPr>
            </a:lvl1pPr>
          </a:lstStyle>
          <a:p>
            <a:pPr lvl="0"/>
            <a:r>
              <a:rPr lang="en-US"/>
              <a:t>S</a:t>
            </a:r>
            <a:r>
              <a:rPr lang="fr-FR" err="1"/>
              <a:t>ection</a:t>
            </a:r>
            <a:r>
              <a:rPr lang="fr-FR"/>
              <a:t> 2 </a:t>
            </a:r>
          </a:p>
        </p:txBody>
      </p:sp>
      <p:sp>
        <p:nvSpPr>
          <p:cNvPr id="10" name="Espace réservé du texte 24">
            <a:extLst>
              <a:ext uri="{FF2B5EF4-FFF2-40B4-BE49-F238E27FC236}">
                <a16:creationId xmlns:a16="http://schemas.microsoft.com/office/drawing/2014/main" id="{06CBE192-305D-1357-8D97-CB630E60FD10}"/>
              </a:ext>
            </a:extLst>
          </p:cNvPr>
          <p:cNvSpPr txBox="1">
            <a:spLocks noGrp="1"/>
          </p:cNvSpPr>
          <p:nvPr>
            <p:ph type="body" sz="quarter" idx="4294967295" hasCustomPrompt="1"/>
          </p:nvPr>
        </p:nvSpPr>
        <p:spPr>
          <a:xfrm>
            <a:off x="1524003" y="3908367"/>
            <a:ext cx="4572000" cy="6666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0" i="0" u="none" strike="noStrike" cap="none" spc="0" baseline="0">
                <a:solidFill>
                  <a:srgbClr val="000000"/>
                </a:solidFill>
                <a:uFillTx/>
                <a:latin typeface="Arial" pitchFamily="34"/>
                <a:cs typeface="Arial" pitchFamily="34"/>
              </a:defRPr>
            </a:lvl1pPr>
          </a:lstStyle>
          <a:p>
            <a:pPr lvl="0"/>
            <a:r>
              <a:rPr lang="en-US"/>
              <a:t>S</a:t>
            </a:r>
            <a:r>
              <a:rPr lang="fr-FR" err="1"/>
              <a:t>ection</a:t>
            </a:r>
            <a:r>
              <a:rPr lang="fr-FR"/>
              <a:t> 3 </a:t>
            </a:r>
          </a:p>
        </p:txBody>
      </p:sp>
      <p:sp>
        <p:nvSpPr>
          <p:cNvPr id="11" name="Espace réservé du texte 26">
            <a:extLst>
              <a:ext uri="{FF2B5EF4-FFF2-40B4-BE49-F238E27FC236}">
                <a16:creationId xmlns:a16="http://schemas.microsoft.com/office/drawing/2014/main" id="{30AF9F0E-CE6A-0D47-0DC4-358471F86E89}"/>
              </a:ext>
            </a:extLst>
          </p:cNvPr>
          <p:cNvSpPr txBox="1">
            <a:spLocks noGrp="1"/>
          </p:cNvSpPr>
          <p:nvPr>
            <p:ph type="body" sz="quarter" idx="4294967295" hasCustomPrompt="1"/>
          </p:nvPr>
        </p:nvSpPr>
        <p:spPr>
          <a:xfrm>
            <a:off x="1524003" y="4813751"/>
            <a:ext cx="4572000" cy="72821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0" i="0" u="none" strike="noStrike" cap="none" spc="0" baseline="0">
                <a:solidFill>
                  <a:srgbClr val="000000"/>
                </a:solidFill>
                <a:uFillTx/>
                <a:latin typeface="Arial" pitchFamily="34"/>
                <a:cs typeface="Arial" pitchFamily="34"/>
              </a:defRPr>
            </a:lvl1pPr>
          </a:lstStyle>
          <a:p>
            <a:pPr lvl="0"/>
            <a:r>
              <a:rPr lang="en-US"/>
              <a:t>S</a:t>
            </a:r>
            <a:r>
              <a:rPr lang="fr-FR" err="1"/>
              <a:t>ection</a:t>
            </a:r>
            <a:r>
              <a:rPr lang="fr-FR"/>
              <a:t> 4 </a:t>
            </a:r>
          </a:p>
        </p:txBody>
      </p:sp>
      <p:sp>
        <p:nvSpPr>
          <p:cNvPr id="16" name="Espace réservé du pied de page 4">
            <a:extLst>
              <a:ext uri="{FF2B5EF4-FFF2-40B4-BE49-F238E27FC236}">
                <a16:creationId xmlns:a16="http://schemas.microsoft.com/office/drawing/2014/main" id="{7F4F3B01-C98B-31E1-2862-E29FAAE23E61}"/>
              </a:ext>
            </a:extLst>
          </p:cNvPr>
          <p:cNvSpPr txBox="1">
            <a:spLocks noGrp="1"/>
          </p:cNvSpPr>
          <p:nvPr>
            <p:ph type="ftr" sz="quarter" idx="9"/>
          </p:nvPr>
        </p:nvSpPr>
        <p:spPr>
          <a:xfrm>
            <a:off x="896019" y="6356353"/>
            <a:ext cx="8439200" cy="365129"/>
          </a:xfrm>
        </p:spPr>
        <p:txBody>
          <a:bodyPr/>
          <a:lstStyle>
            <a:lvl1pPr>
              <a:defRPr/>
            </a:lvl1pPr>
            <a:lvl2pPr>
              <a:defRPr/>
            </a:lvl2pPr>
          </a:lstStyle>
          <a:p>
            <a:endParaRPr lang="en-US"/>
          </a:p>
        </p:txBody>
      </p:sp>
      <p:sp>
        <p:nvSpPr>
          <p:cNvPr id="19" name="Espace réservé du numéro de diapositive 4">
            <a:extLst>
              <a:ext uri="{FF2B5EF4-FFF2-40B4-BE49-F238E27FC236}">
                <a16:creationId xmlns:a16="http://schemas.microsoft.com/office/drawing/2014/main" id="{67D46C9F-62D6-8762-C3EC-35A5E265A2CD}"/>
              </a:ext>
            </a:extLst>
          </p:cNvPr>
          <p:cNvSpPr txBox="1">
            <a:spLocks noGrp="1"/>
          </p:cNvSpPr>
          <p:nvPr>
            <p:ph type="sldNum" sz="quarter" idx="8"/>
          </p:nvPr>
        </p:nvSpPr>
        <p:spPr>
          <a:xfrm>
            <a:off x="10566401" y="6356353"/>
            <a:ext cx="742825" cy="365129"/>
          </a:xfrm>
        </p:spPr>
        <p:txBody>
          <a:bodyPr/>
          <a:lstStyle>
            <a:lvl1pPr>
              <a:defRPr/>
            </a:lvl1pPr>
          </a:lstStyle>
          <a:p>
            <a:fld id="{C1FF6DA9-008F-8B48-92A6-B652298478BF}" type="slidenum">
              <a:rPr lang="en-US" smtClean="0"/>
              <a:t>‹N°›</a:t>
            </a:fld>
            <a:endParaRPr lang="en-US"/>
          </a:p>
        </p:txBody>
      </p:sp>
      <p:sp>
        <p:nvSpPr>
          <p:cNvPr id="7" name="Espace réservé du texte 22">
            <a:extLst>
              <a:ext uri="{FF2B5EF4-FFF2-40B4-BE49-F238E27FC236}">
                <a16:creationId xmlns:a16="http://schemas.microsoft.com/office/drawing/2014/main" id="{2AFD01C3-02C6-0DE5-C44E-6D0EFCC8A01F}"/>
              </a:ext>
            </a:extLst>
          </p:cNvPr>
          <p:cNvSpPr txBox="1">
            <a:spLocks noGrp="1"/>
          </p:cNvSpPr>
          <p:nvPr>
            <p:ph type="body" sz="quarter" idx="4294967295" hasCustomPrompt="1"/>
          </p:nvPr>
        </p:nvSpPr>
        <p:spPr>
          <a:xfrm>
            <a:off x="6291535" y="3044222"/>
            <a:ext cx="4376463" cy="6254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1350" b="1" i="0" u="none" strike="noStrike" cap="none" spc="0" baseline="0">
                <a:solidFill>
                  <a:schemeClr val="accent1"/>
                </a:solidFill>
                <a:uFillTx/>
                <a:latin typeface="Arial" pitchFamily="34"/>
                <a:cs typeface="Arial" pitchFamily="34"/>
              </a:defRPr>
            </a:lvl1pPr>
          </a:lstStyle>
          <a:p>
            <a:r>
              <a:rPr lang="en-US"/>
              <a:t>Time</a:t>
            </a:r>
          </a:p>
        </p:txBody>
      </p:sp>
      <p:sp>
        <p:nvSpPr>
          <p:cNvPr id="17" name="Espace réservé du texte 24">
            <a:extLst>
              <a:ext uri="{FF2B5EF4-FFF2-40B4-BE49-F238E27FC236}">
                <a16:creationId xmlns:a16="http://schemas.microsoft.com/office/drawing/2014/main" id="{1265D33B-57C1-64B2-3FB6-6B2B843D4867}"/>
              </a:ext>
            </a:extLst>
          </p:cNvPr>
          <p:cNvSpPr txBox="1">
            <a:spLocks noGrp="1"/>
          </p:cNvSpPr>
          <p:nvPr>
            <p:ph type="body" sz="quarter" idx="4294967295" hasCustomPrompt="1"/>
          </p:nvPr>
        </p:nvSpPr>
        <p:spPr>
          <a:xfrm>
            <a:off x="6291535" y="3908367"/>
            <a:ext cx="4376463" cy="6666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350" b="1" i="0" u="none" strike="noStrike" cap="none" spc="0" baseline="0">
                <a:solidFill>
                  <a:schemeClr val="accent1"/>
                </a:solidFill>
                <a:uFillTx/>
                <a:latin typeface="Arial" pitchFamily="34"/>
                <a:cs typeface="Arial" pitchFamily="34"/>
              </a:defRPr>
            </a:lvl1pPr>
          </a:lstStyle>
          <a:p>
            <a:r>
              <a:rPr lang="en-US"/>
              <a:t>Time</a:t>
            </a:r>
          </a:p>
        </p:txBody>
      </p:sp>
      <p:sp>
        <p:nvSpPr>
          <p:cNvPr id="18" name="Espace réservé du texte 26">
            <a:extLst>
              <a:ext uri="{FF2B5EF4-FFF2-40B4-BE49-F238E27FC236}">
                <a16:creationId xmlns:a16="http://schemas.microsoft.com/office/drawing/2014/main" id="{ED2066FB-BD74-44FB-A208-D6312CD42E50}"/>
              </a:ext>
            </a:extLst>
          </p:cNvPr>
          <p:cNvSpPr txBox="1">
            <a:spLocks noGrp="1"/>
          </p:cNvSpPr>
          <p:nvPr>
            <p:ph type="body" sz="quarter" idx="4294967295" hasCustomPrompt="1"/>
          </p:nvPr>
        </p:nvSpPr>
        <p:spPr>
          <a:xfrm>
            <a:off x="6291535" y="4813751"/>
            <a:ext cx="4376463" cy="72821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350" b="1" i="0" u="none" strike="noStrike" cap="none" spc="0" baseline="0">
                <a:solidFill>
                  <a:schemeClr val="accent1"/>
                </a:solidFill>
                <a:uFillTx/>
                <a:latin typeface="Arial" pitchFamily="34"/>
                <a:cs typeface="Arial" pitchFamily="34"/>
              </a:defRPr>
            </a:lvl1pPr>
          </a:lstStyle>
          <a:p>
            <a:r>
              <a:rPr lang="en-US"/>
              <a:t>Time</a:t>
            </a:r>
          </a:p>
        </p:txBody>
      </p:sp>
      <p:sp>
        <p:nvSpPr>
          <p:cNvPr id="20" name="Espace réservé du texte 22">
            <a:extLst>
              <a:ext uri="{FF2B5EF4-FFF2-40B4-BE49-F238E27FC236}">
                <a16:creationId xmlns:a16="http://schemas.microsoft.com/office/drawing/2014/main" id="{B3052DDD-9544-2D25-69C2-D0B3F1B11145}"/>
              </a:ext>
            </a:extLst>
          </p:cNvPr>
          <p:cNvSpPr txBox="1">
            <a:spLocks noGrp="1"/>
          </p:cNvSpPr>
          <p:nvPr>
            <p:ph type="body" sz="quarter" idx="4294967295" hasCustomPrompt="1"/>
          </p:nvPr>
        </p:nvSpPr>
        <p:spPr>
          <a:xfrm>
            <a:off x="6291535" y="2208143"/>
            <a:ext cx="4376463" cy="62540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fr-FR" sz="1350" b="1" i="0" u="none" strike="noStrike" cap="none" spc="0" baseline="0">
                <a:solidFill>
                  <a:schemeClr val="accent1"/>
                </a:solidFill>
                <a:uFillTx/>
                <a:latin typeface="Arial" pitchFamily="34"/>
                <a:cs typeface="Arial" pitchFamily="34"/>
              </a:defRPr>
            </a:lvl1pPr>
          </a:lstStyle>
          <a:p>
            <a:r>
              <a:rPr lang="en-US"/>
              <a:t>Time</a:t>
            </a:r>
          </a:p>
        </p:txBody>
      </p:sp>
    </p:spTree>
    <p:extLst>
      <p:ext uri="{BB962C8B-B14F-4D97-AF65-F5344CB8AC3E}">
        <p14:creationId xmlns:p14="http://schemas.microsoft.com/office/powerpoint/2010/main" val="9296794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White background- title and content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30A3F5C-C2AF-3515-9D5F-88E7D005897C}"/>
              </a:ext>
            </a:extLst>
          </p:cNvPr>
          <p:cNvSpPr/>
          <p:nvPr/>
        </p:nvSpPr>
        <p:spPr>
          <a:xfrm>
            <a:off x="0" y="0"/>
            <a:ext cx="12192000" cy="15716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Espace réservé du numéro de diapositive 4">
            <a:extLst>
              <a:ext uri="{FF2B5EF4-FFF2-40B4-BE49-F238E27FC236}">
                <a16:creationId xmlns:a16="http://schemas.microsoft.com/office/drawing/2014/main" id="{1C363379-28FD-7DD0-80A1-F4844668E845}"/>
              </a:ext>
            </a:extLst>
          </p:cNvPr>
          <p:cNvSpPr txBox="1">
            <a:spLocks noGrp="1"/>
          </p:cNvSpPr>
          <p:nvPr>
            <p:ph type="sldNum" sz="quarter" idx="8"/>
          </p:nvPr>
        </p:nvSpPr>
        <p:spPr>
          <a:xfrm>
            <a:off x="10677235" y="6356353"/>
            <a:ext cx="631991" cy="365129"/>
          </a:xfrm>
        </p:spPr>
        <p:txBody>
          <a:bodyPr/>
          <a:lstStyle>
            <a:lvl1pPr>
              <a:defRPr/>
            </a:lvl1pPr>
          </a:lstStyle>
          <a:p>
            <a:fld id="{C1FF6DA9-008F-8B48-92A6-B652298478BF}" type="slidenum">
              <a:rPr lang="en-US" smtClean="0"/>
              <a:t>‹N°›</a:t>
            </a:fld>
            <a:endParaRPr lang="en-US"/>
          </a:p>
        </p:txBody>
      </p:sp>
      <p:pic>
        <p:nvPicPr>
          <p:cNvPr id="6" name="Image 13" descr="Une image contenant fleur&#10;&#10;Description générée automatiquement">
            <a:extLst>
              <a:ext uri="{FF2B5EF4-FFF2-40B4-BE49-F238E27FC236}">
                <a16:creationId xmlns:a16="http://schemas.microsoft.com/office/drawing/2014/main" id="{370CB0EE-1400-98F3-D990-24DC0784C36B}"/>
              </a:ext>
            </a:extLst>
          </p:cNvPr>
          <p:cNvPicPr>
            <a:picLocks noChangeAspect="1"/>
          </p:cNvPicPr>
          <p:nvPr/>
        </p:nvPicPr>
        <p:blipFill>
          <a:blip r:embed="rId2"/>
          <a:stretch>
            <a:fillRect/>
          </a:stretch>
        </p:blipFill>
        <p:spPr>
          <a:xfrm rot="10799991" flipH="1">
            <a:off x="539148" y="6356351"/>
            <a:ext cx="356872" cy="238758"/>
          </a:xfrm>
          <a:prstGeom prst="rect">
            <a:avLst/>
          </a:prstGeom>
          <a:noFill/>
          <a:ln cap="flat">
            <a:noFill/>
          </a:ln>
        </p:spPr>
      </p:pic>
      <p:sp>
        <p:nvSpPr>
          <p:cNvPr id="9" name="Espace réservé du pied de page 4">
            <a:extLst>
              <a:ext uri="{FF2B5EF4-FFF2-40B4-BE49-F238E27FC236}">
                <a16:creationId xmlns:a16="http://schemas.microsoft.com/office/drawing/2014/main" id="{444D2928-9318-7030-2E87-B69F9DFA07BB}"/>
              </a:ext>
            </a:extLst>
          </p:cNvPr>
          <p:cNvSpPr txBox="1">
            <a:spLocks noGrp="1"/>
          </p:cNvSpPr>
          <p:nvPr>
            <p:ph type="ftr" sz="quarter" idx="9"/>
          </p:nvPr>
        </p:nvSpPr>
        <p:spPr>
          <a:xfrm>
            <a:off x="896022" y="6356352"/>
            <a:ext cx="8423471" cy="365129"/>
          </a:xfrm>
        </p:spPr>
        <p:txBody>
          <a:bodyPr/>
          <a:lstStyle>
            <a:lvl1pPr>
              <a:defRPr/>
            </a:lvl1pPr>
            <a:lvl2pPr>
              <a:defRPr/>
            </a:lvl2pPr>
          </a:lstStyle>
          <a:p>
            <a:endParaRPr lang="en-US"/>
          </a:p>
        </p:txBody>
      </p:sp>
      <p:sp>
        <p:nvSpPr>
          <p:cNvPr id="11" name="Titre 1">
            <a:extLst>
              <a:ext uri="{FF2B5EF4-FFF2-40B4-BE49-F238E27FC236}">
                <a16:creationId xmlns:a16="http://schemas.microsoft.com/office/drawing/2014/main" id="{D4EC2AAC-731F-20E0-5258-99866BD8EC4B}"/>
              </a:ext>
            </a:extLst>
          </p:cNvPr>
          <p:cNvSpPr>
            <a:spLocks noGrp="1"/>
          </p:cNvSpPr>
          <p:nvPr>
            <p:ph type="title" hasCustomPrompt="1"/>
          </p:nvPr>
        </p:nvSpPr>
        <p:spPr>
          <a:xfrm>
            <a:off x="630313" y="334647"/>
            <a:ext cx="7376107" cy="866776"/>
          </a:xfrm>
          <a:solidFill>
            <a:schemeClr val="accent2"/>
          </a:solidFill>
        </p:spPr>
        <p:txBody>
          <a:bodyPr>
            <a:normAutofit/>
          </a:bodyPr>
          <a:lstStyle>
            <a:lvl1pPr>
              <a:defRPr sz="2700"/>
            </a:lvl1pPr>
          </a:lstStyle>
          <a:p>
            <a:r>
              <a:rPr lang="fr-FR" err="1"/>
              <a:t>Add</a:t>
            </a:r>
            <a:r>
              <a:rPr lang="fr-FR"/>
              <a:t> </a:t>
            </a:r>
            <a:r>
              <a:rPr lang="fr-FR" err="1"/>
              <a:t>title</a:t>
            </a:r>
            <a:endParaRPr lang="fr-FR"/>
          </a:p>
        </p:txBody>
      </p:sp>
      <p:sp>
        <p:nvSpPr>
          <p:cNvPr id="14" name="Espace réservé du contenu 5">
            <a:extLst>
              <a:ext uri="{FF2B5EF4-FFF2-40B4-BE49-F238E27FC236}">
                <a16:creationId xmlns:a16="http://schemas.microsoft.com/office/drawing/2014/main" id="{8559DAD4-DC58-2019-295D-F51271E11E30}"/>
              </a:ext>
            </a:extLst>
          </p:cNvPr>
          <p:cNvSpPr>
            <a:spLocks noGrp="1"/>
          </p:cNvSpPr>
          <p:nvPr>
            <p:ph sz="quarter" idx="12" hasCustomPrompt="1"/>
          </p:nvPr>
        </p:nvSpPr>
        <p:spPr>
          <a:xfrm>
            <a:off x="630316" y="1911350"/>
            <a:ext cx="10046921" cy="4203700"/>
          </a:xfrm>
        </p:spPr>
        <p:txBody>
          <a:bodyPr/>
          <a:lstStyle>
            <a:lvl1pPr>
              <a:defRPr>
                <a:solidFill>
                  <a:srgbClr val="5B2D81"/>
                </a:solidFill>
              </a:defRPr>
            </a:lvl1pPr>
            <a:lvl2pPr>
              <a:defRPr>
                <a:solidFill>
                  <a:schemeClr val="accent2"/>
                </a:solidFill>
              </a:defRPr>
            </a:lvl2pPr>
            <a:lvl3pPr>
              <a:defRPr/>
            </a:lvl3pPr>
            <a:lvl4pPr marL="1243013" indent="-214313">
              <a:buFont typeface="Arial" panose="020B0604020202020204" pitchFamily="34" charset="0"/>
              <a:buChar char="•"/>
              <a:defRPr/>
            </a:lvl4pPr>
          </a:lstStyle>
          <a:p>
            <a:pPr lvl="0"/>
            <a:r>
              <a:rPr lang="fr-FR" err="1"/>
              <a:t>Heading</a:t>
            </a:r>
            <a:r>
              <a:rPr lang="fr-FR"/>
              <a:t> 1</a:t>
            </a:r>
          </a:p>
          <a:p>
            <a:pPr lvl="1"/>
            <a:r>
              <a:rPr lang="fr-FR" err="1"/>
              <a:t>Heading</a:t>
            </a:r>
            <a:r>
              <a:rPr lang="fr-FR"/>
              <a:t> 2</a:t>
            </a:r>
          </a:p>
          <a:p>
            <a:pPr lvl="2"/>
            <a:r>
              <a:rPr lang="fr-FR" err="1"/>
              <a:t>Heading</a:t>
            </a:r>
            <a:r>
              <a:rPr lang="fr-FR"/>
              <a:t> 3</a:t>
            </a:r>
          </a:p>
          <a:p>
            <a:pPr lvl="3"/>
            <a:r>
              <a:rPr lang="fr-FR"/>
              <a:t>Bullet point 1</a:t>
            </a:r>
          </a:p>
          <a:p>
            <a:pPr lvl="3"/>
            <a:r>
              <a:rPr lang="fr-FR"/>
              <a:t>Bullet point 2</a:t>
            </a:r>
          </a:p>
        </p:txBody>
      </p:sp>
      <p:pic>
        <p:nvPicPr>
          <p:cNvPr id="17" name="Picture 7">
            <a:extLst>
              <a:ext uri="{FF2B5EF4-FFF2-40B4-BE49-F238E27FC236}">
                <a16:creationId xmlns:a16="http://schemas.microsoft.com/office/drawing/2014/main" id="{D1D7F6DE-A95F-31D6-ED91-15558FF37FD8}"/>
              </a:ext>
            </a:extLst>
          </p:cNvPr>
          <p:cNvPicPr>
            <a:picLocks noChangeAspect="1"/>
          </p:cNvPicPr>
          <p:nvPr/>
        </p:nvPicPr>
        <p:blipFill>
          <a:blip r:embed="rId3">
            <a:extLst>
              <a:ext uri="{28A0092B-C50C-407E-A947-70E740481C1C}">
                <a14:useLocalDpi xmlns:a14="http://schemas.microsoft.com/office/drawing/2010/main" val="0"/>
              </a:ext>
            </a:extLst>
          </a:blip>
          <a:srcRect t="29469" b="29469"/>
          <a:stretch/>
        </p:blipFill>
        <p:spPr>
          <a:xfrm>
            <a:off x="9470972" y="247644"/>
            <a:ext cx="2412525" cy="990615"/>
          </a:xfrm>
          <a:prstGeom prst="rect">
            <a:avLst/>
          </a:prstGeom>
          <a:noFill/>
          <a:ln cap="flat">
            <a:noFill/>
          </a:ln>
        </p:spPr>
      </p:pic>
    </p:spTree>
    <p:extLst>
      <p:ext uri="{BB962C8B-B14F-4D97-AF65-F5344CB8AC3E}">
        <p14:creationId xmlns:p14="http://schemas.microsoft.com/office/powerpoint/2010/main" val="7729951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White background- title and content 20">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0CB36816-CE1B-C1A0-C568-C2BE77020973}"/>
              </a:ext>
            </a:extLst>
          </p:cNvPr>
          <p:cNvSpPr>
            <a:spLocks noGrp="1"/>
          </p:cNvSpPr>
          <p:nvPr>
            <p:ph type="sldNum" sz="quarter" idx="10"/>
          </p:nvPr>
        </p:nvSpPr>
        <p:spPr/>
        <p:txBody>
          <a:bodyPr/>
          <a:lstStyle/>
          <a:p>
            <a:fld id="{C1FF6DA9-008F-8B48-92A6-B652298478BF}" type="slidenum">
              <a:rPr lang="en-US" smtClean="0"/>
              <a:t>‹N°›</a:t>
            </a:fld>
            <a:endParaRPr lang="en-US"/>
          </a:p>
        </p:txBody>
      </p:sp>
      <p:sp>
        <p:nvSpPr>
          <p:cNvPr id="4" name="Espace réservé du pied de page 3">
            <a:extLst>
              <a:ext uri="{FF2B5EF4-FFF2-40B4-BE49-F238E27FC236}">
                <a16:creationId xmlns:a16="http://schemas.microsoft.com/office/drawing/2014/main" id="{AFC07F31-94BF-AD5C-4530-8E16D2EA5EB3}"/>
              </a:ext>
            </a:extLst>
          </p:cNvPr>
          <p:cNvSpPr>
            <a:spLocks noGrp="1"/>
          </p:cNvSpPr>
          <p:nvPr>
            <p:ph type="ftr" sz="quarter" idx="11"/>
          </p:nvPr>
        </p:nvSpPr>
        <p:spPr>
          <a:xfrm>
            <a:off x="896020" y="6356353"/>
            <a:ext cx="8407779" cy="365129"/>
          </a:xfrm>
        </p:spPr>
        <p:txBody>
          <a:bodyPr/>
          <a:lstStyle/>
          <a:p>
            <a:endParaRPr lang="en-US"/>
          </a:p>
        </p:txBody>
      </p:sp>
      <p:sp>
        <p:nvSpPr>
          <p:cNvPr id="6" name="Espace réservé du contenu 5">
            <a:extLst>
              <a:ext uri="{FF2B5EF4-FFF2-40B4-BE49-F238E27FC236}">
                <a16:creationId xmlns:a16="http://schemas.microsoft.com/office/drawing/2014/main" id="{45DA803B-EFD1-C0E7-37F8-CD9227CCF6F0}"/>
              </a:ext>
            </a:extLst>
          </p:cNvPr>
          <p:cNvSpPr>
            <a:spLocks noGrp="1"/>
          </p:cNvSpPr>
          <p:nvPr>
            <p:ph sz="quarter" idx="12" hasCustomPrompt="1"/>
          </p:nvPr>
        </p:nvSpPr>
        <p:spPr>
          <a:xfrm>
            <a:off x="612561" y="1911350"/>
            <a:ext cx="10064676" cy="4203700"/>
          </a:xfrm>
        </p:spPr>
        <p:txBody>
          <a:bodyPr/>
          <a:lstStyle>
            <a:lvl1pPr>
              <a:spcAft>
                <a:spcPts val="450"/>
              </a:spcAft>
              <a:defRPr b="1">
                <a:solidFill>
                  <a:srgbClr val="5B2D81"/>
                </a:solidFill>
              </a:defRPr>
            </a:lvl1pPr>
            <a:lvl2pPr>
              <a:spcAft>
                <a:spcPts val="450"/>
              </a:spcAft>
              <a:defRPr b="1">
                <a:solidFill>
                  <a:schemeClr val="accent2"/>
                </a:solidFill>
              </a:defRPr>
            </a:lvl2pPr>
            <a:lvl3pPr>
              <a:spcAft>
                <a:spcPts val="450"/>
              </a:spcAft>
              <a:defRPr b="1">
                <a:solidFill>
                  <a:srgbClr val="7F89BE"/>
                </a:solidFill>
              </a:defRPr>
            </a:lvl3pPr>
            <a:lvl4pPr marL="672704" indent="-214313">
              <a:buFont typeface="Arial" panose="020B0604020202020204" pitchFamily="34" charset="0"/>
              <a:buChar char="•"/>
              <a:defRPr/>
            </a:lvl4pPr>
            <a:lvl5pPr marL="1209675" indent="-171450">
              <a:defRPr/>
            </a:lvl5pPr>
          </a:lstStyle>
          <a:p>
            <a:pPr lvl="0"/>
            <a:r>
              <a:rPr lang="fr-FR" err="1"/>
              <a:t>Heading</a:t>
            </a:r>
            <a:r>
              <a:rPr lang="fr-FR"/>
              <a:t> 1</a:t>
            </a:r>
          </a:p>
          <a:p>
            <a:pPr lvl="3"/>
            <a:r>
              <a:rPr lang="fr-FR"/>
              <a:t>Bullet point 1</a:t>
            </a:r>
          </a:p>
          <a:p>
            <a:pPr lvl="3"/>
            <a:r>
              <a:rPr lang="fr-FR"/>
              <a:t>Bullet point 2</a:t>
            </a:r>
          </a:p>
          <a:p>
            <a:pPr lvl="1"/>
            <a:r>
              <a:rPr lang="fr-FR" err="1"/>
              <a:t>Heading</a:t>
            </a:r>
            <a:r>
              <a:rPr lang="fr-FR"/>
              <a:t> 2</a:t>
            </a:r>
          </a:p>
          <a:p>
            <a:pPr lvl="2"/>
            <a:r>
              <a:rPr lang="fr-FR" err="1"/>
              <a:t>Heading</a:t>
            </a:r>
            <a:r>
              <a:rPr lang="fr-FR"/>
              <a:t> 3</a:t>
            </a:r>
          </a:p>
          <a:p>
            <a:pPr lvl="4"/>
            <a:r>
              <a:rPr lang="fr-FR"/>
              <a:t>Bullet point 1</a:t>
            </a:r>
          </a:p>
          <a:p>
            <a:pPr lvl="4"/>
            <a:r>
              <a:rPr lang="fr-FR"/>
              <a:t>Bullet point 2</a:t>
            </a:r>
          </a:p>
        </p:txBody>
      </p:sp>
      <p:sp>
        <p:nvSpPr>
          <p:cNvPr id="8" name="Titre 1">
            <a:extLst>
              <a:ext uri="{FF2B5EF4-FFF2-40B4-BE49-F238E27FC236}">
                <a16:creationId xmlns:a16="http://schemas.microsoft.com/office/drawing/2014/main" id="{5AF5BE53-4AA4-0C12-C24C-AAE9F29AD04F}"/>
              </a:ext>
            </a:extLst>
          </p:cNvPr>
          <p:cNvSpPr>
            <a:spLocks noGrp="1"/>
          </p:cNvSpPr>
          <p:nvPr>
            <p:ph type="title" hasCustomPrompt="1"/>
          </p:nvPr>
        </p:nvSpPr>
        <p:spPr>
          <a:xfrm>
            <a:off x="612561" y="306826"/>
            <a:ext cx="7287595" cy="872248"/>
          </a:xfrm>
          <a:noFill/>
        </p:spPr>
        <p:txBody>
          <a:bodyPr>
            <a:normAutofit/>
          </a:bodyPr>
          <a:lstStyle>
            <a:lvl1pPr>
              <a:defRPr sz="2700">
                <a:solidFill>
                  <a:schemeClr val="accent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1578868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White background- text and image">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64CDE3F8-7F39-839B-347B-2ECA79A46C4F}"/>
              </a:ext>
            </a:extLst>
          </p:cNvPr>
          <p:cNvSpPr txBox="1">
            <a:spLocks noGrp="1"/>
          </p:cNvSpPr>
          <p:nvPr>
            <p:ph type="sldNum" sz="quarter" idx="8"/>
          </p:nvPr>
        </p:nvSpPr>
        <p:spPr/>
        <p:txBody>
          <a:bodyPr/>
          <a:lstStyle>
            <a:lvl1pPr>
              <a:defRPr/>
            </a:lvl1pPr>
          </a:lstStyle>
          <a:p>
            <a:fld id="{C1FF6DA9-008F-8B48-92A6-B652298478BF}" type="slidenum">
              <a:rPr lang="en-US" smtClean="0"/>
              <a:t>‹N°›</a:t>
            </a:fld>
            <a:endParaRPr lang="en-US"/>
          </a:p>
        </p:txBody>
      </p:sp>
      <p:sp>
        <p:nvSpPr>
          <p:cNvPr id="6" name="Espace réservé du texte 8">
            <a:extLst>
              <a:ext uri="{FF2B5EF4-FFF2-40B4-BE49-F238E27FC236}">
                <a16:creationId xmlns:a16="http://schemas.microsoft.com/office/drawing/2014/main" id="{AFF69EDF-F6DB-7F3C-E2F6-E6F4A8357E8B}"/>
              </a:ext>
            </a:extLst>
          </p:cNvPr>
          <p:cNvSpPr txBox="1">
            <a:spLocks noGrp="1"/>
          </p:cNvSpPr>
          <p:nvPr>
            <p:ph type="body" sz="quarter" idx="4294967295" hasCustomPrompt="1"/>
          </p:nvPr>
        </p:nvSpPr>
        <p:spPr>
          <a:xfrm>
            <a:off x="621437" y="1958196"/>
            <a:ext cx="3675355" cy="4185152"/>
          </a:xfrm>
          <a:prstGeom prst="rect">
            <a:avLst/>
          </a:prstGeom>
          <a:noFill/>
          <a:ln>
            <a:noFill/>
          </a:ln>
        </p:spPr>
        <p:txBody>
          <a:bodyPr vert="horz" wrap="square" lIns="91440" tIns="45720" rIns="91440" bIns="45720" anchor="t" anchorCtr="0" compatLnSpc="1">
            <a:noAutofit/>
          </a:bodyPr>
          <a:lstStyle>
            <a:lvl1pPr marL="1028700" marR="0" lvl="3" indent="0" fontAlgn="auto">
              <a:spcBef>
                <a:spcPts val="375"/>
              </a:spcBef>
              <a:spcAft>
                <a:spcPts val="0"/>
              </a:spcAft>
              <a:buNone/>
              <a:tabLst/>
              <a:defRPr lang="fr-FR" sz="1350" b="0" i="0" u="none" strike="noStrike" cap="none" spc="0" baseline="0">
                <a:solidFill>
                  <a:srgbClr val="000000"/>
                </a:solidFill>
                <a:uFillTx/>
                <a:latin typeface="Arial" pitchFamily="34"/>
                <a:cs typeface="Arial" pitchFamily="34"/>
              </a:defRPr>
            </a:lvl1pPr>
          </a:lstStyle>
          <a:p>
            <a:pPr lvl="0"/>
            <a:r>
              <a:rPr lang="fr-FR" err="1"/>
              <a:t>Add</a:t>
            </a:r>
            <a:r>
              <a:rPr lang="fr-FR"/>
              <a:t> </a:t>
            </a:r>
            <a:r>
              <a:rPr lang="fr-FR" err="1"/>
              <a:t>text</a:t>
            </a:r>
            <a:endParaRPr lang="fr-FR"/>
          </a:p>
        </p:txBody>
      </p:sp>
      <p:sp>
        <p:nvSpPr>
          <p:cNvPr id="7" name="Espace réservé pour une image  10">
            <a:extLst>
              <a:ext uri="{FF2B5EF4-FFF2-40B4-BE49-F238E27FC236}">
                <a16:creationId xmlns:a16="http://schemas.microsoft.com/office/drawing/2014/main" id="{EF4AF18F-8346-FF01-5AA5-3D5680E06D38}"/>
              </a:ext>
            </a:extLst>
          </p:cNvPr>
          <p:cNvSpPr txBox="1">
            <a:spLocks noGrp="1"/>
          </p:cNvSpPr>
          <p:nvPr>
            <p:ph type="pic" sz="quarter" idx="4294967295" hasCustomPrompt="1"/>
          </p:nvPr>
        </p:nvSpPr>
        <p:spPr>
          <a:xfrm>
            <a:off x="5193438" y="1958196"/>
            <a:ext cx="5483799" cy="418515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fr-FR" sz="1350" b="0" i="0" u="none" strike="noStrike" cap="none" spc="0" baseline="0">
                <a:solidFill>
                  <a:srgbClr val="000000"/>
                </a:solidFill>
                <a:uFillTx/>
                <a:latin typeface="Arial" panose="020B0604020202020204" pitchFamily="34" charset="0"/>
                <a:cs typeface="Arial" panose="020B0604020202020204" pitchFamily="34" charset="0"/>
              </a:defRPr>
            </a:lvl1pPr>
          </a:lstStyle>
          <a:p>
            <a:pPr lvl="0"/>
            <a:r>
              <a:rPr lang="en-US"/>
              <a:t>Add image</a:t>
            </a:r>
            <a:endParaRPr lang="fr-FR" err="1"/>
          </a:p>
        </p:txBody>
      </p:sp>
      <p:sp>
        <p:nvSpPr>
          <p:cNvPr id="8" name="Espace réservé du pied de page 4">
            <a:extLst>
              <a:ext uri="{FF2B5EF4-FFF2-40B4-BE49-F238E27FC236}">
                <a16:creationId xmlns:a16="http://schemas.microsoft.com/office/drawing/2014/main" id="{606E8712-3AF9-96E3-AD42-D1FE5F8EF111}"/>
              </a:ext>
            </a:extLst>
          </p:cNvPr>
          <p:cNvSpPr txBox="1">
            <a:spLocks noGrp="1"/>
          </p:cNvSpPr>
          <p:nvPr>
            <p:ph type="ftr" sz="quarter" idx="9"/>
          </p:nvPr>
        </p:nvSpPr>
        <p:spPr>
          <a:xfrm>
            <a:off x="896020" y="6356353"/>
            <a:ext cx="8398901" cy="365129"/>
          </a:xfrm>
        </p:spPr>
        <p:txBody>
          <a:bodyPr/>
          <a:lstStyle>
            <a:lvl1pPr>
              <a:defRPr/>
            </a:lvl1pPr>
            <a:lvl2pPr>
              <a:defRPr/>
            </a:lvl2pPr>
          </a:lstStyle>
          <a:p>
            <a:endParaRPr lang="en-US"/>
          </a:p>
        </p:txBody>
      </p:sp>
      <p:sp>
        <p:nvSpPr>
          <p:cNvPr id="4" name="Titre 1">
            <a:extLst>
              <a:ext uri="{FF2B5EF4-FFF2-40B4-BE49-F238E27FC236}">
                <a16:creationId xmlns:a16="http://schemas.microsoft.com/office/drawing/2014/main" id="{FE43B12E-44BB-B335-6ED7-76900988FD87}"/>
              </a:ext>
            </a:extLst>
          </p:cNvPr>
          <p:cNvSpPr>
            <a:spLocks noGrp="1"/>
          </p:cNvSpPr>
          <p:nvPr>
            <p:ph type="title" hasCustomPrompt="1"/>
          </p:nvPr>
        </p:nvSpPr>
        <p:spPr>
          <a:xfrm>
            <a:off x="621437" y="273956"/>
            <a:ext cx="7305883" cy="881392"/>
          </a:xfrm>
          <a:noFill/>
        </p:spPr>
        <p:txBody>
          <a:bodyPr>
            <a:normAutofit/>
          </a:bodyPr>
          <a:lstStyle>
            <a:lvl1pPr>
              <a:defRPr sz="2700">
                <a:solidFill>
                  <a:schemeClr val="accent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24928894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White background- two text box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E157DFE-076F-C613-DBE7-8A583053A5CF}"/>
              </a:ext>
            </a:extLst>
          </p:cNvPr>
          <p:cNvSpPr/>
          <p:nvPr/>
        </p:nvSpPr>
        <p:spPr>
          <a:xfrm>
            <a:off x="0" y="0"/>
            <a:ext cx="12192000" cy="1587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Espace réservé du texte 2">
            <a:extLst>
              <a:ext uri="{FF2B5EF4-FFF2-40B4-BE49-F238E27FC236}">
                <a16:creationId xmlns:a16="http://schemas.microsoft.com/office/drawing/2014/main" id="{DFC40283-10B5-9A31-673D-5810089A8EBC}"/>
              </a:ext>
            </a:extLst>
          </p:cNvPr>
          <p:cNvSpPr txBox="1">
            <a:spLocks noGrp="1"/>
          </p:cNvSpPr>
          <p:nvPr>
            <p:ph type="body" sz="quarter" idx="4294967295" hasCustomPrompt="1"/>
          </p:nvPr>
        </p:nvSpPr>
        <p:spPr>
          <a:xfrm>
            <a:off x="636103" y="1823023"/>
            <a:ext cx="4574253" cy="634657"/>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fr-FR" sz="1800" b="1" i="0" u="none" strike="noStrike" cap="none" spc="0" baseline="0">
                <a:solidFill>
                  <a:schemeClr val="accent2"/>
                </a:solidFill>
                <a:uFillTx/>
                <a:latin typeface="Arial Nova" panose="020B0504020202020204" pitchFamily="34" charset="0"/>
              </a:defRPr>
            </a:lvl1pPr>
          </a:lstStyle>
          <a:p>
            <a:pPr lvl="0"/>
            <a:r>
              <a:rPr lang="fr-FR" err="1"/>
              <a:t>Heading</a:t>
            </a:r>
            <a:r>
              <a:rPr lang="fr-FR"/>
              <a:t> </a:t>
            </a:r>
          </a:p>
        </p:txBody>
      </p:sp>
      <p:sp>
        <p:nvSpPr>
          <p:cNvPr id="3" name="Espace réservé du pied de page 7">
            <a:extLst>
              <a:ext uri="{FF2B5EF4-FFF2-40B4-BE49-F238E27FC236}">
                <a16:creationId xmlns:a16="http://schemas.microsoft.com/office/drawing/2014/main" id="{77D55721-9271-924A-865A-BE2040323452}"/>
              </a:ext>
            </a:extLst>
          </p:cNvPr>
          <p:cNvSpPr txBox="1">
            <a:spLocks noGrp="1"/>
          </p:cNvSpPr>
          <p:nvPr>
            <p:ph type="ftr" sz="quarter" idx="9"/>
          </p:nvPr>
        </p:nvSpPr>
        <p:spPr>
          <a:xfrm>
            <a:off x="903761" y="6356353"/>
            <a:ext cx="8431459" cy="365129"/>
          </a:xfrm>
        </p:spPr>
        <p:txBody>
          <a:bodyPr/>
          <a:lstStyle>
            <a:lvl1pPr>
              <a:defRPr/>
            </a:lvl1pPr>
          </a:lstStyle>
          <a:p>
            <a:endParaRPr lang="en-US"/>
          </a:p>
        </p:txBody>
      </p:sp>
      <p:sp>
        <p:nvSpPr>
          <p:cNvPr id="4" name="Espace réservé du numéro de diapositive 8">
            <a:extLst>
              <a:ext uri="{FF2B5EF4-FFF2-40B4-BE49-F238E27FC236}">
                <a16:creationId xmlns:a16="http://schemas.microsoft.com/office/drawing/2014/main" id="{1D337540-F653-5F7C-26D9-F8391D5A0C45}"/>
              </a:ext>
            </a:extLst>
          </p:cNvPr>
          <p:cNvSpPr txBox="1">
            <a:spLocks noGrp="1"/>
          </p:cNvSpPr>
          <p:nvPr>
            <p:ph type="sldNum" sz="quarter" idx="8"/>
          </p:nvPr>
        </p:nvSpPr>
        <p:spPr/>
        <p:txBody>
          <a:bodyPr/>
          <a:lstStyle>
            <a:lvl1pPr>
              <a:defRPr/>
            </a:lvl1pPr>
          </a:lstStyle>
          <a:p>
            <a:fld id="{C1FF6DA9-008F-8B48-92A6-B652298478BF}" type="slidenum">
              <a:rPr lang="en-US" smtClean="0"/>
              <a:t>‹N°›</a:t>
            </a:fld>
            <a:endParaRPr lang="en-US"/>
          </a:p>
        </p:txBody>
      </p:sp>
      <p:sp>
        <p:nvSpPr>
          <p:cNvPr id="7" name="Espace réservé du texte 2">
            <a:extLst>
              <a:ext uri="{FF2B5EF4-FFF2-40B4-BE49-F238E27FC236}">
                <a16:creationId xmlns:a16="http://schemas.microsoft.com/office/drawing/2014/main" id="{791D0975-2094-3380-D702-DDFFD94326A0}"/>
              </a:ext>
            </a:extLst>
          </p:cNvPr>
          <p:cNvSpPr txBox="1">
            <a:spLocks noGrp="1"/>
          </p:cNvSpPr>
          <p:nvPr>
            <p:ph type="body" sz="quarter" idx="4294967295" hasCustomPrompt="1"/>
          </p:nvPr>
        </p:nvSpPr>
        <p:spPr>
          <a:xfrm>
            <a:off x="6113758" y="1821638"/>
            <a:ext cx="4563479" cy="634657"/>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fr-FR" sz="1800" b="1" i="0" u="none" strike="noStrike" kern="1200" cap="none" spc="0" baseline="0" dirty="0">
                <a:solidFill>
                  <a:schemeClr val="accent2"/>
                </a:solidFill>
                <a:uFillTx/>
                <a:latin typeface="Arial Nova" panose="020B0504020202020204" pitchFamily="34" charset="0"/>
                <a:ea typeface="+mn-ea"/>
                <a:cs typeface="+mn-cs"/>
              </a:defRPr>
            </a:lvl1pPr>
          </a:lstStyle>
          <a:p>
            <a:pPr marL="0" marR="0" lvl="0" indent="0" algn="l" defTabSz="685800" rtl="0" eaLnBrk="1" fontAlgn="auto" latinLnBrk="0" hangingPunct="1">
              <a:lnSpc>
                <a:spcPct val="90000"/>
              </a:lnSpc>
              <a:spcBef>
                <a:spcPts val="750"/>
              </a:spcBef>
              <a:spcAft>
                <a:spcPts val="0"/>
              </a:spcAft>
              <a:buFont typeface="Arial" panose="020B0604020202020204" pitchFamily="34" charset="0"/>
              <a:buNone/>
              <a:tabLst/>
            </a:pPr>
            <a:r>
              <a:rPr lang="fr-FR" err="1"/>
              <a:t>Heading</a:t>
            </a:r>
            <a:r>
              <a:rPr lang="fr-FR"/>
              <a:t> </a:t>
            </a:r>
          </a:p>
        </p:txBody>
      </p:sp>
      <p:sp>
        <p:nvSpPr>
          <p:cNvPr id="9" name="Espace réservé du texte 8">
            <a:extLst>
              <a:ext uri="{FF2B5EF4-FFF2-40B4-BE49-F238E27FC236}">
                <a16:creationId xmlns:a16="http://schemas.microsoft.com/office/drawing/2014/main" id="{EFD1794C-B918-C9FE-F3F6-83AF604CE071}"/>
              </a:ext>
            </a:extLst>
          </p:cNvPr>
          <p:cNvSpPr txBox="1">
            <a:spLocks noGrp="1"/>
          </p:cNvSpPr>
          <p:nvPr>
            <p:ph type="body" sz="quarter" idx="4294967295" hasCustomPrompt="1"/>
          </p:nvPr>
        </p:nvSpPr>
        <p:spPr>
          <a:xfrm>
            <a:off x="636103" y="2594116"/>
            <a:ext cx="4574253" cy="3549232"/>
          </a:xfrm>
          <a:prstGeom prst="rect">
            <a:avLst/>
          </a:prstGeom>
          <a:noFill/>
          <a:ln>
            <a:noFill/>
          </a:ln>
        </p:spPr>
        <p:txBody>
          <a:bodyPr vert="horz" wrap="square" lIns="91440" tIns="45720" rIns="91440" bIns="45720" anchor="t" anchorCtr="0" compatLnSpc="1">
            <a:noAutofit/>
          </a:bodyPr>
          <a:lstStyle>
            <a:lvl1pPr marL="342900" marR="0" lvl="1" indent="0" fontAlgn="auto">
              <a:spcBef>
                <a:spcPts val="375"/>
              </a:spcBef>
              <a:spcAft>
                <a:spcPts val="0"/>
              </a:spcAft>
              <a:buNone/>
              <a:tabLst/>
              <a:defRPr lang="fr-FR" sz="1350" b="0" i="0" u="none" strike="noStrike" cap="none" spc="0" baseline="0">
                <a:solidFill>
                  <a:schemeClr val="tx1"/>
                </a:solidFill>
                <a:uFillTx/>
                <a:latin typeface="Arial" pitchFamily="34"/>
                <a:cs typeface="Arial" pitchFamily="34"/>
              </a:defRPr>
            </a:lvl1pPr>
          </a:lstStyle>
          <a:p>
            <a:pPr lvl="0"/>
            <a:r>
              <a:rPr lang="fr-FR" err="1"/>
              <a:t>Add</a:t>
            </a:r>
            <a:r>
              <a:rPr lang="fr-FR"/>
              <a:t> </a:t>
            </a:r>
            <a:r>
              <a:rPr lang="fr-FR" err="1"/>
              <a:t>text</a:t>
            </a:r>
            <a:endParaRPr lang="fr-FR"/>
          </a:p>
        </p:txBody>
      </p:sp>
      <p:sp>
        <p:nvSpPr>
          <p:cNvPr id="10" name="Espace réservé du texte 8">
            <a:extLst>
              <a:ext uri="{FF2B5EF4-FFF2-40B4-BE49-F238E27FC236}">
                <a16:creationId xmlns:a16="http://schemas.microsoft.com/office/drawing/2014/main" id="{AB33F99E-FC3E-6D26-585B-FB5936441656}"/>
              </a:ext>
            </a:extLst>
          </p:cNvPr>
          <p:cNvSpPr txBox="1">
            <a:spLocks noGrp="1"/>
          </p:cNvSpPr>
          <p:nvPr>
            <p:ph type="body" sz="quarter" idx="4294967295" hasCustomPrompt="1"/>
          </p:nvPr>
        </p:nvSpPr>
        <p:spPr>
          <a:xfrm>
            <a:off x="6096002" y="2594116"/>
            <a:ext cx="4563479" cy="3549232"/>
          </a:xfrm>
          <a:prstGeom prst="rect">
            <a:avLst/>
          </a:prstGeom>
          <a:noFill/>
          <a:ln>
            <a:noFill/>
          </a:ln>
        </p:spPr>
        <p:txBody>
          <a:bodyPr vert="horz" wrap="square" lIns="91440" tIns="45720" rIns="91440" bIns="45720" anchor="t" anchorCtr="0" compatLnSpc="1">
            <a:noAutofit/>
          </a:bodyPr>
          <a:lstStyle>
            <a:lvl1pPr marL="342900" marR="0" lvl="1" indent="0" fontAlgn="auto">
              <a:spcBef>
                <a:spcPts val="375"/>
              </a:spcBef>
              <a:spcAft>
                <a:spcPts val="0"/>
              </a:spcAft>
              <a:buNone/>
              <a:tabLst/>
              <a:defRPr lang="fr-FR" sz="1350" b="0" i="0" u="none" strike="noStrike" cap="none" spc="0" baseline="0">
                <a:solidFill>
                  <a:schemeClr val="tx1"/>
                </a:solidFill>
                <a:uFillTx/>
                <a:latin typeface="Arial" pitchFamily="34"/>
                <a:cs typeface="Arial" pitchFamily="34"/>
              </a:defRPr>
            </a:lvl1pPr>
          </a:lstStyle>
          <a:p>
            <a:pPr lvl="0"/>
            <a:r>
              <a:rPr lang="fr-FR" err="1"/>
              <a:t>Add</a:t>
            </a:r>
            <a:r>
              <a:rPr lang="fr-FR"/>
              <a:t> </a:t>
            </a:r>
            <a:r>
              <a:rPr lang="fr-FR" err="1"/>
              <a:t>text</a:t>
            </a:r>
            <a:endParaRPr lang="fr-FR"/>
          </a:p>
        </p:txBody>
      </p:sp>
      <p:pic>
        <p:nvPicPr>
          <p:cNvPr id="13" name="Picture 7">
            <a:extLst>
              <a:ext uri="{FF2B5EF4-FFF2-40B4-BE49-F238E27FC236}">
                <a16:creationId xmlns:a16="http://schemas.microsoft.com/office/drawing/2014/main" id="{789D7EDE-DF07-5922-1D6C-72B110595610}"/>
              </a:ext>
            </a:extLst>
          </p:cNvPr>
          <p:cNvPicPr>
            <a:picLocks noChangeAspect="1"/>
          </p:cNvPicPr>
          <p:nvPr/>
        </p:nvPicPr>
        <p:blipFill>
          <a:blip r:embed="rId2">
            <a:extLst>
              <a:ext uri="{28A0092B-C50C-407E-A947-70E740481C1C}">
                <a14:useLocalDpi xmlns:a14="http://schemas.microsoft.com/office/drawing/2010/main" val="0"/>
              </a:ext>
            </a:extLst>
          </a:blip>
          <a:srcRect t="29469" b="29469"/>
          <a:stretch/>
        </p:blipFill>
        <p:spPr>
          <a:xfrm>
            <a:off x="9453216" y="266804"/>
            <a:ext cx="2412525" cy="990615"/>
          </a:xfrm>
          <a:prstGeom prst="rect">
            <a:avLst/>
          </a:prstGeom>
          <a:noFill/>
          <a:ln cap="flat">
            <a:noFill/>
          </a:ln>
        </p:spPr>
      </p:pic>
      <p:sp>
        <p:nvSpPr>
          <p:cNvPr id="8" name="Titre 1">
            <a:extLst>
              <a:ext uri="{FF2B5EF4-FFF2-40B4-BE49-F238E27FC236}">
                <a16:creationId xmlns:a16="http://schemas.microsoft.com/office/drawing/2014/main" id="{662C9FA7-EDA5-FB02-0E42-FB7C5C99568E}"/>
              </a:ext>
            </a:extLst>
          </p:cNvPr>
          <p:cNvSpPr>
            <a:spLocks noGrp="1"/>
          </p:cNvSpPr>
          <p:nvPr>
            <p:ph type="title" hasCustomPrompt="1"/>
          </p:nvPr>
        </p:nvSpPr>
        <p:spPr>
          <a:xfrm>
            <a:off x="636104" y="378773"/>
            <a:ext cx="7287769" cy="829719"/>
          </a:xfrm>
          <a:solidFill>
            <a:schemeClr val="accent1"/>
          </a:solidFill>
        </p:spPr>
        <p:txBody>
          <a:bodyPr>
            <a:normAutofit/>
          </a:bodyPr>
          <a:lstStyle>
            <a:lvl1pPr>
              <a:defRPr sz="2700">
                <a:solidFill>
                  <a:schemeClr val="bg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1847411189"/>
      </p:ext>
    </p:extLst>
  </p:cSld>
  <p:clrMapOvr>
    <a:masterClrMapping/>
  </p:clrMapOvr>
  <p:extLst>
    <p:ext uri="{DCECCB84-F9BA-43D5-87BE-67443E8EF086}">
      <p15:sldGuideLst xmlns:p15="http://schemas.microsoft.com/office/powerpoint/2012/main">
        <p15:guide id="1" orient="horz" pos="2184">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background- two text box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E157DFE-076F-C613-DBE7-8A583053A5CF}"/>
              </a:ext>
            </a:extLst>
          </p:cNvPr>
          <p:cNvSpPr/>
          <p:nvPr userDrawn="1"/>
        </p:nvSpPr>
        <p:spPr>
          <a:xfrm>
            <a:off x="0" y="0"/>
            <a:ext cx="12192000" cy="1587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2">
            <a:extLst>
              <a:ext uri="{FF2B5EF4-FFF2-40B4-BE49-F238E27FC236}">
                <a16:creationId xmlns:a16="http://schemas.microsoft.com/office/drawing/2014/main" id="{DFC40283-10B5-9A31-673D-5810089A8EBC}"/>
              </a:ext>
            </a:extLst>
          </p:cNvPr>
          <p:cNvSpPr txBox="1">
            <a:spLocks noGrp="1"/>
          </p:cNvSpPr>
          <p:nvPr>
            <p:ph type="body" sz="quarter" idx="4294967295" hasCustomPrompt="1"/>
          </p:nvPr>
        </p:nvSpPr>
        <p:spPr>
          <a:xfrm>
            <a:off x="636102" y="1823021"/>
            <a:ext cx="4574253" cy="634657"/>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fr-FR" sz="2400" b="1" i="0" u="none" strike="noStrike" cap="none" spc="0" baseline="0">
                <a:solidFill>
                  <a:schemeClr val="accent2"/>
                </a:solidFill>
                <a:uFillTx/>
                <a:latin typeface="Arial Nova" panose="020B0504020202020204" pitchFamily="34" charset="0"/>
              </a:defRPr>
            </a:lvl1pPr>
          </a:lstStyle>
          <a:p>
            <a:pPr lvl="0"/>
            <a:r>
              <a:rPr lang="fr-FR" err="1"/>
              <a:t>Heading</a:t>
            </a:r>
            <a:r>
              <a:rPr lang="fr-FR"/>
              <a:t> </a:t>
            </a:r>
          </a:p>
        </p:txBody>
      </p:sp>
      <p:sp>
        <p:nvSpPr>
          <p:cNvPr id="3" name="Espace réservé du pied de page 7">
            <a:extLst>
              <a:ext uri="{FF2B5EF4-FFF2-40B4-BE49-F238E27FC236}">
                <a16:creationId xmlns:a16="http://schemas.microsoft.com/office/drawing/2014/main" id="{77D55721-9271-924A-865A-BE2040323452}"/>
              </a:ext>
            </a:extLst>
          </p:cNvPr>
          <p:cNvSpPr txBox="1">
            <a:spLocks noGrp="1"/>
          </p:cNvSpPr>
          <p:nvPr>
            <p:ph type="ftr" sz="quarter" idx="9"/>
          </p:nvPr>
        </p:nvSpPr>
        <p:spPr>
          <a:xfrm>
            <a:off x="903761" y="6356351"/>
            <a:ext cx="8431458" cy="365129"/>
          </a:xfrm>
        </p:spPr>
        <p:txBody>
          <a:bodyPr/>
          <a:lstStyle>
            <a:lvl1pPr>
              <a:defRPr/>
            </a:lvl1pPr>
          </a:lstStyle>
          <a:p>
            <a:pPr lvl="0"/>
            <a:r>
              <a:rPr lang="en-US"/>
              <a:t>Funded by the European Union.  </a:t>
            </a:r>
            <a:endParaRPr lang="fr-FR"/>
          </a:p>
        </p:txBody>
      </p:sp>
      <p:sp>
        <p:nvSpPr>
          <p:cNvPr id="4" name="Espace réservé du numéro de diapositive 8">
            <a:extLst>
              <a:ext uri="{FF2B5EF4-FFF2-40B4-BE49-F238E27FC236}">
                <a16:creationId xmlns:a16="http://schemas.microsoft.com/office/drawing/2014/main" id="{1D337540-F653-5F7C-26D9-F8391D5A0C45}"/>
              </a:ext>
            </a:extLst>
          </p:cNvPr>
          <p:cNvSpPr txBox="1">
            <a:spLocks noGrp="1"/>
          </p:cNvSpPr>
          <p:nvPr>
            <p:ph type="sldNum" sz="quarter" idx="8"/>
          </p:nvPr>
        </p:nvSpPr>
        <p:spPr/>
        <p:txBody>
          <a:bodyPr/>
          <a:lstStyle>
            <a:lvl1pPr>
              <a:defRPr/>
            </a:lvl1pPr>
          </a:lstStyle>
          <a:p>
            <a:pPr lvl="0"/>
            <a:fld id="{F75ADCAF-4C7E-4A8C-96F7-3A94A56C39AE}" type="slidenum">
              <a:t>‹N°›</a:t>
            </a:fld>
            <a:endParaRPr lang="fr-FR"/>
          </a:p>
        </p:txBody>
      </p:sp>
      <p:sp>
        <p:nvSpPr>
          <p:cNvPr id="7" name="Espace réservé du texte 2">
            <a:extLst>
              <a:ext uri="{FF2B5EF4-FFF2-40B4-BE49-F238E27FC236}">
                <a16:creationId xmlns:a16="http://schemas.microsoft.com/office/drawing/2014/main" id="{791D0975-2094-3380-D702-DDFFD94326A0}"/>
              </a:ext>
            </a:extLst>
          </p:cNvPr>
          <p:cNvSpPr txBox="1">
            <a:spLocks noGrp="1"/>
          </p:cNvSpPr>
          <p:nvPr>
            <p:ph type="body" sz="quarter" idx="4294967295" hasCustomPrompt="1"/>
          </p:nvPr>
        </p:nvSpPr>
        <p:spPr>
          <a:xfrm>
            <a:off x="6113757" y="1821636"/>
            <a:ext cx="4563479" cy="634657"/>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fr-FR" sz="2400" b="1" i="0" u="none" strike="noStrike" kern="1200" cap="none" spc="0" baseline="0" dirty="0">
                <a:solidFill>
                  <a:schemeClr val="accent2"/>
                </a:solidFill>
                <a:uFillTx/>
                <a:latin typeface="Arial Nova" panose="020B0504020202020204" pitchFamily="34" charset="0"/>
                <a:ea typeface="+mn-ea"/>
                <a:cs typeface="+mn-cs"/>
              </a:defRPr>
            </a:lvl1pPr>
          </a:lstStyle>
          <a:p>
            <a:pPr marL="0" marR="0" lvl="0" indent="0" algn="l" defTabSz="914400" rtl="0" eaLnBrk="1" fontAlgn="auto" latinLnBrk="0" hangingPunct="1">
              <a:lnSpc>
                <a:spcPct val="90000"/>
              </a:lnSpc>
              <a:spcBef>
                <a:spcPts val="1000"/>
              </a:spcBef>
              <a:spcAft>
                <a:spcPts val="0"/>
              </a:spcAft>
              <a:buFont typeface="Arial" panose="020B0604020202020204" pitchFamily="34" charset="0"/>
              <a:buNone/>
              <a:tabLst/>
            </a:pPr>
            <a:r>
              <a:rPr lang="fr-FR" err="1"/>
              <a:t>Heading</a:t>
            </a:r>
            <a:r>
              <a:rPr lang="fr-FR"/>
              <a:t> </a:t>
            </a:r>
          </a:p>
        </p:txBody>
      </p:sp>
      <p:sp>
        <p:nvSpPr>
          <p:cNvPr id="9" name="Espace réservé du texte 8">
            <a:extLst>
              <a:ext uri="{FF2B5EF4-FFF2-40B4-BE49-F238E27FC236}">
                <a16:creationId xmlns:a16="http://schemas.microsoft.com/office/drawing/2014/main" id="{EFD1794C-B918-C9FE-F3F6-83AF604CE071}"/>
              </a:ext>
            </a:extLst>
          </p:cNvPr>
          <p:cNvSpPr txBox="1">
            <a:spLocks noGrp="1"/>
          </p:cNvSpPr>
          <p:nvPr>
            <p:ph type="body" sz="quarter" idx="4294967295" hasCustomPrompt="1"/>
          </p:nvPr>
        </p:nvSpPr>
        <p:spPr>
          <a:xfrm>
            <a:off x="636102" y="2594116"/>
            <a:ext cx="4574253" cy="3549232"/>
          </a:xfrm>
          <a:prstGeom prst="rect">
            <a:avLst/>
          </a:prstGeom>
          <a:noFill/>
          <a:ln>
            <a:noFill/>
          </a:ln>
        </p:spPr>
        <p:txBody>
          <a:bodyPr vert="horz" wrap="square" lIns="91440" tIns="45720" rIns="91440" bIns="45720" anchor="t" anchorCtr="0" compatLnSpc="1">
            <a:noAutofit/>
          </a:bodyPr>
          <a:lstStyle>
            <a:lvl1pPr marL="457200" marR="0" lvl="1" indent="0" fontAlgn="auto">
              <a:spcBef>
                <a:spcPts val="500"/>
              </a:spcBef>
              <a:spcAft>
                <a:spcPts val="0"/>
              </a:spcAft>
              <a:buNone/>
              <a:tabLst/>
              <a:defRPr lang="fr-FR" sz="1800" b="0" i="0" u="none" strike="noStrike" cap="none" spc="0" baseline="0">
                <a:solidFill>
                  <a:schemeClr val="tx1"/>
                </a:solidFill>
                <a:uFillTx/>
                <a:latin typeface="Arial" pitchFamily="34"/>
                <a:cs typeface="Arial" pitchFamily="34"/>
              </a:defRPr>
            </a:lvl1pPr>
          </a:lstStyle>
          <a:p>
            <a:pPr lvl="0"/>
            <a:r>
              <a:rPr lang="fr-FR" err="1"/>
              <a:t>Add</a:t>
            </a:r>
            <a:r>
              <a:rPr lang="fr-FR"/>
              <a:t> </a:t>
            </a:r>
            <a:r>
              <a:rPr lang="fr-FR" err="1"/>
              <a:t>text</a:t>
            </a:r>
            <a:endParaRPr lang="fr-FR"/>
          </a:p>
        </p:txBody>
      </p:sp>
      <p:sp>
        <p:nvSpPr>
          <p:cNvPr id="10" name="Espace réservé du texte 8">
            <a:extLst>
              <a:ext uri="{FF2B5EF4-FFF2-40B4-BE49-F238E27FC236}">
                <a16:creationId xmlns:a16="http://schemas.microsoft.com/office/drawing/2014/main" id="{AB33F99E-FC3E-6D26-585B-FB5936441656}"/>
              </a:ext>
            </a:extLst>
          </p:cNvPr>
          <p:cNvSpPr txBox="1">
            <a:spLocks noGrp="1"/>
          </p:cNvSpPr>
          <p:nvPr>
            <p:ph type="body" sz="quarter" idx="4294967295" hasCustomPrompt="1"/>
          </p:nvPr>
        </p:nvSpPr>
        <p:spPr>
          <a:xfrm>
            <a:off x="6096000" y="2594116"/>
            <a:ext cx="4563479" cy="3549232"/>
          </a:xfrm>
          <a:prstGeom prst="rect">
            <a:avLst/>
          </a:prstGeom>
          <a:noFill/>
          <a:ln>
            <a:noFill/>
          </a:ln>
        </p:spPr>
        <p:txBody>
          <a:bodyPr vert="horz" wrap="square" lIns="91440" tIns="45720" rIns="91440" bIns="45720" anchor="t" anchorCtr="0" compatLnSpc="1">
            <a:noAutofit/>
          </a:bodyPr>
          <a:lstStyle>
            <a:lvl1pPr marL="457200" marR="0" lvl="1" indent="0" fontAlgn="auto">
              <a:spcBef>
                <a:spcPts val="500"/>
              </a:spcBef>
              <a:spcAft>
                <a:spcPts val="0"/>
              </a:spcAft>
              <a:buNone/>
              <a:tabLst/>
              <a:defRPr lang="fr-FR" sz="1800" b="0" i="0" u="none" strike="noStrike" cap="none" spc="0" baseline="0">
                <a:solidFill>
                  <a:schemeClr val="tx1"/>
                </a:solidFill>
                <a:uFillTx/>
                <a:latin typeface="Arial" pitchFamily="34"/>
                <a:cs typeface="Arial" pitchFamily="34"/>
              </a:defRPr>
            </a:lvl1pPr>
          </a:lstStyle>
          <a:p>
            <a:pPr lvl="0"/>
            <a:r>
              <a:rPr lang="fr-FR" err="1"/>
              <a:t>Add</a:t>
            </a:r>
            <a:r>
              <a:rPr lang="fr-FR"/>
              <a:t> </a:t>
            </a:r>
            <a:r>
              <a:rPr lang="fr-FR" err="1"/>
              <a:t>text</a:t>
            </a:r>
            <a:endParaRPr lang="fr-FR"/>
          </a:p>
        </p:txBody>
      </p:sp>
      <p:pic>
        <p:nvPicPr>
          <p:cNvPr id="13" name="Picture 7">
            <a:extLst>
              <a:ext uri="{FF2B5EF4-FFF2-40B4-BE49-F238E27FC236}">
                <a16:creationId xmlns:a16="http://schemas.microsoft.com/office/drawing/2014/main" id="{789D7EDE-DF07-5922-1D6C-72B110595610}"/>
              </a:ext>
            </a:extLst>
          </p:cNvPr>
          <p:cNvPicPr>
            <a:picLocks noChangeAspect="1"/>
          </p:cNvPicPr>
          <p:nvPr userDrawn="1"/>
        </p:nvPicPr>
        <p:blipFill>
          <a:blip r:embed="rId2">
            <a:extLst>
              <a:ext uri="{28A0092B-C50C-407E-A947-70E740481C1C}">
                <a14:useLocalDpi xmlns:a14="http://schemas.microsoft.com/office/drawing/2010/main" val="0"/>
              </a:ext>
            </a:extLst>
          </a:blip>
          <a:srcRect t="29469" b="29469"/>
          <a:stretch/>
        </p:blipFill>
        <p:spPr>
          <a:xfrm>
            <a:off x="9453216" y="266802"/>
            <a:ext cx="2412525" cy="990615"/>
          </a:xfrm>
          <a:prstGeom prst="rect">
            <a:avLst/>
          </a:prstGeom>
          <a:noFill/>
          <a:ln cap="flat">
            <a:noFill/>
          </a:ln>
        </p:spPr>
      </p:pic>
      <p:sp>
        <p:nvSpPr>
          <p:cNvPr id="8" name="Titre 1">
            <a:extLst>
              <a:ext uri="{FF2B5EF4-FFF2-40B4-BE49-F238E27FC236}">
                <a16:creationId xmlns:a16="http://schemas.microsoft.com/office/drawing/2014/main" id="{662C9FA7-EDA5-FB02-0E42-FB7C5C99568E}"/>
              </a:ext>
            </a:extLst>
          </p:cNvPr>
          <p:cNvSpPr>
            <a:spLocks noGrp="1"/>
          </p:cNvSpPr>
          <p:nvPr>
            <p:ph type="title" hasCustomPrompt="1"/>
          </p:nvPr>
        </p:nvSpPr>
        <p:spPr>
          <a:xfrm>
            <a:off x="636102" y="378771"/>
            <a:ext cx="7287769" cy="829719"/>
          </a:xfrm>
          <a:solidFill>
            <a:schemeClr val="accent1"/>
          </a:solidFill>
        </p:spPr>
        <p:txBody>
          <a:bodyPr>
            <a:normAutofit/>
          </a:bodyPr>
          <a:lstStyle>
            <a:lvl1pPr>
              <a:defRPr sz="3600">
                <a:solidFill>
                  <a:schemeClr val="bg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632810653"/>
      </p:ext>
    </p:extLst>
  </p:cSld>
  <p:clrMapOvr>
    <a:masterClrMapping/>
  </p:clrMapOvr>
  <p:extLst>
    <p:ext uri="{DCECCB84-F9BA-43D5-87BE-67443E8EF086}">
      <p15:sldGuideLst xmlns:p15="http://schemas.microsoft.com/office/powerpoint/2012/main">
        <p15:guide id="1" orient="horz" pos="2184"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White background- three sections">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105717A8-C25B-F43E-0D21-190442EFD600}"/>
              </a:ext>
            </a:extLst>
          </p:cNvPr>
          <p:cNvSpPr txBox="1">
            <a:spLocks noGrp="1"/>
          </p:cNvSpPr>
          <p:nvPr>
            <p:ph type="sldNum" sz="quarter" idx="8"/>
          </p:nvPr>
        </p:nvSpPr>
        <p:spPr/>
        <p:txBody>
          <a:bodyPr/>
          <a:lstStyle>
            <a:lvl1pPr>
              <a:defRPr/>
            </a:lvl1pPr>
          </a:lstStyle>
          <a:p>
            <a:fld id="{C1FF6DA9-008F-8B48-92A6-B652298478BF}" type="slidenum">
              <a:rPr lang="en-US" smtClean="0"/>
              <a:t>‹N°›</a:t>
            </a:fld>
            <a:endParaRPr lang="en-US"/>
          </a:p>
        </p:txBody>
      </p:sp>
      <p:sp>
        <p:nvSpPr>
          <p:cNvPr id="5" name="Espace réservé du texte 22">
            <a:extLst>
              <a:ext uri="{FF2B5EF4-FFF2-40B4-BE49-F238E27FC236}">
                <a16:creationId xmlns:a16="http://schemas.microsoft.com/office/drawing/2014/main" id="{8B28896D-9CEF-ABCB-963E-8EAB0AAB4F3D}"/>
              </a:ext>
            </a:extLst>
          </p:cNvPr>
          <p:cNvSpPr txBox="1">
            <a:spLocks noGrp="1"/>
          </p:cNvSpPr>
          <p:nvPr>
            <p:ph type="body" sz="quarter" idx="4294967295" hasCustomPrompt="1"/>
          </p:nvPr>
        </p:nvSpPr>
        <p:spPr>
          <a:xfrm>
            <a:off x="620741" y="2879593"/>
            <a:ext cx="2764704"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500" b="1" i="0" u="none" strike="noStrike" cap="none" spc="0" baseline="0">
                <a:solidFill>
                  <a:schemeClr val="accent3"/>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6" name="Espace réservé du texte 22">
            <a:extLst>
              <a:ext uri="{FF2B5EF4-FFF2-40B4-BE49-F238E27FC236}">
                <a16:creationId xmlns:a16="http://schemas.microsoft.com/office/drawing/2014/main" id="{79014101-31BE-0AFA-0849-84F188A06567}"/>
              </a:ext>
            </a:extLst>
          </p:cNvPr>
          <p:cNvSpPr txBox="1">
            <a:spLocks noGrp="1"/>
          </p:cNvSpPr>
          <p:nvPr>
            <p:ph type="body" sz="quarter" idx="4294967295" hasCustomPrompt="1"/>
          </p:nvPr>
        </p:nvSpPr>
        <p:spPr>
          <a:xfrm>
            <a:off x="4361779" y="2886487"/>
            <a:ext cx="2634244" cy="56014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500" b="1" i="0" u="none" strike="noStrike" cap="none" spc="0" baseline="0">
                <a:solidFill>
                  <a:schemeClr val="accent3"/>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7" name="Espace réservé du texte 22">
            <a:extLst>
              <a:ext uri="{FF2B5EF4-FFF2-40B4-BE49-F238E27FC236}">
                <a16:creationId xmlns:a16="http://schemas.microsoft.com/office/drawing/2014/main" id="{2D688051-522E-8978-6A64-A813C76D73EE}"/>
              </a:ext>
            </a:extLst>
          </p:cNvPr>
          <p:cNvSpPr txBox="1">
            <a:spLocks noGrp="1"/>
          </p:cNvSpPr>
          <p:nvPr>
            <p:ph type="body" sz="quarter" idx="4294967295" hasCustomPrompt="1"/>
          </p:nvPr>
        </p:nvSpPr>
        <p:spPr>
          <a:xfrm>
            <a:off x="7978305" y="2878301"/>
            <a:ext cx="2693492"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500" b="1" i="0" u="none" strike="noStrike" cap="none" spc="0" baseline="0">
                <a:solidFill>
                  <a:schemeClr val="accent3"/>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8" name="Espace réservé du texte 22">
            <a:extLst>
              <a:ext uri="{FF2B5EF4-FFF2-40B4-BE49-F238E27FC236}">
                <a16:creationId xmlns:a16="http://schemas.microsoft.com/office/drawing/2014/main" id="{73F72EAF-6C03-4386-0EAA-4D115AD675D9}"/>
              </a:ext>
            </a:extLst>
          </p:cNvPr>
          <p:cNvSpPr txBox="1">
            <a:spLocks noGrp="1"/>
          </p:cNvSpPr>
          <p:nvPr>
            <p:ph type="body" sz="quarter" idx="4294967295" hasCustomPrompt="1"/>
          </p:nvPr>
        </p:nvSpPr>
        <p:spPr>
          <a:xfrm>
            <a:off x="625645" y="3655249"/>
            <a:ext cx="2759801"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350" b="0" i="0" u="none" strike="noStrike" cap="none" spc="0" baseline="0">
                <a:solidFill>
                  <a:srgbClr val="000000"/>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9" name="Espace réservé du texte 22">
            <a:extLst>
              <a:ext uri="{FF2B5EF4-FFF2-40B4-BE49-F238E27FC236}">
                <a16:creationId xmlns:a16="http://schemas.microsoft.com/office/drawing/2014/main" id="{70360789-CA7E-EA63-EE33-3E2373E2704D}"/>
              </a:ext>
            </a:extLst>
          </p:cNvPr>
          <p:cNvSpPr txBox="1">
            <a:spLocks noGrp="1"/>
          </p:cNvSpPr>
          <p:nvPr>
            <p:ph type="body" sz="quarter" idx="4294967295" hasCustomPrompt="1"/>
          </p:nvPr>
        </p:nvSpPr>
        <p:spPr>
          <a:xfrm>
            <a:off x="4301973" y="3655249"/>
            <a:ext cx="2694051"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350" b="0" i="0" u="none" strike="noStrike" cap="none" spc="0" baseline="0">
                <a:solidFill>
                  <a:srgbClr val="000000"/>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10" name="Espace réservé du texte 22">
            <a:extLst>
              <a:ext uri="{FF2B5EF4-FFF2-40B4-BE49-F238E27FC236}">
                <a16:creationId xmlns:a16="http://schemas.microsoft.com/office/drawing/2014/main" id="{F474C624-54FB-6C80-6016-BAC04202F7C0}"/>
              </a:ext>
            </a:extLst>
          </p:cNvPr>
          <p:cNvSpPr txBox="1">
            <a:spLocks noGrp="1"/>
          </p:cNvSpPr>
          <p:nvPr>
            <p:ph type="body" sz="quarter" idx="4294967295" hasCustomPrompt="1"/>
          </p:nvPr>
        </p:nvSpPr>
        <p:spPr>
          <a:xfrm>
            <a:off x="7978304" y="3655249"/>
            <a:ext cx="2694051"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350" b="0" i="0" u="none" strike="noStrike" cap="none" spc="0" baseline="0">
                <a:solidFill>
                  <a:srgbClr val="000000"/>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11" name="Espace réservé du texte 36">
            <a:extLst>
              <a:ext uri="{FF2B5EF4-FFF2-40B4-BE49-F238E27FC236}">
                <a16:creationId xmlns:a16="http://schemas.microsoft.com/office/drawing/2014/main" id="{2C306BFA-9359-D8D5-67B7-58FA30C97F6A}"/>
              </a:ext>
            </a:extLst>
          </p:cNvPr>
          <p:cNvSpPr txBox="1">
            <a:spLocks noGrp="1"/>
          </p:cNvSpPr>
          <p:nvPr>
            <p:ph type="body" sz="quarter" idx="4294967295" hasCustomPrompt="1"/>
          </p:nvPr>
        </p:nvSpPr>
        <p:spPr>
          <a:xfrm>
            <a:off x="620742" y="1840318"/>
            <a:ext cx="2764703" cy="1022354"/>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3600" b="1" i="0" u="none" strike="noStrike" cap="none" spc="0" baseline="0">
                <a:solidFill>
                  <a:schemeClr val="accent2"/>
                </a:solidFill>
                <a:uFillTx/>
                <a:latin typeface="Arial Nova" panose="020B0504020202020204" pitchFamily="34" charset="0"/>
              </a:defRPr>
            </a:lvl1pPr>
          </a:lstStyle>
          <a:p>
            <a:pPr lvl="0"/>
            <a:r>
              <a:rPr lang="fr-FR"/>
              <a:t>01</a:t>
            </a:r>
          </a:p>
        </p:txBody>
      </p:sp>
      <p:sp>
        <p:nvSpPr>
          <p:cNvPr id="12" name="Espace réservé du texte 36">
            <a:extLst>
              <a:ext uri="{FF2B5EF4-FFF2-40B4-BE49-F238E27FC236}">
                <a16:creationId xmlns:a16="http://schemas.microsoft.com/office/drawing/2014/main" id="{51AE8B4E-A888-869C-B675-9DD414C2001E}"/>
              </a:ext>
            </a:extLst>
          </p:cNvPr>
          <p:cNvSpPr txBox="1">
            <a:spLocks noGrp="1"/>
          </p:cNvSpPr>
          <p:nvPr>
            <p:ph type="body" sz="quarter" idx="4294967295" hasCustomPrompt="1"/>
          </p:nvPr>
        </p:nvSpPr>
        <p:spPr>
          <a:xfrm>
            <a:off x="4359059" y="1841883"/>
            <a:ext cx="2636964" cy="1022354"/>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fr-FR" sz="3600" b="1" i="0" u="none" strike="noStrike" kern="1200" cap="none" spc="0" baseline="0" dirty="0">
                <a:solidFill>
                  <a:schemeClr val="accent2"/>
                </a:solidFill>
                <a:uFillTx/>
                <a:latin typeface="Arial Nova" panose="020B0504020202020204" pitchFamily="34" charset="0"/>
                <a:ea typeface="+mn-ea"/>
                <a:cs typeface="+mn-cs"/>
              </a:defRPr>
            </a:lvl1pPr>
          </a:lstStyle>
          <a:p>
            <a:pPr marL="0" marR="0" lvl="0" indent="0" algn="ctr" defTabSz="685800" rtl="0" eaLnBrk="1" fontAlgn="auto" latinLnBrk="0" hangingPunct="1">
              <a:lnSpc>
                <a:spcPct val="90000"/>
              </a:lnSpc>
              <a:spcBef>
                <a:spcPts val="750"/>
              </a:spcBef>
              <a:spcAft>
                <a:spcPts val="0"/>
              </a:spcAft>
              <a:buFont typeface="Arial" panose="020B0604020202020204" pitchFamily="34" charset="0"/>
              <a:buNone/>
              <a:tabLst/>
            </a:pPr>
            <a:r>
              <a:rPr lang="fr-FR"/>
              <a:t>02</a:t>
            </a:r>
          </a:p>
        </p:txBody>
      </p:sp>
      <p:sp>
        <p:nvSpPr>
          <p:cNvPr id="13" name="Espace réservé du texte 36">
            <a:extLst>
              <a:ext uri="{FF2B5EF4-FFF2-40B4-BE49-F238E27FC236}">
                <a16:creationId xmlns:a16="http://schemas.microsoft.com/office/drawing/2014/main" id="{D3A14185-7C02-4451-95E2-11DF4A2DE189}"/>
              </a:ext>
            </a:extLst>
          </p:cNvPr>
          <p:cNvSpPr txBox="1">
            <a:spLocks noGrp="1"/>
          </p:cNvSpPr>
          <p:nvPr>
            <p:ph type="body" sz="quarter" idx="4294967295" hasCustomPrompt="1"/>
          </p:nvPr>
        </p:nvSpPr>
        <p:spPr>
          <a:xfrm>
            <a:off x="7977745" y="1840318"/>
            <a:ext cx="2694051" cy="1022354"/>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3600" b="1" i="0" u="none" strike="noStrike" cap="none" spc="0" baseline="0">
                <a:solidFill>
                  <a:schemeClr val="accent2"/>
                </a:solidFill>
                <a:uFillTx/>
                <a:latin typeface="Arial Nova" panose="020B0504020202020204" pitchFamily="34" charset="0"/>
              </a:defRPr>
            </a:lvl1pPr>
          </a:lstStyle>
          <a:p>
            <a:pPr lvl="0"/>
            <a:r>
              <a:rPr lang="fr-FR"/>
              <a:t>03</a:t>
            </a:r>
          </a:p>
        </p:txBody>
      </p:sp>
      <p:sp>
        <p:nvSpPr>
          <p:cNvPr id="14" name="Espace réservé du pied de page 4">
            <a:extLst>
              <a:ext uri="{FF2B5EF4-FFF2-40B4-BE49-F238E27FC236}">
                <a16:creationId xmlns:a16="http://schemas.microsoft.com/office/drawing/2014/main" id="{FE75BB33-5DE1-8F93-07BF-95AD595C406C}"/>
              </a:ext>
            </a:extLst>
          </p:cNvPr>
          <p:cNvSpPr txBox="1">
            <a:spLocks noGrp="1"/>
          </p:cNvSpPr>
          <p:nvPr>
            <p:ph type="ftr" sz="quarter" idx="9"/>
          </p:nvPr>
        </p:nvSpPr>
        <p:spPr/>
        <p:txBody>
          <a:bodyPr/>
          <a:lstStyle>
            <a:lvl1pPr>
              <a:defRPr/>
            </a:lvl1pPr>
            <a:lvl2pPr>
              <a:defRPr/>
            </a:lvl2pPr>
          </a:lstStyle>
          <a:p>
            <a:endParaRPr lang="en-US"/>
          </a:p>
        </p:txBody>
      </p:sp>
      <p:sp>
        <p:nvSpPr>
          <p:cNvPr id="4" name="Titre 1">
            <a:extLst>
              <a:ext uri="{FF2B5EF4-FFF2-40B4-BE49-F238E27FC236}">
                <a16:creationId xmlns:a16="http://schemas.microsoft.com/office/drawing/2014/main" id="{678E443E-658D-747E-3A9C-F4D1C6A42E7F}"/>
              </a:ext>
            </a:extLst>
          </p:cNvPr>
          <p:cNvSpPr>
            <a:spLocks noGrp="1"/>
          </p:cNvSpPr>
          <p:nvPr>
            <p:ph type="title" hasCustomPrompt="1"/>
          </p:nvPr>
        </p:nvSpPr>
        <p:spPr>
          <a:xfrm>
            <a:off x="620742" y="337444"/>
            <a:ext cx="7270860" cy="765278"/>
          </a:xfrm>
          <a:noFill/>
        </p:spPr>
        <p:txBody>
          <a:bodyPr>
            <a:normAutofit/>
          </a:bodyPr>
          <a:lstStyle>
            <a:lvl1pPr>
              <a:defRPr sz="2700">
                <a:solidFill>
                  <a:schemeClr val="accent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3758852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White background- steps">
    <p:spTree>
      <p:nvGrpSpPr>
        <p:cNvPr id="1" name=""/>
        <p:cNvGrpSpPr/>
        <p:nvPr/>
      </p:nvGrpSpPr>
      <p:grpSpPr>
        <a:xfrm>
          <a:off x="0" y="0"/>
          <a:ext cx="0" cy="0"/>
          <a:chOff x="0" y="0"/>
          <a:chExt cx="0" cy="0"/>
        </a:xfrm>
      </p:grpSpPr>
      <p:sp>
        <p:nvSpPr>
          <p:cNvPr id="2" name="Espace réservé du numéro de diapositive 4">
            <a:extLst>
              <a:ext uri="{FF2B5EF4-FFF2-40B4-BE49-F238E27FC236}">
                <a16:creationId xmlns:a16="http://schemas.microsoft.com/office/drawing/2014/main" id="{B3CC889C-1611-D75B-01D9-028429B398D0}"/>
              </a:ext>
            </a:extLst>
          </p:cNvPr>
          <p:cNvSpPr txBox="1">
            <a:spLocks noGrp="1"/>
          </p:cNvSpPr>
          <p:nvPr>
            <p:ph type="sldNum" sz="quarter" idx="8"/>
          </p:nvPr>
        </p:nvSpPr>
        <p:spPr/>
        <p:txBody>
          <a:bodyPr/>
          <a:lstStyle>
            <a:lvl1pPr>
              <a:defRPr/>
            </a:lvl1pPr>
          </a:lstStyle>
          <a:p>
            <a:fld id="{C1FF6DA9-008F-8B48-92A6-B652298478BF}" type="slidenum">
              <a:rPr lang="en-US" smtClean="0"/>
              <a:t>‹N°›</a:t>
            </a:fld>
            <a:endParaRPr lang="en-US"/>
          </a:p>
        </p:txBody>
      </p:sp>
      <p:sp>
        <p:nvSpPr>
          <p:cNvPr id="3" name="Freeform 849">
            <a:extLst>
              <a:ext uri="{FF2B5EF4-FFF2-40B4-BE49-F238E27FC236}">
                <a16:creationId xmlns:a16="http://schemas.microsoft.com/office/drawing/2014/main" id="{BAA77BEA-C77A-9C76-9FF3-C0E078229BA0}"/>
              </a:ext>
            </a:extLst>
          </p:cNvPr>
          <p:cNvSpPr/>
          <p:nvPr/>
        </p:nvSpPr>
        <p:spPr>
          <a:xfrm>
            <a:off x="1220277" y="1845052"/>
            <a:ext cx="558799" cy="558798"/>
          </a:xfrm>
          <a:custGeom>
            <a:avLst/>
            <a:gdLst>
              <a:gd name="f0" fmla="val 10800000"/>
              <a:gd name="f1" fmla="val 5400000"/>
              <a:gd name="f2" fmla="val 180"/>
              <a:gd name="f3" fmla="val w"/>
              <a:gd name="f4" fmla="val h"/>
              <a:gd name="f5" fmla="val 0"/>
              <a:gd name="f6" fmla="val 164"/>
              <a:gd name="f7" fmla="val 162"/>
              <a:gd name="f8" fmla="val 112"/>
              <a:gd name="f9" fmla="val 82"/>
              <a:gd name="f10" fmla="val 92"/>
              <a:gd name="f11" fmla="val 91"/>
              <a:gd name="f12" fmla="val 78"/>
              <a:gd name="f13" fmla="val 88"/>
              <a:gd name="f14" fmla="val 75"/>
              <a:gd name="f15" fmla="val 85"/>
              <a:gd name="f16" fmla="val 74"/>
              <a:gd name="f17" fmla="val 46"/>
              <a:gd name="f18" fmla="val 45"/>
              <a:gd name="f19" fmla="val 83"/>
              <a:gd name="f20" fmla="val 44"/>
              <a:gd name="f21" fmla="val 80"/>
              <a:gd name="f22" fmla="val 79"/>
              <a:gd name="f23" fmla="val 76"/>
              <a:gd name="f24" fmla="val 71"/>
              <a:gd name="f25" fmla="val 96"/>
              <a:gd name="f26" fmla="val 87"/>
              <a:gd name="f27" fmla="val 114"/>
              <a:gd name="f28" fmla="val 115"/>
              <a:gd name="f29" fmla="val 86"/>
              <a:gd name="f30" fmla="val 90"/>
              <a:gd name="f31" fmla="val 140"/>
              <a:gd name="f32" fmla="val 29"/>
              <a:gd name="f33" fmla="val 151"/>
              <a:gd name="f34" fmla="val 40"/>
              <a:gd name="f35" fmla="val 152"/>
              <a:gd name="f36" fmla="val 41"/>
              <a:gd name="f37" fmla="val 153"/>
              <a:gd name="f38" fmla="val 154"/>
              <a:gd name="f39" fmla="val 155"/>
              <a:gd name="f40" fmla="val 31"/>
              <a:gd name="f41" fmla="val 17"/>
              <a:gd name="f42" fmla="val 9"/>
              <a:gd name="f43" fmla="val 146"/>
              <a:gd name="f44" fmla="val 132"/>
              <a:gd name="f45" fmla="val 123"/>
              <a:gd name="f46" fmla="val 10"/>
              <a:gd name="f47" fmla="val 11"/>
              <a:gd name="f48" fmla="val 12"/>
              <a:gd name="f49" fmla="val 136"/>
              <a:gd name="f50" fmla="val 25"/>
              <a:gd name="f51" fmla="val 131"/>
              <a:gd name="f52" fmla="val 30"/>
              <a:gd name="f53" fmla="val 118"/>
              <a:gd name="f54" fmla="val 18"/>
              <a:gd name="f55" fmla="val 101"/>
              <a:gd name="f56" fmla="val 63"/>
              <a:gd name="f57" fmla="val 32"/>
              <a:gd name="f58" fmla="val 28"/>
              <a:gd name="f59" fmla="val 24"/>
              <a:gd name="f60" fmla="val 33"/>
              <a:gd name="f61" fmla="val 15"/>
              <a:gd name="f62" fmla="val 47"/>
              <a:gd name="f63" fmla="val 7"/>
              <a:gd name="f64" fmla="val 65"/>
              <a:gd name="f65" fmla="val 22"/>
              <a:gd name="f66" fmla="val 149"/>
              <a:gd name="f67" fmla="val 36"/>
              <a:gd name="f68" fmla="val 157"/>
              <a:gd name="f69" fmla="val 35"/>
              <a:gd name="f70" fmla="val 158"/>
              <a:gd name="f71" fmla="val 160"/>
              <a:gd name="f72" fmla="val 161"/>
              <a:gd name="f73" fmla="val 37"/>
              <a:gd name="f74" fmla="val 38"/>
              <a:gd name="f75" fmla="val 39"/>
              <a:gd name="f76" fmla="val 49"/>
              <a:gd name="f77" fmla="val 59"/>
              <a:gd name="f78" fmla="val 70"/>
              <a:gd name="f79" fmla="val 159"/>
              <a:gd name="f80" fmla="val 93"/>
              <a:gd name="f81" fmla="val 105"/>
              <a:gd name="f82" fmla="val 124"/>
              <a:gd name="f83" fmla="val 125"/>
              <a:gd name="f84" fmla="val 126"/>
              <a:gd name="f85" fmla="val 127"/>
              <a:gd name="f86" fmla="val 128"/>
              <a:gd name="f87" fmla="val 129"/>
              <a:gd name="f88" fmla="val 119"/>
              <a:gd name="f89" fmla="val 141"/>
              <a:gd name="f90" fmla="val 156"/>
              <a:gd name="f91" fmla="val 148"/>
              <a:gd name="f92" fmla="val 135"/>
              <a:gd name="f93" fmla="val 34"/>
              <a:gd name="f94" fmla="val 6"/>
              <a:gd name="f95" fmla="val 145"/>
              <a:gd name="f96" fmla="val 13"/>
              <a:gd name="f97" fmla="val 16"/>
              <a:gd name="f98" fmla="val 120"/>
              <a:gd name="f99" fmla="val 53"/>
              <a:gd name="f100" fmla="val 113"/>
              <a:gd name="f101" fmla="val 104"/>
              <a:gd name="f102" fmla="val 60"/>
              <a:gd name="f103" fmla="val 50"/>
              <a:gd name="f104" fmla="val 27"/>
              <a:gd name="f105" fmla="val 19"/>
              <a:gd name="f106" fmla="val 107"/>
              <a:gd name="f107" fmla="val 116"/>
              <a:gd name="f108" fmla="val 117"/>
              <a:gd name="f109" fmla="val 134"/>
              <a:gd name="f110" fmla="val 137"/>
              <a:gd name="f111" fmla="val 142"/>
              <a:gd name="f112" fmla="val 111"/>
              <a:gd name="f113" fmla="val 130"/>
              <a:gd name="f114" fmla="val 109"/>
              <a:gd name="f115" fmla="val 108"/>
              <a:gd name="f116" fmla="val 106"/>
              <a:gd name="f117" fmla="val 133"/>
              <a:gd name="f118" fmla="val 143"/>
              <a:gd name="f119" fmla="val 138"/>
              <a:gd name="f120" fmla="val 62"/>
              <a:gd name="f121" fmla="val 55"/>
              <a:gd name="f122" fmla="val 57"/>
              <a:gd name="f123" fmla="val 56"/>
              <a:gd name="f124" fmla="val 54"/>
              <a:gd name="f125" fmla="val 52"/>
              <a:gd name="f126" fmla="val 51"/>
              <a:gd name="f127" fmla="val 110"/>
              <a:gd name="f128" fmla="val 66"/>
              <a:gd name="f129" fmla="val 58"/>
              <a:gd name="f130" fmla="val 139"/>
              <a:gd name="f131" fmla="+- 0 0 -90"/>
              <a:gd name="f132" fmla="*/ f3 1 164"/>
              <a:gd name="f133" fmla="*/ f4 1 162"/>
              <a:gd name="f134" fmla="val f5"/>
              <a:gd name="f135" fmla="val f6"/>
              <a:gd name="f136" fmla="val f7"/>
              <a:gd name="f137" fmla="*/ f131 f0 1"/>
              <a:gd name="f138" fmla="+- f136 0 f134"/>
              <a:gd name="f139" fmla="+- f135 0 f134"/>
              <a:gd name="f140" fmla="*/ f137 1 f2"/>
              <a:gd name="f141" fmla="*/ f139 1 164"/>
              <a:gd name="f142" fmla="*/ f138 1 162"/>
              <a:gd name="f143" fmla="*/ 85 f139 1"/>
              <a:gd name="f144" fmla="*/ 74 f138 1"/>
              <a:gd name="f145" fmla="*/ 79 f139 1"/>
              <a:gd name="f146" fmla="*/ 46 f138 1"/>
              <a:gd name="f147" fmla="*/ 82 f139 1"/>
              <a:gd name="f148" fmla="*/ 96 f138 1"/>
              <a:gd name="f149" fmla="*/ 115 f139 1"/>
              <a:gd name="f150" fmla="*/ 85 f138 1"/>
              <a:gd name="f151" fmla="*/ 76 f139 1"/>
              <a:gd name="f152" fmla="*/ 90 f138 1"/>
              <a:gd name="f153" fmla="*/ 153 f139 1"/>
              <a:gd name="f154" fmla="*/ 41 f138 1"/>
              <a:gd name="f155" fmla="*/ 123 f139 1"/>
              <a:gd name="f156" fmla="*/ 9 f138 1"/>
              <a:gd name="f157" fmla="*/ 136 f139 1"/>
              <a:gd name="f158" fmla="*/ 25 f138 1"/>
              <a:gd name="f159" fmla="*/ 32 f139 1"/>
              <a:gd name="f160" fmla="*/ 30 f138 1"/>
              <a:gd name="f161" fmla="*/ 41 f139 1"/>
              <a:gd name="f162" fmla="*/ 10 f138 1"/>
              <a:gd name="f163" fmla="*/ 9 f139 1"/>
              <a:gd name="f164" fmla="*/ 40 f138 1"/>
              <a:gd name="f165" fmla="*/ 24 f139 1"/>
              <a:gd name="f166" fmla="*/ 29 f138 1"/>
              <a:gd name="f167" fmla="*/ 44 f139 1"/>
              <a:gd name="f168" fmla="*/ 149 f138 1"/>
              <a:gd name="f169" fmla="*/ 38 f139 1"/>
              <a:gd name="f170" fmla="*/ 162 f138 1"/>
              <a:gd name="f171" fmla="*/ 159 f138 1"/>
              <a:gd name="f172" fmla="*/ 126 f139 1"/>
              <a:gd name="f173" fmla="*/ 119 f139 1"/>
              <a:gd name="f174" fmla="*/ 140 f139 1"/>
              <a:gd name="f175" fmla="*/ 129 f139 1"/>
              <a:gd name="f176" fmla="*/ 11 f138 1"/>
              <a:gd name="f177" fmla="*/ 12 f139 1"/>
              <a:gd name="f178" fmla="*/ 12 f138 1"/>
              <a:gd name="f179" fmla="*/ 154 f138 1"/>
              <a:gd name="f180" fmla="*/ 151 f139 1"/>
              <a:gd name="f181" fmla="*/ 114 f139 1"/>
              <a:gd name="f182" fmla="*/ 22 f138 1"/>
              <a:gd name="f183" fmla="*/ 50 f139 1"/>
              <a:gd name="f184" fmla="*/ 27 f139 1"/>
              <a:gd name="f185" fmla="*/ 53 f138 1"/>
              <a:gd name="f186" fmla="*/ 117 f138 1"/>
              <a:gd name="f187" fmla="*/ 140 f138 1"/>
              <a:gd name="f188" fmla="*/ 113 f139 1"/>
              <a:gd name="f189" fmla="*/ 145 f139 1"/>
              <a:gd name="f190" fmla="*/ 108 f139 1"/>
              <a:gd name="f191" fmla="*/ 130 f138 1"/>
              <a:gd name="f192" fmla="*/ 143 f138 1"/>
              <a:gd name="f193" fmla="*/ 57 f139 1"/>
              <a:gd name="f194" fmla="*/ 134 f138 1"/>
              <a:gd name="f195" fmla="*/ 51 f139 1"/>
              <a:gd name="f196" fmla="*/ 37 f139 1"/>
              <a:gd name="f197" fmla="*/ 111 f138 1"/>
              <a:gd name="f198" fmla="*/ 88 f138 1"/>
              <a:gd name="f199" fmla="*/ 82 f138 1"/>
              <a:gd name="f200" fmla="*/ 33 f139 1"/>
              <a:gd name="f201" fmla="*/ 60 f138 1"/>
              <a:gd name="f202" fmla="*/ 36 f139 1"/>
              <a:gd name="f203" fmla="*/ 55 f138 1"/>
              <a:gd name="f204" fmla="*/ 52 f139 1"/>
              <a:gd name="f205" fmla="*/ 39 f138 1"/>
              <a:gd name="f206" fmla="*/ 36 f138 1"/>
              <a:gd name="f207" fmla="*/ 27 f138 1"/>
              <a:gd name="f208" fmla="*/ 127 f139 1"/>
              <a:gd name="f209" fmla="*/ 59 f138 1"/>
              <a:gd name="f210" fmla="*/ 133 f139 1"/>
              <a:gd name="f211" fmla="*/ 134 f139 1"/>
              <a:gd name="f212" fmla="*/ 128 f139 1"/>
              <a:gd name="f213" fmla="*/ 115 f138 1"/>
              <a:gd name="f214" fmla="+- f140 0 f1"/>
              <a:gd name="f215" fmla="*/ f143 1 164"/>
              <a:gd name="f216" fmla="*/ f144 1 162"/>
              <a:gd name="f217" fmla="*/ f145 1 164"/>
              <a:gd name="f218" fmla="*/ f146 1 162"/>
              <a:gd name="f219" fmla="*/ f147 1 164"/>
              <a:gd name="f220" fmla="*/ f148 1 162"/>
              <a:gd name="f221" fmla="*/ f149 1 164"/>
              <a:gd name="f222" fmla="*/ f150 1 162"/>
              <a:gd name="f223" fmla="*/ f151 1 164"/>
              <a:gd name="f224" fmla="*/ f152 1 162"/>
              <a:gd name="f225" fmla="*/ f153 1 164"/>
              <a:gd name="f226" fmla="*/ f154 1 162"/>
              <a:gd name="f227" fmla="*/ f155 1 164"/>
              <a:gd name="f228" fmla="*/ f156 1 162"/>
              <a:gd name="f229" fmla="*/ f157 1 164"/>
              <a:gd name="f230" fmla="*/ f158 1 162"/>
              <a:gd name="f231" fmla="*/ f159 1 164"/>
              <a:gd name="f232" fmla="*/ f160 1 162"/>
              <a:gd name="f233" fmla="*/ f161 1 164"/>
              <a:gd name="f234" fmla="*/ f162 1 162"/>
              <a:gd name="f235" fmla="*/ f163 1 164"/>
              <a:gd name="f236" fmla="*/ f164 1 162"/>
              <a:gd name="f237" fmla="*/ f165 1 164"/>
              <a:gd name="f238" fmla="*/ f166 1 162"/>
              <a:gd name="f239" fmla="*/ f167 1 164"/>
              <a:gd name="f240" fmla="*/ f168 1 162"/>
              <a:gd name="f241" fmla="*/ f169 1 164"/>
              <a:gd name="f242" fmla="*/ f170 1 162"/>
              <a:gd name="f243" fmla="*/ f171 1 162"/>
              <a:gd name="f244" fmla="*/ f172 1 164"/>
              <a:gd name="f245" fmla="*/ f173 1 164"/>
              <a:gd name="f246" fmla="*/ f174 1 164"/>
              <a:gd name="f247" fmla="*/ f175 1 164"/>
              <a:gd name="f248" fmla="*/ f176 1 162"/>
              <a:gd name="f249" fmla="*/ f177 1 164"/>
              <a:gd name="f250" fmla="*/ f178 1 162"/>
              <a:gd name="f251" fmla="*/ f179 1 162"/>
              <a:gd name="f252" fmla="*/ f180 1 164"/>
              <a:gd name="f253" fmla="*/ f181 1 164"/>
              <a:gd name="f254" fmla="*/ f182 1 162"/>
              <a:gd name="f255" fmla="*/ f183 1 164"/>
              <a:gd name="f256" fmla="*/ f184 1 164"/>
              <a:gd name="f257" fmla="*/ f185 1 162"/>
              <a:gd name="f258" fmla="*/ f186 1 162"/>
              <a:gd name="f259" fmla="*/ f187 1 162"/>
              <a:gd name="f260" fmla="*/ f188 1 164"/>
              <a:gd name="f261" fmla="*/ f189 1 164"/>
              <a:gd name="f262" fmla="*/ f190 1 164"/>
              <a:gd name="f263" fmla="*/ f191 1 162"/>
              <a:gd name="f264" fmla="*/ f192 1 162"/>
              <a:gd name="f265" fmla="*/ f193 1 164"/>
              <a:gd name="f266" fmla="*/ f194 1 162"/>
              <a:gd name="f267" fmla="*/ f195 1 164"/>
              <a:gd name="f268" fmla="*/ f196 1 164"/>
              <a:gd name="f269" fmla="*/ f197 1 162"/>
              <a:gd name="f270" fmla="*/ f198 1 162"/>
              <a:gd name="f271" fmla="*/ f199 1 162"/>
              <a:gd name="f272" fmla="*/ f200 1 164"/>
              <a:gd name="f273" fmla="*/ f201 1 162"/>
              <a:gd name="f274" fmla="*/ f202 1 164"/>
              <a:gd name="f275" fmla="*/ f203 1 162"/>
              <a:gd name="f276" fmla="*/ f204 1 164"/>
              <a:gd name="f277" fmla="*/ f205 1 162"/>
              <a:gd name="f278" fmla="*/ f206 1 162"/>
              <a:gd name="f279" fmla="*/ f207 1 162"/>
              <a:gd name="f280" fmla="*/ f208 1 164"/>
              <a:gd name="f281" fmla="*/ f209 1 162"/>
              <a:gd name="f282" fmla="*/ f210 1 164"/>
              <a:gd name="f283" fmla="*/ f211 1 164"/>
              <a:gd name="f284" fmla="*/ f212 1 164"/>
              <a:gd name="f285" fmla="*/ f213 1 162"/>
              <a:gd name="f286" fmla="*/ 0 1 f141"/>
              <a:gd name="f287" fmla="*/ f135 1 f141"/>
              <a:gd name="f288" fmla="*/ 0 1 f142"/>
              <a:gd name="f289" fmla="*/ f136 1 f142"/>
              <a:gd name="f290" fmla="*/ f215 1 f141"/>
              <a:gd name="f291" fmla="*/ f216 1 f142"/>
              <a:gd name="f292" fmla="*/ f217 1 f141"/>
              <a:gd name="f293" fmla="*/ f218 1 f142"/>
              <a:gd name="f294" fmla="*/ f219 1 f141"/>
              <a:gd name="f295" fmla="*/ f220 1 f142"/>
              <a:gd name="f296" fmla="*/ f221 1 f141"/>
              <a:gd name="f297" fmla="*/ f222 1 f142"/>
              <a:gd name="f298" fmla="*/ f223 1 f141"/>
              <a:gd name="f299" fmla="*/ f224 1 f142"/>
              <a:gd name="f300" fmla="*/ f225 1 f141"/>
              <a:gd name="f301" fmla="*/ f226 1 f142"/>
              <a:gd name="f302" fmla="*/ f227 1 f141"/>
              <a:gd name="f303" fmla="*/ f228 1 f142"/>
              <a:gd name="f304" fmla="*/ f229 1 f141"/>
              <a:gd name="f305" fmla="*/ f230 1 f142"/>
              <a:gd name="f306" fmla="*/ f231 1 f141"/>
              <a:gd name="f307" fmla="*/ f232 1 f142"/>
              <a:gd name="f308" fmla="*/ f233 1 f141"/>
              <a:gd name="f309" fmla="*/ f234 1 f142"/>
              <a:gd name="f310" fmla="*/ f235 1 f141"/>
              <a:gd name="f311" fmla="*/ f236 1 f142"/>
              <a:gd name="f312" fmla="*/ f237 1 f141"/>
              <a:gd name="f313" fmla="*/ f238 1 f142"/>
              <a:gd name="f314" fmla="*/ f239 1 f141"/>
              <a:gd name="f315" fmla="*/ f240 1 f142"/>
              <a:gd name="f316" fmla="*/ f241 1 f141"/>
              <a:gd name="f317" fmla="*/ f242 1 f142"/>
              <a:gd name="f318" fmla="*/ f243 1 f142"/>
              <a:gd name="f319" fmla="*/ f244 1 f141"/>
              <a:gd name="f320" fmla="*/ f245 1 f141"/>
              <a:gd name="f321" fmla="*/ f246 1 f141"/>
              <a:gd name="f322" fmla="*/ f247 1 f141"/>
              <a:gd name="f323" fmla="*/ f248 1 f142"/>
              <a:gd name="f324" fmla="*/ f249 1 f141"/>
              <a:gd name="f325" fmla="*/ f250 1 f142"/>
              <a:gd name="f326" fmla="*/ f251 1 f142"/>
              <a:gd name="f327" fmla="*/ f252 1 f141"/>
              <a:gd name="f328" fmla="*/ f253 1 f141"/>
              <a:gd name="f329" fmla="*/ f254 1 f142"/>
              <a:gd name="f330" fmla="*/ f255 1 f141"/>
              <a:gd name="f331" fmla="*/ f256 1 f141"/>
              <a:gd name="f332" fmla="*/ f257 1 f142"/>
              <a:gd name="f333" fmla="*/ f258 1 f142"/>
              <a:gd name="f334" fmla="*/ f259 1 f142"/>
              <a:gd name="f335" fmla="*/ f260 1 f141"/>
              <a:gd name="f336" fmla="*/ f261 1 f141"/>
              <a:gd name="f337" fmla="*/ f262 1 f141"/>
              <a:gd name="f338" fmla="*/ f263 1 f142"/>
              <a:gd name="f339" fmla="*/ f264 1 f142"/>
              <a:gd name="f340" fmla="*/ f265 1 f141"/>
              <a:gd name="f341" fmla="*/ f266 1 f142"/>
              <a:gd name="f342" fmla="*/ f267 1 f141"/>
              <a:gd name="f343" fmla="*/ f268 1 f141"/>
              <a:gd name="f344" fmla="*/ f269 1 f142"/>
              <a:gd name="f345" fmla="*/ f270 1 f142"/>
              <a:gd name="f346" fmla="*/ f271 1 f142"/>
              <a:gd name="f347" fmla="*/ f272 1 f141"/>
              <a:gd name="f348" fmla="*/ f273 1 f142"/>
              <a:gd name="f349" fmla="*/ f274 1 f141"/>
              <a:gd name="f350" fmla="*/ f275 1 f142"/>
              <a:gd name="f351" fmla="*/ f276 1 f141"/>
              <a:gd name="f352" fmla="*/ f277 1 f142"/>
              <a:gd name="f353" fmla="*/ f278 1 f142"/>
              <a:gd name="f354" fmla="*/ f279 1 f142"/>
              <a:gd name="f355" fmla="*/ f280 1 f141"/>
              <a:gd name="f356" fmla="*/ f281 1 f142"/>
              <a:gd name="f357" fmla="*/ f282 1 f141"/>
              <a:gd name="f358" fmla="*/ f283 1 f141"/>
              <a:gd name="f359" fmla="*/ f284 1 f141"/>
              <a:gd name="f360" fmla="*/ f285 1 f142"/>
              <a:gd name="f361" fmla="*/ f286 f132 1"/>
              <a:gd name="f362" fmla="*/ f287 f132 1"/>
              <a:gd name="f363" fmla="*/ f289 f133 1"/>
              <a:gd name="f364" fmla="*/ f288 f133 1"/>
              <a:gd name="f365" fmla="*/ f290 f132 1"/>
              <a:gd name="f366" fmla="*/ f291 f133 1"/>
              <a:gd name="f367" fmla="*/ f292 f132 1"/>
              <a:gd name="f368" fmla="*/ f293 f133 1"/>
              <a:gd name="f369" fmla="*/ f294 f132 1"/>
              <a:gd name="f370" fmla="*/ f295 f133 1"/>
              <a:gd name="f371" fmla="*/ f296 f132 1"/>
              <a:gd name="f372" fmla="*/ f297 f133 1"/>
              <a:gd name="f373" fmla="*/ f298 f132 1"/>
              <a:gd name="f374" fmla="*/ f299 f133 1"/>
              <a:gd name="f375" fmla="*/ f300 f132 1"/>
              <a:gd name="f376" fmla="*/ f301 f133 1"/>
              <a:gd name="f377" fmla="*/ f302 f132 1"/>
              <a:gd name="f378" fmla="*/ f303 f133 1"/>
              <a:gd name="f379" fmla="*/ f304 f132 1"/>
              <a:gd name="f380" fmla="*/ f305 f133 1"/>
              <a:gd name="f381" fmla="*/ f306 f132 1"/>
              <a:gd name="f382" fmla="*/ f307 f133 1"/>
              <a:gd name="f383" fmla="*/ f308 f132 1"/>
              <a:gd name="f384" fmla="*/ f309 f133 1"/>
              <a:gd name="f385" fmla="*/ f310 f132 1"/>
              <a:gd name="f386" fmla="*/ f311 f133 1"/>
              <a:gd name="f387" fmla="*/ f312 f132 1"/>
              <a:gd name="f388" fmla="*/ f313 f133 1"/>
              <a:gd name="f389" fmla="*/ f314 f132 1"/>
              <a:gd name="f390" fmla="*/ f315 f133 1"/>
              <a:gd name="f391" fmla="*/ f316 f132 1"/>
              <a:gd name="f392" fmla="*/ f317 f133 1"/>
              <a:gd name="f393" fmla="*/ f318 f133 1"/>
              <a:gd name="f394" fmla="*/ f319 f132 1"/>
              <a:gd name="f395" fmla="*/ f320 f132 1"/>
              <a:gd name="f396" fmla="*/ f321 f132 1"/>
              <a:gd name="f397" fmla="*/ f322 f132 1"/>
              <a:gd name="f398" fmla="*/ f323 f133 1"/>
              <a:gd name="f399" fmla="*/ f324 f132 1"/>
              <a:gd name="f400" fmla="*/ f325 f133 1"/>
              <a:gd name="f401" fmla="*/ f326 f133 1"/>
              <a:gd name="f402" fmla="*/ f327 f132 1"/>
              <a:gd name="f403" fmla="*/ f328 f132 1"/>
              <a:gd name="f404" fmla="*/ f329 f133 1"/>
              <a:gd name="f405" fmla="*/ f330 f132 1"/>
              <a:gd name="f406" fmla="*/ f331 f132 1"/>
              <a:gd name="f407" fmla="*/ f332 f133 1"/>
              <a:gd name="f408" fmla="*/ f333 f133 1"/>
              <a:gd name="f409" fmla="*/ f334 f133 1"/>
              <a:gd name="f410" fmla="*/ f335 f132 1"/>
              <a:gd name="f411" fmla="*/ f336 f132 1"/>
              <a:gd name="f412" fmla="*/ f337 f132 1"/>
              <a:gd name="f413" fmla="*/ f338 f133 1"/>
              <a:gd name="f414" fmla="*/ f339 f133 1"/>
              <a:gd name="f415" fmla="*/ f340 f132 1"/>
              <a:gd name="f416" fmla="*/ f341 f133 1"/>
              <a:gd name="f417" fmla="*/ f342 f132 1"/>
              <a:gd name="f418" fmla="*/ f343 f132 1"/>
              <a:gd name="f419" fmla="*/ f344 f133 1"/>
              <a:gd name="f420" fmla="*/ f345 f133 1"/>
              <a:gd name="f421" fmla="*/ f346 f133 1"/>
              <a:gd name="f422" fmla="*/ f347 f132 1"/>
              <a:gd name="f423" fmla="*/ f348 f133 1"/>
              <a:gd name="f424" fmla="*/ f349 f132 1"/>
              <a:gd name="f425" fmla="*/ f350 f133 1"/>
              <a:gd name="f426" fmla="*/ f351 f132 1"/>
              <a:gd name="f427" fmla="*/ f352 f133 1"/>
              <a:gd name="f428" fmla="*/ f353 f133 1"/>
              <a:gd name="f429" fmla="*/ f354 f133 1"/>
              <a:gd name="f430" fmla="*/ f355 f132 1"/>
              <a:gd name="f431" fmla="*/ f356 f133 1"/>
              <a:gd name="f432" fmla="*/ f357 f132 1"/>
              <a:gd name="f433" fmla="*/ f358 f132 1"/>
              <a:gd name="f434" fmla="*/ f359 f132 1"/>
              <a:gd name="f435" fmla="*/ f360 f133 1"/>
            </a:gdLst>
            <a:ahLst/>
            <a:cxnLst>
              <a:cxn ang="3cd4">
                <a:pos x="hc" y="t"/>
              </a:cxn>
              <a:cxn ang="0">
                <a:pos x="r" y="vc"/>
              </a:cxn>
              <a:cxn ang="cd4">
                <a:pos x="hc" y="b"/>
              </a:cxn>
              <a:cxn ang="cd2">
                <a:pos x="l" y="vc"/>
              </a:cxn>
              <a:cxn ang="f214">
                <a:pos x="f365" y="f366"/>
              </a:cxn>
              <a:cxn ang="f214">
                <a:pos x="f367" y="f368"/>
              </a:cxn>
              <a:cxn ang="f214">
                <a:pos x="f369" y="f370"/>
              </a:cxn>
              <a:cxn ang="f214">
                <a:pos x="f371" y="f372"/>
              </a:cxn>
              <a:cxn ang="f214">
                <a:pos x="f373" y="f372"/>
              </a:cxn>
              <a:cxn ang="f214">
                <a:pos x="f369" y="f374"/>
              </a:cxn>
              <a:cxn ang="f214">
                <a:pos x="f375" y="f376"/>
              </a:cxn>
              <a:cxn ang="f214">
                <a:pos x="f377" y="f378"/>
              </a:cxn>
              <a:cxn ang="f214">
                <a:pos x="f379" y="f380"/>
              </a:cxn>
              <a:cxn ang="f214">
                <a:pos x="f381" y="f382"/>
              </a:cxn>
              <a:cxn ang="f214">
                <a:pos x="f383" y="f384"/>
              </a:cxn>
              <a:cxn ang="f214">
                <a:pos x="f385" y="f386"/>
              </a:cxn>
              <a:cxn ang="f214">
                <a:pos x="f387" y="f388"/>
              </a:cxn>
              <a:cxn ang="f214">
                <a:pos x="f389" y="f390"/>
              </a:cxn>
              <a:cxn ang="f214">
                <a:pos x="f391" y="f392"/>
              </a:cxn>
              <a:cxn ang="f214">
                <a:pos x="f369" y="f393"/>
              </a:cxn>
              <a:cxn ang="f214">
                <a:pos x="f394" y="f392"/>
              </a:cxn>
              <a:cxn ang="f214">
                <a:pos x="f395" y="f390"/>
              </a:cxn>
              <a:cxn ang="f214">
                <a:pos x="f396" y="f388"/>
              </a:cxn>
              <a:cxn ang="f214">
                <a:pos x="f397" y="f398"/>
              </a:cxn>
              <a:cxn ang="f214">
                <a:pos x="f399" y="f400"/>
              </a:cxn>
              <a:cxn ang="f214">
                <a:pos x="f369" y="f401"/>
              </a:cxn>
              <a:cxn ang="f214">
                <a:pos x="f402" y="f372"/>
              </a:cxn>
              <a:cxn ang="f214">
                <a:pos x="f403" y="f382"/>
              </a:cxn>
              <a:cxn ang="f214">
                <a:pos x="f369" y="f404"/>
              </a:cxn>
              <a:cxn ang="f214">
                <a:pos x="f405" y="f382"/>
              </a:cxn>
              <a:cxn ang="f214">
                <a:pos x="f406" y="f407"/>
              </a:cxn>
              <a:cxn ang="f214">
                <a:pos x="f406" y="f408"/>
              </a:cxn>
              <a:cxn ang="f214">
                <a:pos x="f405" y="f409"/>
              </a:cxn>
              <a:cxn ang="f214">
                <a:pos x="f410" y="f409"/>
              </a:cxn>
              <a:cxn ang="f214">
                <a:pos x="f379" y="f408"/>
              </a:cxn>
              <a:cxn ang="f214">
                <a:pos x="f411" y="f372"/>
              </a:cxn>
              <a:cxn ang="f214">
                <a:pos x="f379" y="f407"/>
              </a:cxn>
              <a:cxn ang="f214">
                <a:pos x="f412" y="f413"/>
              </a:cxn>
              <a:cxn ang="f214">
                <a:pos x="f365" y="f414"/>
              </a:cxn>
              <a:cxn ang="f214">
                <a:pos x="f367" y="f409"/>
              </a:cxn>
              <a:cxn ang="f214">
                <a:pos x="f415" y="f416"/>
              </a:cxn>
              <a:cxn ang="f214">
                <a:pos x="f417" y="f416"/>
              </a:cxn>
              <a:cxn ang="f214">
                <a:pos x="f418" y="f419"/>
              </a:cxn>
              <a:cxn ang="f214">
                <a:pos x="f387" y="f420"/>
              </a:cxn>
              <a:cxn ang="f214">
                <a:pos x="f406" y="f421"/>
              </a:cxn>
              <a:cxn ang="f214">
                <a:pos x="f422" y="f423"/>
              </a:cxn>
              <a:cxn ang="f214">
                <a:pos x="f424" y="f425"/>
              </a:cxn>
              <a:cxn ang="f214">
                <a:pos x="f426" y="f427"/>
              </a:cxn>
              <a:cxn ang="f214">
                <a:pos x="f415" y="f428"/>
              </a:cxn>
              <a:cxn ang="f214">
                <a:pos x="f367" y="f382"/>
              </a:cxn>
              <a:cxn ang="f214">
                <a:pos x="f365" y="f429"/>
              </a:cxn>
              <a:cxn ang="f214">
                <a:pos x="f412" y="f386"/>
              </a:cxn>
              <a:cxn ang="f214">
                <a:pos x="f410" y="f428"/>
              </a:cxn>
              <a:cxn ang="f214">
                <a:pos x="f430" y="f431"/>
              </a:cxn>
              <a:cxn ang="f214">
                <a:pos x="f432" y="f431"/>
              </a:cxn>
              <a:cxn ang="f214">
                <a:pos x="f433" y="f372"/>
              </a:cxn>
              <a:cxn ang="f214">
                <a:pos x="f432" y="f419"/>
              </a:cxn>
              <a:cxn ang="f214">
                <a:pos x="f434" y="f435"/>
              </a:cxn>
            </a:cxnLst>
            <a:rect l="f361" t="f364" r="f362" b="f363"/>
            <a:pathLst>
              <a:path w="164" h="162">
                <a:moveTo>
                  <a:pt x="f8" y="f9"/>
                </a:moveTo>
                <a:cubicBezTo>
                  <a:pt x="f10" y="f9"/>
                  <a:pt x="f10" y="f9"/>
                  <a:pt x="f10" y="f9"/>
                </a:cubicBezTo>
                <a:cubicBezTo>
                  <a:pt x="f11" y="f12"/>
                  <a:pt x="f13" y="f14"/>
                  <a:pt x="f15" y="f16"/>
                </a:cubicBezTo>
                <a:cubicBezTo>
                  <a:pt x="f15" y="f17"/>
                  <a:pt x="f15" y="f17"/>
                  <a:pt x="f15" y="f17"/>
                </a:cubicBezTo>
                <a:cubicBezTo>
                  <a:pt x="f15" y="f18"/>
                  <a:pt x="f19" y="f20"/>
                  <a:pt x="f9" y="f20"/>
                </a:cubicBezTo>
                <a:cubicBezTo>
                  <a:pt x="f21" y="f20"/>
                  <a:pt x="f22" y="f18"/>
                  <a:pt x="f22" y="f17"/>
                </a:cubicBezTo>
                <a:cubicBezTo>
                  <a:pt x="f22" y="f16"/>
                  <a:pt x="f22" y="f16"/>
                  <a:pt x="f22" y="f16"/>
                </a:cubicBezTo>
                <a:cubicBezTo>
                  <a:pt x="f16" y="f23"/>
                  <a:pt x="f24" y="f21"/>
                  <a:pt x="f24" y="f15"/>
                </a:cubicBezTo>
                <a:cubicBezTo>
                  <a:pt x="f24" y="f11"/>
                  <a:pt x="f23" y="f25"/>
                  <a:pt x="f9" y="f25"/>
                </a:cubicBezTo>
                <a:cubicBezTo>
                  <a:pt x="f26" y="f25"/>
                  <a:pt x="f11" y="f10"/>
                  <a:pt x="f10" y="f13"/>
                </a:cubicBezTo>
                <a:cubicBezTo>
                  <a:pt x="f8" y="f13"/>
                  <a:pt x="f8" y="f13"/>
                  <a:pt x="f8" y="f13"/>
                </a:cubicBezTo>
                <a:cubicBezTo>
                  <a:pt x="f27" y="f13"/>
                  <a:pt x="f28" y="f29"/>
                  <a:pt x="f28" y="f15"/>
                </a:cubicBezTo>
                <a:cubicBezTo>
                  <a:pt x="f28" y="f19"/>
                  <a:pt x="f27" y="f9"/>
                  <a:pt x="f8" y="f9"/>
                </a:cubicBezTo>
                <a:close/>
                <a:moveTo>
                  <a:pt x="f9" y="f30"/>
                </a:moveTo>
                <a:cubicBezTo>
                  <a:pt x="f22" y="f30"/>
                  <a:pt x="f23" y="f13"/>
                  <a:pt x="f23" y="f15"/>
                </a:cubicBezTo>
                <a:cubicBezTo>
                  <a:pt x="f23" y="f9"/>
                  <a:pt x="f22" y="f22"/>
                  <a:pt x="f9" y="f22"/>
                </a:cubicBezTo>
                <a:cubicBezTo>
                  <a:pt x="f15" y="f22"/>
                  <a:pt x="f26" y="f9"/>
                  <a:pt x="f26" y="f15"/>
                </a:cubicBezTo>
                <a:cubicBezTo>
                  <a:pt x="f26" y="f13"/>
                  <a:pt x="f15" y="f30"/>
                  <a:pt x="f9" y="f30"/>
                </a:cubicBezTo>
                <a:close/>
                <a:moveTo>
                  <a:pt x="f31" y="f32"/>
                </a:moveTo>
                <a:cubicBezTo>
                  <a:pt x="f33" y="f34"/>
                  <a:pt x="f33" y="f34"/>
                  <a:pt x="f33" y="f34"/>
                </a:cubicBezTo>
                <a:cubicBezTo>
                  <a:pt x="f35" y="f36"/>
                  <a:pt x="f35" y="f36"/>
                  <a:pt x="f37" y="f36"/>
                </a:cubicBezTo>
                <a:cubicBezTo>
                  <a:pt x="f38" y="f36"/>
                  <a:pt x="f39" y="f36"/>
                  <a:pt x="f39" y="f34"/>
                </a:cubicBezTo>
                <a:cubicBezTo>
                  <a:pt x="f6" y="f40"/>
                  <a:pt x="f6" y="f41"/>
                  <a:pt x="f39" y="f42"/>
                </a:cubicBezTo>
                <a:cubicBezTo>
                  <a:pt x="f43" y="f5"/>
                  <a:pt x="f44" y="f5"/>
                  <a:pt x="f45" y="f42"/>
                </a:cubicBezTo>
                <a:cubicBezTo>
                  <a:pt x="f45" y="f42"/>
                  <a:pt x="f45" y="f46"/>
                  <a:pt x="f45" y="f46"/>
                </a:cubicBezTo>
                <a:cubicBezTo>
                  <a:pt x="f45" y="f47"/>
                  <a:pt x="f45" y="f48"/>
                  <a:pt x="f45" y="f48"/>
                </a:cubicBezTo>
                <a:cubicBezTo>
                  <a:pt x="f49" y="f50"/>
                  <a:pt x="f49" y="f50"/>
                  <a:pt x="f49" y="f50"/>
                </a:cubicBezTo>
                <a:cubicBezTo>
                  <a:pt x="f51" y="f52"/>
                  <a:pt x="f51" y="f52"/>
                  <a:pt x="f51" y="f52"/>
                </a:cubicBezTo>
                <a:cubicBezTo>
                  <a:pt x="f53" y="f54"/>
                  <a:pt x="f55" y="f47"/>
                  <a:pt x="f9" y="f47"/>
                </a:cubicBezTo>
                <a:cubicBezTo>
                  <a:pt x="f56" y="f47"/>
                  <a:pt x="f18" y="f54"/>
                  <a:pt x="f57" y="f52"/>
                </a:cubicBezTo>
                <a:cubicBezTo>
                  <a:pt x="f58" y="f50"/>
                  <a:pt x="f58" y="f50"/>
                  <a:pt x="f58" y="f50"/>
                </a:cubicBezTo>
                <a:cubicBezTo>
                  <a:pt x="f34" y="f48"/>
                  <a:pt x="f34" y="f48"/>
                  <a:pt x="f34" y="f48"/>
                </a:cubicBezTo>
                <a:cubicBezTo>
                  <a:pt x="f36" y="f48"/>
                  <a:pt x="f36" y="f47"/>
                  <a:pt x="f36" y="f46"/>
                </a:cubicBezTo>
                <a:cubicBezTo>
                  <a:pt x="f36" y="f46"/>
                  <a:pt x="f36" y="f42"/>
                  <a:pt x="f34" y="f42"/>
                </a:cubicBezTo>
                <a:cubicBezTo>
                  <a:pt x="f40" y="f5"/>
                  <a:pt x="f41" y="f5"/>
                  <a:pt x="f42" y="f42"/>
                </a:cubicBezTo>
                <a:cubicBezTo>
                  <a:pt x="f5" y="f41"/>
                  <a:pt x="f5" y="f40"/>
                  <a:pt x="f42" y="f34"/>
                </a:cubicBezTo>
                <a:cubicBezTo>
                  <a:pt x="f42" y="f36"/>
                  <a:pt x="f46" y="f36"/>
                  <a:pt x="f46" y="f36"/>
                </a:cubicBezTo>
                <a:cubicBezTo>
                  <a:pt x="f47" y="f36"/>
                  <a:pt x="f48" y="f36"/>
                  <a:pt x="f48" y="f34"/>
                </a:cubicBezTo>
                <a:cubicBezTo>
                  <a:pt x="f59" y="f32"/>
                  <a:pt x="f59" y="f32"/>
                  <a:pt x="f59" y="f32"/>
                </a:cubicBezTo>
                <a:cubicBezTo>
                  <a:pt x="f58" y="f60"/>
                  <a:pt x="f58" y="f60"/>
                  <a:pt x="f58" y="f60"/>
                </a:cubicBezTo>
                <a:cubicBezTo>
                  <a:pt x="f61" y="f62"/>
                  <a:pt x="f63" y="f64"/>
                  <a:pt x="f63" y="f15"/>
                </a:cubicBezTo>
                <a:cubicBezTo>
                  <a:pt x="f63" y="f8"/>
                  <a:pt x="f65" y="f49"/>
                  <a:pt x="f20" y="f66"/>
                </a:cubicBezTo>
                <a:cubicBezTo>
                  <a:pt x="f67" y="f68"/>
                  <a:pt x="f67" y="f68"/>
                  <a:pt x="f67" y="f68"/>
                </a:cubicBezTo>
                <a:cubicBezTo>
                  <a:pt x="f69" y="f70"/>
                  <a:pt x="f69" y="f71"/>
                  <a:pt x="f67" y="f72"/>
                </a:cubicBezTo>
                <a:cubicBezTo>
                  <a:pt x="f67" y="f7"/>
                  <a:pt x="f73" y="f7"/>
                  <a:pt x="f74" y="f7"/>
                </a:cubicBezTo>
                <a:cubicBezTo>
                  <a:pt x="f74" y="f7"/>
                  <a:pt x="f75" y="f7"/>
                  <a:pt x="f34" y="f72"/>
                </a:cubicBezTo>
                <a:cubicBezTo>
                  <a:pt x="f76" y="f35"/>
                  <a:pt x="f76" y="f35"/>
                  <a:pt x="f76" y="f35"/>
                </a:cubicBezTo>
                <a:cubicBezTo>
                  <a:pt x="f77" y="f68"/>
                  <a:pt x="f78" y="f79"/>
                  <a:pt x="f9" y="f79"/>
                </a:cubicBezTo>
                <a:cubicBezTo>
                  <a:pt x="f80" y="f79"/>
                  <a:pt x="f81" y="f68"/>
                  <a:pt x="f27" y="f35"/>
                </a:cubicBezTo>
                <a:cubicBezTo>
                  <a:pt x="f82" y="f72"/>
                  <a:pt x="f82" y="f72"/>
                  <a:pt x="f82" y="f72"/>
                </a:cubicBezTo>
                <a:cubicBezTo>
                  <a:pt x="f82" y="f7"/>
                  <a:pt x="f83" y="f7"/>
                  <a:pt x="f84" y="f7"/>
                </a:cubicBezTo>
                <a:cubicBezTo>
                  <a:pt x="f85" y="f7"/>
                  <a:pt x="f85" y="f7"/>
                  <a:pt x="f86" y="f72"/>
                </a:cubicBezTo>
                <a:cubicBezTo>
                  <a:pt x="f87" y="f71"/>
                  <a:pt x="f87" y="f70"/>
                  <a:pt x="f86" y="f68"/>
                </a:cubicBezTo>
                <a:cubicBezTo>
                  <a:pt x="f88" y="f66"/>
                  <a:pt x="f88" y="f66"/>
                  <a:pt x="f88" y="f66"/>
                </a:cubicBezTo>
                <a:cubicBezTo>
                  <a:pt x="f89" y="f49"/>
                  <a:pt x="f90" y="f8"/>
                  <a:pt x="f90" y="f15"/>
                </a:cubicBezTo>
                <a:cubicBezTo>
                  <a:pt x="f90" y="f64"/>
                  <a:pt x="f91" y="f62"/>
                  <a:pt x="f92" y="f60"/>
                </a:cubicBezTo>
                <a:lnTo>
                  <a:pt x="f31" y="f32"/>
                </a:lnTo>
                <a:close/>
                <a:moveTo>
                  <a:pt x="f33" y="f48"/>
                </a:moveTo>
                <a:cubicBezTo>
                  <a:pt x="f68" y="f54"/>
                  <a:pt x="f70" y="f58"/>
                  <a:pt x="f37" y="f93"/>
                </a:cubicBezTo>
                <a:cubicBezTo>
                  <a:pt x="f87" y="f47"/>
                  <a:pt x="f87" y="f47"/>
                  <a:pt x="f87" y="f47"/>
                </a:cubicBezTo>
                <a:cubicBezTo>
                  <a:pt x="f49" y="f94"/>
                  <a:pt x="f95" y="f63"/>
                  <a:pt x="f33" y="f48"/>
                </a:cubicBezTo>
                <a:close/>
                <a:moveTo>
                  <a:pt x="f47" y="f93"/>
                </a:moveTo>
                <a:cubicBezTo>
                  <a:pt x="f94" y="f58"/>
                  <a:pt x="f63" y="f54"/>
                  <a:pt x="f48" y="f48"/>
                </a:cubicBezTo>
                <a:cubicBezTo>
                  <a:pt x="f54" y="f63"/>
                  <a:pt x="f58" y="f94"/>
                  <a:pt x="f93" y="f47"/>
                </a:cubicBezTo>
                <a:lnTo>
                  <a:pt x="f47" y="f93"/>
                </a:lnTo>
                <a:close/>
                <a:moveTo>
                  <a:pt x="f9" y="f38"/>
                </a:moveTo>
                <a:cubicBezTo>
                  <a:pt x="f20" y="f38"/>
                  <a:pt x="f96" y="f45"/>
                  <a:pt x="f96" y="f15"/>
                </a:cubicBezTo>
                <a:cubicBezTo>
                  <a:pt x="f96" y="f62"/>
                  <a:pt x="f20" y="f97"/>
                  <a:pt x="f9" y="f97"/>
                </a:cubicBezTo>
                <a:cubicBezTo>
                  <a:pt x="f98" y="f97"/>
                  <a:pt x="f33" y="f62"/>
                  <a:pt x="f33" y="f15"/>
                </a:cubicBezTo>
                <a:cubicBezTo>
                  <a:pt x="f33" y="f45"/>
                  <a:pt x="f98" y="f38"/>
                  <a:pt x="f9" y="f38"/>
                </a:cubicBezTo>
                <a:close/>
                <a:moveTo>
                  <a:pt x="f49" y="f99"/>
                </a:moveTo>
                <a:cubicBezTo>
                  <a:pt x="f51" y="f20"/>
                  <a:pt x="f45" y="f67"/>
                  <a:pt x="f27" y="f52"/>
                </a:cubicBezTo>
                <a:cubicBezTo>
                  <a:pt x="f100" y="f52"/>
                  <a:pt x="f100" y="f52"/>
                  <a:pt x="f100" y="f52"/>
                </a:cubicBezTo>
                <a:cubicBezTo>
                  <a:pt x="f100" y="f52"/>
                  <a:pt x="f100" y="f52"/>
                  <a:pt x="f100" y="f52"/>
                </a:cubicBezTo>
                <a:cubicBezTo>
                  <a:pt x="f101" y="f50"/>
                  <a:pt x="f80" y="f65"/>
                  <a:pt x="f9" y="f65"/>
                </a:cubicBezTo>
                <a:cubicBezTo>
                  <a:pt x="f78" y="f65"/>
                  <a:pt x="f102" y="f50"/>
                  <a:pt x="f103" y="f52"/>
                </a:cubicBezTo>
                <a:cubicBezTo>
                  <a:pt x="f103" y="f52"/>
                  <a:pt x="f103" y="f52"/>
                  <a:pt x="f103" y="f52"/>
                </a:cubicBezTo>
                <a:cubicBezTo>
                  <a:pt x="f103" y="f52"/>
                  <a:pt x="f103" y="f52"/>
                  <a:pt x="f103" y="f52"/>
                </a:cubicBezTo>
                <a:cubicBezTo>
                  <a:pt x="f36" y="f67"/>
                  <a:pt x="f60" y="f20"/>
                  <a:pt x="f104" y="f99"/>
                </a:cubicBezTo>
                <a:cubicBezTo>
                  <a:pt x="f104" y="f99"/>
                  <a:pt x="f104" y="f99"/>
                  <a:pt x="f104" y="f99"/>
                </a:cubicBezTo>
                <a:cubicBezTo>
                  <a:pt x="f104" y="f99"/>
                  <a:pt x="f104" y="f99"/>
                  <a:pt x="f104" y="f99"/>
                </a:cubicBezTo>
                <a:cubicBezTo>
                  <a:pt x="f65" y="f56"/>
                  <a:pt x="f105" y="f16"/>
                  <a:pt x="f105" y="f15"/>
                </a:cubicBezTo>
                <a:cubicBezTo>
                  <a:pt x="f105" y="f25"/>
                  <a:pt x="f65" y="f106"/>
                  <a:pt x="f104" y="f107"/>
                </a:cubicBezTo>
                <a:cubicBezTo>
                  <a:pt x="f104" y="f108"/>
                  <a:pt x="f104" y="f108"/>
                  <a:pt x="f104" y="f108"/>
                </a:cubicBezTo>
                <a:cubicBezTo>
                  <a:pt x="f104" y="f108"/>
                  <a:pt x="f104" y="f108"/>
                  <a:pt x="f104" y="f108"/>
                </a:cubicBezTo>
                <a:cubicBezTo>
                  <a:pt x="f60" y="f84"/>
                  <a:pt x="f36" y="f109"/>
                  <a:pt x="f103" y="f31"/>
                </a:cubicBezTo>
                <a:cubicBezTo>
                  <a:pt x="f103" y="f31"/>
                  <a:pt x="f103" y="f31"/>
                  <a:pt x="f103" y="f31"/>
                </a:cubicBezTo>
                <a:cubicBezTo>
                  <a:pt x="f103" y="f31"/>
                  <a:pt x="f103" y="f31"/>
                  <a:pt x="f103" y="f31"/>
                </a:cubicBezTo>
                <a:cubicBezTo>
                  <a:pt x="f102" y="f95"/>
                  <a:pt x="f78" y="f91"/>
                  <a:pt x="f9" y="f91"/>
                </a:cubicBezTo>
                <a:cubicBezTo>
                  <a:pt x="f80" y="f91"/>
                  <a:pt x="f101" y="f95"/>
                  <a:pt x="f100" y="f31"/>
                </a:cubicBezTo>
                <a:cubicBezTo>
                  <a:pt x="f100" y="f31"/>
                  <a:pt x="f100" y="f31"/>
                  <a:pt x="f100" y="f31"/>
                </a:cubicBezTo>
                <a:cubicBezTo>
                  <a:pt x="f100" y="f31"/>
                  <a:pt x="f100" y="f31"/>
                  <a:pt x="f27" y="f31"/>
                </a:cubicBezTo>
                <a:cubicBezTo>
                  <a:pt x="f45" y="f109"/>
                  <a:pt x="f51" y="f84"/>
                  <a:pt x="f49" y="f108"/>
                </a:cubicBezTo>
                <a:cubicBezTo>
                  <a:pt x="f49" y="f108"/>
                  <a:pt x="f110" y="f108"/>
                  <a:pt x="f110" y="f108"/>
                </a:cubicBezTo>
                <a:cubicBezTo>
                  <a:pt x="f110" y="f108"/>
                  <a:pt x="f110" y="f108"/>
                  <a:pt x="f110" y="f107"/>
                </a:cubicBezTo>
                <a:cubicBezTo>
                  <a:pt x="f111" y="f106"/>
                  <a:pt x="f95" y="f25"/>
                  <a:pt x="f95" y="f15"/>
                </a:cubicBezTo>
                <a:cubicBezTo>
                  <a:pt x="f95" y="f16"/>
                  <a:pt x="f111" y="f56"/>
                  <a:pt x="f110" y="f99"/>
                </a:cubicBezTo>
                <a:cubicBezTo>
                  <a:pt x="f110" y="f99"/>
                  <a:pt x="f110" y="f99"/>
                  <a:pt x="f110" y="f99"/>
                </a:cubicBezTo>
                <a:cubicBezTo>
                  <a:pt x="f110" y="f99"/>
                  <a:pt x="f110" y="f99"/>
                  <a:pt x="f49" y="f99"/>
                </a:cubicBezTo>
                <a:close/>
                <a:moveTo>
                  <a:pt x="f100" y="f109"/>
                </a:moveTo>
                <a:cubicBezTo>
                  <a:pt x="f8" y="f51"/>
                  <a:pt x="f8" y="f51"/>
                  <a:pt x="f8" y="f51"/>
                </a:cubicBezTo>
                <a:cubicBezTo>
                  <a:pt x="f112" y="f113"/>
                  <a:pt x="f114" y="f87"/>
                  <a:pt x="f115" y="f113"/>
                </a:cubicBezTo>
                <a:cubicBezTo>
                  <a:pt x="f106" y="f51"/>
                  <a:pt x="f116" y="f117"/>
                  <a:pt x="f106" y="f109"/>
                </a:cubicBezTo>
                <a:cubicBezTo>
                  <a:pt x="f115" y="f49"/>
                  <a:pt x="f115" y="f49"/>
                  <a:pt x="f115" y="f49"/>
                </a:cubicBezTo>
                <a:cubicBezTo>
                  <a:pt x="f55" y="f31"/>
                  <a:pt x="f80" y="f111"/>
                  <a:pt x="f15" y="f118"/>
                </a:cubicBezTo>
                <a:cubicBezTo>
                  <a:pt x="f15" y="f31"/>
                  <a:pt x="f15" y="f31"/>
                  <a:pt x="f15" y="f31"/>
                </a:cubicBezTo>
                <a:cubicBezTo>
                  <a:pt x="f15" y="f119"/>
                  <a:pt x="f19" y="f110"/>
                  <a:pt x="f9" y="f110"/>
                </a:cubicBezTo>
                <a:cubicBezTo>
                  <a:pt x="f21" y="f110"/>
                  <a:pt x="f22" y="f119"/>
                  <a:pt x="f22" y="f31"/>
                </a:cubicBezTo>
                <a:cubicBezTo>
                  <a:pt x="f22" y="f118"/>
                  <a:pt x="f22" y="f118"/>
                  <a:pt x="f22" y="f118"/>
                </a:cubicBezTo>
                <a:cubicBezTo>
                  <a:pt x="f24" y="f111"/>
                  <a:pt x="f120" y="f31"/>
                  <a:pt x="f121" y="f49"/>
                </a:cubicBezTo>
                <a:cubicBezTo>
                  <a:pt x="f122" y="f109"/>
                  <a:pt x="f122" y="f109"/>
                  <a:pt x="f122" y="f109"/>
                </a:cubicBezTo>
                <a:cubicBezTo>
                  <a:pt x="f122" y="f117"/>
                  <a:pt x="f122" y="f51"/>
                  <a:pt x="f123" y="f113"/>
                </a:cubicBezTo>
                <a:cubicBezTo>
                  <a:pt x="f124" y="f87"/>
                  <a:pt x="f99" y="f113"/>
                  <a:pt x="f125" y="f51"/>
                </a:cubicBezTo>
                <a:cubicBezTo>
                  <a:pt x="f126" y="f109"/>
                  <a:pt x="f126" y="f109"/>
                  <a:pt x="f126" y="f109"/>
                </a:cubicBezTo>
                <a:cubicBezTo>
                  <a:pt x="f20" y="f87"/>
                  <a:pt x="f74" y="f45"/>
                  <a:pt x="f60" y="f107"/>
                </a:cubicBezTo>
                <a:cubicBezTo>
                  <a:pt x="f67" y="f28"/>
                  <a:pt x="f67" y="f28"/>
                  <a:pt x="f67" y="f28"/>
                </a:cubicBezTo>
                <a:cubicBezTo>
                  <a:pt x="f73" y="f27"/>
                  <a:pt x="f73" y="f8"/>
                  <a:pt x="f73" y="f112"/>
                </a:cubicBezTo>
                <a:cubicBezTo>
                  <a:pt x="f67" y="f127"/>
                  <a:pt x="f93" y="f114"/>
                  <a:pt x="f60" y="f127"/>
                </a:cubicBezTo>
                <a:cubicBezTo>
                  <a:pt x="f52" y="f112"/>
                  <a:pt x="f52" y="f112"/>
                  <a:pt x="f52" y="f112"/>
                </a:cubicBezTo>
                <a:cubicBezTo>
                  <a:pt x="f104" y="f101"/>
                  <a:pt x="f50" y="f25"/>
                  <a:pt x="f59" y="f13"/>
                </a:cubicBezTo>
                <a:cubicBezTo>
                  <a:pt x="f104" y="f13"/>
                  <a:pt x="f104" y="f13"/>
                  <a:pt x="f104" y="f13"/>
                </a:cubicBezTo>
                <a:cubicBezTo>
                  <a:pt x="f58" y="f13"/>
                  <a:pt x="f52" y="f29"/>
                  <a:pt x="f52" y="f15"/>
                </a:cubicBezTo>
                <a:cubicBezTo>
                  <a:pt x="f52" y="f19"/>
                  <a:pt x="f58" y="f9"/>
                  <a:pt x="f104" y="f9"/>
                </a:cubicBezTo>
                <a:cubicBezTo>
                  <a:pt x="f59" y="f9"/>
                  <a:pt x="f59" y="f9"/>
                  <a:pt x="f59" y="f9"/>
                </a:cubicBezTo>
                <a:cubicBezTo>
                  <a:pt x="f50" y="f16"/>
                  <a:pt x="f104" y="f128"/>
                  <a:pt x="f52" y="f77"/>
                </a:cubicBezTo>
                <a:cubicBezTo>
                  <a:pt x="f60" y="f102"/>
                  <a:pt x="f60" y="f102"/>
                  <a:pt x="f60" y="f102"/>
                </a:cubicBezTo>
                <a:cubicBezTo>
                  <a:pt x="f60" y="f102"/>
                  <a:pt x="f93" y="f102"/>
                  <a:pt x="f93" y="f102"/>
                </a:cubicBezTo>
                <a:cubicBezTo>
                  <a:pt x="f69" y="f102"/>
                  <a:pt x="f67" y="f102"/>
                  <a:pt x="f73" y="f77"/>
                </a:cubicBezTo>
                <a:cubicBezTo>
                  <a:pt x="f73" y="f129"/>
                  <a:pt x="f73" y="f123"/>
                  <a:pt x="f67" y="f121"/>
                </a:cubicBezTo>
                <a:cubicBezTo>
                  <a:pt x="f60" y="f124"/>
                  <a:pt x="f60" y="f124"/>
                  <a:pt x="f60" y="f124"/>
                </a:cubicBezTo>
                <a:cubicBezTo>
                  <a:pt x="f74" y="f62"/>
                  <a:pt x="f20" y="f36"/>
                  <a:pt x="f126" y="f67"/>
                </a:cubicBezTo>
                <a:cubicBezTo>
                  <a:pt x="f125" y="f75"/>
                  <a:pt x="f125" y="f75"/>
                  <a:pt x="f125" y="f75"/>
                </a:cubicBezTo>
                <a:cubicBezTo>
                  <a:pt x="f125" y="f34"/>
                  <a:pt x="f99" y="f34"/>
                  <a:pt x="f124" y="f34"/>
                </a:cubicBezTo>
                <a:cubicBezTo>
                  <a:pt x="f121" y="f34"/>
                  <a:pt x="f121" y="f34"/>
                  <a:pt x="f123" y="f34"/>
                </a:cubicBezTo>
                <a:cubicBezTo>
                  <a:pt x="f122" y="f75"/>
                  <a:pt x="f122" y="f73"/>
                  <a:pt x="f122" y="f67"/>
                </a:cubicBezTo>
                <a:cubicBezTo>
                  <a:pt x="f121" y="f93"/>
                  <a:pt x="f121" y="f93"/>
                  <a:pt x="f121" y="f93"/>
                </a:cubicBezTo>
                <a:cubicBezTo>
                  <a:pt x="f120" y="f52"/>
                  <a:pt x="f24" y="f58"/>
                  <a:pt x="f22" y="f104"/>
                </a:cubicBezTo>
                <a:cubicBezTo>
                  <a:pt x="f22" y="f52"/>
                  <a:pt x="f22" y="f52"/>
                  <a:pt x="f22" y="f52"/>
                </a:cubicBezTo>
                <a:cubicBezTo>
                  <a:pt x="f22" y="f40"/>
                  <a:pt x="f21" y="f60"/>
                  <a:pt x="f9" y="f60"/>
                </a:cubicBezTo>
                <a:cubicBezTo>
                  <a:pt x="f19" y="f60"/>
                  <a:pt x="f15" y="f40"/>
                  <a:pt x="f15" y="f52"/>
                </a:cubicBezTo>
                <a:cubicBezTo>
                  <a:pt x="f15" y="f104"/>
                  <a:pt x="f15" y="f104"/>
                  <a:pt x="f15" y="f104"/>
                </a:cubicBezTo>
                <a:cubicBezTo>
                  <a:pt x="f80" y="f58"/>
                  <a:pt x="f55" y="f52"/>
                  <a:pt x="f115" y="f93"/>
                </a:cubicBezTo>
                <a:cubicBezTo>
                  <a:pt x="f106" y="f67"/>
                  <a:pt x="f106" y="f67"/>
                  <a:pt x="f106" y="f67"/>
                </a:cubicBezTo>
                <a:cubicBezTo>
                  <a:pt x="f116" y="f73"/>
                  <a:pt x="f106" y="f75"/>
                  <a:pt x="f115" y="f34"/>
                </a:cubicBezTo>
                <a:cubicBezTo>
                  <a:pt x="f115" y="f34"/>
                  <a:pt x="f114" y="f34"/>
                  <a:pt x="f114" y="f34"/>
                </a:cubicBezTo>
                <a:cubicBezTo>
                  <a:pt x="f127" y="f34"/>
                  <a:pt x="f112" y="f34"/>
                  <a:pt x="f8" y="f75"/>
                </a:cubicBezTo>
                <a:cubicBezTo>
                  <a:pt x="f100" y="f67"/>
                  <a:pt x="f100" y="f67"/>
                  <a:pt x="f100" y="f67"/>
                </a:cubicBezTo>
                <a:cubicBezTo>
                  <a:pt x="f98" y="f36"/>
                  <a:pt x="f84" y="f62"/>
                  <a:pt x="f113" y="f124"/>
                </a:cubicBezTo>
                <a:cubicBezTo>
                  <a:pt x="f86" y="f121"/>
                  <a:pt x="f86" y="f121"/>
                  <a:pt x="f86" y="f121"/>
                </a:cubicBezTo>
                <a:cubicBezTo>
                  <a:pt x="f85" y="f123"/>
                  <a:pt x="f84" y="f129"/>
                  <a:pt x="f85" y="f77"/>
                </a:cubicBezTo>
                <a:cubicBezTo>
                  <a:pt x="f86" y="f102"/>
                  <a:pt x="f86" y="f102"/>
                  <a:pt x="f87" y="f102"/>
                </a:cubicBezTo>
                <a:cubicBezTo>
                  <a:pt x="f113" y="f102"/>
                  <a:pt x="f113" y="f102"/>
                  <a:pt x="f51" y="f102"/>
                </a:cubicBezTo>
                <a:cubicBezTo>
                  <a:pt x="f117" y="f77"/>
                  <a:pt x="f117" y="f77"/>
                  <a:pt x="f117" y="f77"/>
                </a:cubicBezTo>
                <a:cubicBezTo>
                  <a:pt x="f110" y="f128"/>
                  <a:pt x="f130" y="f16"/>
                  <a:pt x="f130" y="f9"/>
                </a:cubicBezTo>
                <a:cubicBezTo>
                  <a:pt x="f110" y="f9"/>
                  <a:pt x="f110" y="f9"/>
                  <a:pt x="f110" y="f9"/>
                </a:cubicBezTo>
                <a:cubicBezTo>
                  <a:pt x="f92" y="f9"/>
                  <a:pt x="f109" y="f19"/>
                  <a:pt x="f109" y="f15"/>
                </a:cubicBezTo>
                <a:cubicBezTo>
                  <a:pt x="f109" y="f29"/>
                  <a:pt x="f92" y="f13"/>
                  <a:pt x="f110" y="f13"/>
                </a:cubicBezTo>
                <a:cubicBezTo>
                  <a:pt x="f130" y="f13"/>
                  <a:pt x="f130" y="f13"/>
                  <a:pt x="f130" y="f13"/>
                </a:cubicBezTo>
                <a:cubicBezTo>
                  <a:pt x="f130" y="f25"/>
                  <a:pt x="f110" y="f101"/>
                  <a:pt x="f117" y="f112"/>
                </a:cubicBezTo>
                <a:cubicBezTo>
                  <a:pt x="f51" y="f127"/>
                  <a:pt x="f51" y="f127"/>
                  <a:pt x="f51" y="f127"/>
                </a:cubicBezTo>
                <a:cubicBezTo>
                  <a:pt x="f87" y="f114"/>
                  <a:pt x="f86" y="f127"/>
                  <a:pt x="f85" y="f112"/>
                </a:cubicBezTo>
                <a:cubicBezTo>
                  <a:pt x="f84" y="f8"/>
                  <a:pt x="f85" y="f27"/>
                  <a:pt x="f86" y="f28"/>
                </a:cubicBezTo>
                <a:cubicBezTo>
                  <a:pt x="f113" y="f107"/>
                  <a:pt x="f113" y="f107"/>
                  <a:pt x="f113" y="f107"/>
                </a:cubicBezTo>
                <a:cubicBezTo>
                  <a:pt x="f84" y="f45"/>
                  <a:pt x="f98" y="f87"/>
                  <a:pt x="f100" y="f109"/>
                </a:cubicBezTo>
                <a:close/>
              </a:path>
            </a:pathLst>
          </a:custGeom>
          <a:solidFill>
            <a:srgbClr val="FFA401"/>
          </a:solidFill>
          <a:ln cap="flat">
            <a:noFill/>
            <a:prstDash val="solid"/>
          </a:ln>
        </p:spPr>
        <p:txBody>
          <a:bodyPr vert="horz" wrap="square" lIns="68580" tIns="34290" rIns="68580" bIns="34290" anchor="t" anchorCtr="0"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1200" cap="none" spc="0" baseline="0">
              <a:solidFill>
                <a:srgbClr val="000000"/>
              </a:solidFill>
              <a:uFillTx/>
              <a:latin typeface="D-DIN" pitchFamily="34"/>
            </a:endParaRPr>
          </a:p>
        </p:txBody>
      </p:sp>
      <p:sp>
        <p:nvSpPr>
          <p:cNvPr id="4" name="Freeform 2101">
            <a:extLst>
              <a:ext uri="{FF2B5EF4-FFF2-40B4-BE49-F238E27FC236}">
                <a16:creationId xmlns:a16="http://schemas.microsoft.com/office/drawing/2014/main" id="{73A49CC4-ED75-2155-41F6-A71773D1BFF0}"/>
              </a:ext>
            </a:extLst>
          </p:cNvPr>
          <p:cNvSpPr/>
          <p:nvPr/>
        </p:nvSpPr>
        <p:spPr>
          <a:xfrm>
            <a:off x="4033085" y="1854498"/>
            <a:ext cx="525459" cy="550861"/>
          </a:xfrm>
          <a:custGeom>
            <a:avLst/>
            <a:gdLst>
              <a:gd name="f0" fmla="val 10800000"/>
              <a:gd name="f1" fmla="val 5400000"/>
              <a:gd name="f2" fmla="val 180"/>
              <a:gd name="f3" fmla="val w"/>
              <a:gd name="f4" fmla="val h"/>
              <a:gd name="f5" fmla="val 0"/>
              <a:gd name="f6" fmla="val 154"/>
              <a:gd name="f7" fmla="val 160"/>
              <a:gd name="f8" fmla="val 22"/>
              <a:gd name="f9" fmla="val 7"/>
              <a:gd name="f10" fmla="val 115"/>
              <a:gd name="f11" fmla="val 77"/>
              <a:gd name="f12" fmla="val 39"/>
              <a:gd name="f13" fmla="val 25"/>
              <a:gd name="f14" fmla="val 2"/>
              <a:gd name="f15" fmla="val 28"/>
              <a:gd name="f16" fmla="val 6"/>
              <a:gd name="f17" fmla="val 30"/>
              <a:gd name="f18" fmla="val 58"/>
              <a:gd name="f19" fmla="val 102"/>
              <a:gd name="f20" fmla="val 156"/>
              <a:gd name="f21" fmla="val 158"/>
              <a:gd name="f22" fmla="val 59"/>
              <a:gd name="f23" fmla="val 159"/>
              <a:gd name="f24" fmla="val 60"/>
              <a:gd name="f25" fmla="val 62"/>
              <a:gd name="f26" fmla="val 95"/>
              <a:gd name="f27" fmla="val 127"/>
              <a:gd name="f28" fmla="val 148"/>
              <a:gd name="f29" fmla="val 152"/>
              <a:gd name="f30" fmla="val 120"/>
              <a:gd name="f31" fmla="val 147"/>
              <a:gd name="f32" fmla="val 15"/>
              <a:gd name="f33" fmla="val 23"/>
              <a:gd name="f34" fmla="val 146"/>
              <a:gd name="f35" fmla="val 24"/>
              <a:gd name="f36" fmla="val 144"/>
              <a:gd name="f37" fmla="val 26"/>
              <a:gd name="f38" fmla="val 135"/>
              <a:gd name="f39" fmla="val 31"/>
              <a:gd name="f40" fmla="val 111"/>
              <a:gd name="f41" fmla="val 37"/>
              <a:gd name="f42" fmla="val 43"/>
              <a:gd name="f43" fmla="val 18"/>
              <a:gd name="f44" fmla="val 10"/>
              <a:gd name="f45" fmla="val 8"/>
              <a:gd name="f46" fmla="val 34"/>
              <a:gd name="f47" fmla="val 89"/>
              <a:gd name="f48" fmla="val 125"/>
              <a:gd name="f49" fmla="val 65"/>
              <a:gd name="f50" fmla="val 149"/>
              <a:gd name="f51" fmla="val 104"/>
              <a:gd name="f52" fmla="val 91"/>
              <a:gd name="f53" fmla="val 98"/>
              <a:gd name="f54" fmla="val 63"/>
              <a:gd name="f55" fmla="val 17"/>
              <a:gd name="f56" fmla="val 36"/>
              <a:gd name="f57" fmla="val 32"/>
              <a:gd name="f58" fmla="val 40"/>
              <a:gd name="f59" fmla="val 54"/>
              <a:gd name="f60" fmla="val 99"/>
              <a:gd name="f61" fmla="val 122"/>
              <a:gd name="f62" fmla="val 136"/>
              <a:gd name="f63" fmla="+- 0 0 -90"/>
              <a:gd name="f64" fmla="*/ f3 1 154"/>
              <a:gd name="f65" fmla="*/ f4 1 160"/>
              <a:gd name="f66" fmla="val f5"/>
              <a:gd name="f67" fmla="val f6"/>
              <a:gd name="f68" fmla="val f7"/>
              <a:gd name="f69" fmla="*/ f63 f0 1"/>
              <a:gd name="f70" fmla="+- f68 0 f66"/>
              <a:gd name="f71" fmla="+- f67 0 f66"/>
              <a:gd name="f72" fmla="*/ f69 1 f2"/>
              <a:gd name="f73" fmla="*/ f71 1 154"/>
              <a:gd name="f74" fmla="*/ f70 1 160"/>
              <a:gd name="f75" fmla="*/ 154 f71 1"/>
              <a:gd name="f76" fmla="*/ 22 f70 1"/>
              <a:gd name="f77" fmla="*/ 77 f71 1"/>
              <a:gd name="f78" fmla="*/ 0 f70 1"/>
              <a:gd name="f79" fmla="*/ 0 f71 1"/>
              <a:gd name="f80" fmla="*/ 6 f71 1"/>
              <a:gd name="f81" fmla="*/ 30 f70 1"/>
              <a:gd name="f82" fmla="*/ 58 f71 1"/>
              <a:gd name="f83" fmla="*/ 102 f70 1"/>
              <a:gd name="f84" fmla="*/ 156 f70 1"/>
              <a:gd name="f85" fmla="*/ 60 f71 1"/>
              <a:gd name="f86" fmla="*/ 159 f70 1"/>
              <a:gd name="f87" fmla="*/ 62 f71 1"/>
              <a:gd name="f88" fmla="*/ 160 f70 1"/>
              <a:gd name="f89" fmla="*/ 95 f71 1"/>
              <a:gd name="f90" fmla="*/ 127 f70 1"/>
              <a:gd name="f91" fmla="*/ 148 f71 1"/>
              <a:gd name="f92" fmla="*/ 6 f70 1"/>
              <a:gd name="f93" fmla="*/ 147 f71 1"/>
              <a:gd name="f94" fmla="*/ 144 f71 1"/>
              <a:gd name="f95" fmla="*/ 26 f70 1"/>
              <a:gd name="f96" fmla="*/ 37 f70 1"/>
              <a:gd name="f97" fmla="*/ 10 f71 1"/>
              <a:gd name="f98" fmla="*/ 8 f71 1"/>
              <a:gd name="f99" fmla="*/ 25 f70 1"/>
              <a:gd name="f100" fmla="*/ 89 f71 1"/>
              <a:gd name="f101" fmla="*/ 125 f70 1"/>
              <a:gd name="f102" fmla="*/ 65 f71 1"/>
              <a:gd name="f103" fmla="*/ 149 f70 1"/>
              <a:gd name="f104" fmla="*/ 104 f70 1"/>
              <a:gd name="f105" fmla="*/ 91 f71 1"/>
              <a:gd name="f106" fmla="*/ 98 f70 1"/>
              <a:gd name="f107" fmla="*/ 63 f71 1"/>
              <a:gd name="f108" fmla="*/ 17 f71 1"/>
              <a:gd name="f109" fmla="*/ 36 f70 1"/>
              <a:gd name="f110" fmla="*/ 43 f70 1"/>
              <a:gd name="f111" fmla="*/ 136 f71 1"/>
              <a:gd name="f112" fmla="+- f72 0 f1"/>
              <a:gd name="f113" fmla="*/ f75 1 154"/>
              <a:gd name="f114" fmla="*/ f76 1 160"/>
              <a:gd name="f115" fmla="*/ f77 1 154"/>
              <a:gd name="f116" fmla="*/ f78 1 160"/>
              <a:gd name="f117" fmla="*/ f79 1 154"/>
              <a:gd name="f118" fmla="*/ f80 1 154"/>
              <a:gd name="f119" fmla="*/ f81 1 160"/>
              <a:gd name="f120" fmla="*/ f82 1 154"/>
              <a:gd name="f121" fmla="*/ f83 1 160"/>
              <a:gd name="f122" fmla="*/ f84 1 160"/>
              <a:gd name="f123" fmla="*/ f85 1 154"/>
              <a:gd name="f124" fmla="*/ f86 1 160"/>
              <a:gd name="f125" fmla="*/ f87 1 154"/>
              <a:gd name="f126" fmla="*/ f88 1 160"/>
              <a:gd name="f127" fmla="*/ f89 1 154"/>
              <a:gd name="f128" fmla="*/ f90 1 160"/>
              <a:gd name="f129" fmla="*/ f91 1 154"/>
              <a:gd name="f130" fmla="*/ f92 1 160"/>
              <a:gd name="f131" fmla="*/ f93 1 154"/>
              <a:gd name="f132" fmla="*/ f94 1 154"/>
              <a:gd name="f133" fmla="*/ f95 1 160"/>
              <a:gd name="f134" fmla="*/ f96 1 160"/>
              <a:gd name="f135" fmla="*/ f97 1 154"/>
              <a:gd name="f136" fmla="*/ f98 1 154"/>
              <a:gd name="f137" fmla="*/ f99 1 160"/>
              <a:gd name="f138" fmla="*/ f100 1 154"/>
              <a:gd name="f139" fmla="*/ f101 1 160"/>
              <a:gd name="f140" fmla="*/ f102 1 154"/>
              <a:gd name="f141" fmla="*/ f103 1 160"/>
              <a:gd name="f142" fmla="*/ f104 1 160"/>
              <a:gd name="f143" fmla="*/ f105 1 154"/>
              <a:gd name="f144" fmla="*/ f106 1 160"/>
              <a:gd name="f145" fmla="*/ f107 1 154"/>
              <a:gd name="f146" fmla="*/ f108 1 154"/>
              <a:gd name="f147" fmla="*/ f109 1 160"/>
              <a:gd name="f148" fmla="*/ f110 1 160"/>
              <a:gd name="f149" fmla="*/ f111 1 154"/>
              <a:gd name="f150" fmla="*/ 0 1 f73"/>
              <a:gd name="f151" fmla="*/ f67 1 f73"/>
              <a:gd name="f152" fmla="*/ 0 1 f74"/>
              <a:gd name="f153" fmla="*/ f68 1 f74"/>
              <a:gd name="f154" fmla="*/ f113 1 f73"/>
              <a:gd name="f155" fmla="*/ f114 1 f74"/>
              <a:gd name="f156" fmla="*/ f115 1 f73"/>
              <a:gd name="f157" fmla="*/ f116 1 f74"/>
              <a:gd name="f158" fmla="*/ f117 1 f73"/>
              <a:gd name="f159" fmla="*/ f118 1 f73"/>
              <a:gd name="f160" fmla="*/ f119 1 f74"/>
              <a:gd name="f161" fmla="*/ f120 1 f73"/>
              <a:gd name="f162" fmla="*/ f121 1 f74"/>
              <a:gd name="f163" fmla="*/ f122 1 f74"/>
              <a:gd name="f164" fmla="*/ f123 1 f73"/>
              <a:gd name="f165" fmla="*/ f124 1 f74"/>
              <a:gd name="f166" fmla="*/ f125 1 f73"/>
              <a:gd name="f167" fmla="*/ f126 1 f74"/>
              <a:gd name="f168" fmla="*/ f127 1 f73"/>
              <a:gd name="f169" fmla="*/ f128 1 f74"/>
              <a:gd name="f170" fmla="*/ f129 1 f73"/>
              <a:gd name="f171" fmla="*/ f130 1 f74"/>
              <a:gd name="f172" fmla="*/ f131 1 f73"/>
              <a:gd name="f173" fmla="*/ f132 1 f73"/>
              <a:gd name="f174" fmla="*/ f133 1 f74"/>
              <a:gd name="f175" fmla="*/ f134 1 f74"/>
              <a:gd name="f176" fmla="*/ f135 1 f73"/>
              <a:gd name="f177" fmla="*/ f136 1 f73"/>
              <a:gd name="f178" fmla="*/ f137 1 f74"/>
              <a:gd name="f179" fmla="*/ f138 1 f73"/>
              <a:gd name="f180" fmla="*/ f139 1 f74"/>
              <a:gd name="f181" fmla="*/ f140 1 f73"/>
              <a:gd name="f182" fmla="*/ f141 1 f74"/>
              <a:gd name="f183" fmla="*/ f142 1 f74"/>
              <a:gd name="f184" fmla="*/ f143 1 f73"/>
              <a:gd name="f185" fmla="*/ f144 1 f74"/>
              <a:gd name="f186" fmla="*/ f145 1 f73"/>
              <a:gd name="f187" fmla="*/ f146 1 f73"/>
              <a:gd name="f188" fmla="*/ f147 1 f74"/>
              <a:gd name="f189" fmla="*/ f148 1 f74"/>
              <a:gd name="f190" fmla="*/ f149 1 f73"/>
              <a:gd name="f191" fmla="*/ f150 f64 1"/>
              <a:gd name="f192" fmla="*/ f151 f64 1"/>
              <a:gd name="f193" fmla="*/ f153 f65 1"/>
              <a:gd name="f194" fmla="*/ f152 f65 1"/>
              <a:gd name="f195" fmla="*/ f154 f64 1"/>
              <a:gd name="f196" fmla="*/ f155 f65 1"/>
              <a:gd name="f197" fmla="*/ f156 f64 1"/>
              <a:gd name="f198" fmla="*/ f157 f65 1"/>
              <a:gd name="f199" fmla="*/ f158 f64 1"/>
              <a:gd name="f200" fmla="*/ f159 f64 1"/>
              <a:gd name="f201" fmla="*/ f160 f65 1"/>
              <a:gd name="f202" fmla="*/ f161 f64 1"/>
              <a:gd name="f203" fmla="*/ f162 f65 1"/>
              <a:gd name="f204" fmla="*/ f163 f65 1"/>
              <a:gd name="f205" fmla="*/ f164 f64 1"/>
              <a:gd name="f206" fmla="*/ f165 f65 1"/>
              <a:gd name="f207" fmla="*/ f166 f64 1"/>
              <a:gd name="f208" fmla="*/ f167 f65 1"/>
              <a:gd name="f209" fmla="*/ f168 f64 1"/>
              <a:gd name="f210" fmla="*/ f169 f65 1"/>
              <a:gd name="f211" fmla="*/ f170 f64 1"/>
              <a:gd name="f212" fmla="*/ f171 f65 1"/>
              <a:gd name="f213" fmla="*/ f172 f64 1"/>
              <a:gd name="f214" fmla="*/ f173 f64 1"/>
              <a:gd name="f215" fmla="*/ f174 f65 1"/>
              <a:gd name="f216" fmla="*/ f175 f65 1"/>
              <a:gd name="f217" fmla="*/ f176 f64 1"/>
              <a:gd name="f218" fmla="*/ f177 f64 1"/>
              <a:gd name="f219" fmla="*/ f178 f65 1"/>
              <a:gd name="f220" fmla="*/ f179 f64 1"/>
              <a:gd name="f221" fmla="*/ f180 f65 1"/>
              <a:gd name="f222" fmla="*/ f181 f64 1"/>
              <a:gd name="f223" fmla="*/ f182 f65 1"/>
              <a:gd name="f224" fmla="*/ f183 f65 1"/>
              <a:gd name="f225" fmla="*/ f184 f64 1"/>
              <a:gd name="f226" fmla="*/ f185 f65 1"/>
              <a:gd name="f227" fmla="*/ f186 f64 1"/>
              <a:gd name="f228" fmla="*/ f187 f64 1"/>
              <a:gd name="f229" fmla="*/ f188 f65 1"/>
              <a:gd name="f230" fmla="*/ f189 f65 1"/>
              <a:gd name="f231" fmla="*/ f190 f64 1"/>
            </a:gdLst>
            <a:ahLst/>
            <a:cxnLst>
              <a:cxn ang="3cd4">
                <a:pos x="hc" y="t"/>
              </a:cxn>
              <a:cxn ang="0">
                <a:pos x="r" y="vc"/>
              </a:cxn>
              <a:cxn ang="cd4">
                <a:pos x="hc" y="b"/>
              </a:cxn>
              <a:cxn ang="cd2">
                <a:pos x="l" y="vc"/>
              </a:cxn>
              <a:cxn ang="f112">
                <a:pos x="f195" y="f196"/>
              </a:cxn>
              <a:cxn ang="f112">
                <a:pos x="f197" y="f198"/>
              </a:cxn>
              <a:cxn ang="f112">
                <a:pos x="f199" y="f196"/>
              </a:cxn>
              <a:cxn ang="f112">
                <a:pos x="f200" y="f201"/>
              </a:cxn>
              <a:cxn ang="f112">
                <a:pos x="f202" y="f203"/>
              </a:cxn>
              <a:cxn ang="f112">
                <a:pos x="f202" y="f204"/>
              </a:cxn>
              <a:cxn ang="f112">
                <a:pos x="f205" y="f206"/>
              </a:cxn>
              <a:cxn ang="f112">
                <a:pos x="f207" y="f208"/>
              </a:cxn>
              <a:cxn ang="f112">
                <a:pos x="f209" y="f210"/>
              </a:cxn>
              <a:cxn ang="f112">
                <a:pos x="f209" y="f203"/>
              </a:cxn>
              <a:cxn ang="f112">
                <a:pos x="f211" y="f201"/>
              </a:cxn>
              <a:cxn ang="f112">
                <a:pos x="f211" y="f201"/>
              </a:cxn>
              <a:cxn ang="f112">
                <a:pos x="f195" y="f196"/>
              </a:cxn>
              <a:cxn ang="f112">
                <a:pos x="f197" y="f212"/>
              </a:cxn>
              <a:cxn ang="f112">
                <a:pos x="f213" y="f196"/>
              </a:cxn>
              <a:cxn ang="f112">
                <a:pos x="f214" y="f215"/>
              </a:cxn>
              <a:cxn ang="f112">
                <a:pos x="f214" y="f215"/>
              </a:cxn>
              <a:cxn ang="f112">
                <a:pos x="f214" y="f215"/>
              </a:cxn>
              <a:cxn ang="f112">
                <a:pos x="f197" y="f216"/>
              </a:cxn>
              <a:cxn ang="f112">
                <a:pos x="f217" y="f215"/>
              </a:cxn>
              <a:cxn ang="f112">
                <a:pos x="f217" y="f215"/>
              </a:cxn>
              <a:cxn ang="f112">
                <a:pos x="f218" y="f219"/>
              </a:cxn>
              <a:cxn ang="f112">
                <a:pos x="f200" y="f196"/>
              </a:cxn>
              <a:cxn ang="f112">
                <a:pos x="f197" y="f212"/>
              </a:cxn>
              <a:cxn ang="f112">
                <a:pos x="f220" y="f221"/>
              </a:cxn>
              <a:cxn ang="f112">
                <a:pos x="f222" y="f223"/>
              </a:cxn>
              <a:cxn ang="f112">
                <a:pos x="f222" y="f224"/>
              </a:cxn>
              <a:cxn ang="f112">
                <a:pos x="f220" y="f224"/>
              </a:cxn>
              <a:cxn ang="f112">
                <a:pos x="f220" y="f221"/>
              </a:cxn>
              <a:cxn ang="f112">
                <a:pos x="f225" y="f226"/>
              </a:cxn>
              <a:cxn ang="f112">
                <a:pos x="f227" y="f226"/>
              </a:cxn>
              <a:cxn ang="f112">
                <a:pos x="f228" y="f229"/>
              </a:cxn>
              <a:cxn ang="f112">
                <a:pos x="f197" y="f230"/>
              </a:cxn>
              <a:cxn ang="f112">
                <a:pos x="f231" y="f229"/>
              </a:cxn>
              <a:cxn ang="f112">
                <a:pos x="f225" y="f226"/>
              </a:cxn>
            </a:cxnLst>
            <a:rect l="f191" t="f194" r="f192" b="f193"/>
            <a:pathLst>
              <a:path w="154" h="160">
                <a:moveTo>
                  <a:pt x="f6" y="f8"/>
                </a:moveTo>
                <a:cubicBezTo>
                  <a:pt x="f6" y="f9"/>
                  <a:pt x="f10" y="f5"/>
                  <a:pt x="f11" y="f5"/>
                </a:cubicBezTo>
                <a:cubicBezTo>
                  <a:pt x="f12" y="f5"/>
                  <a:pt x="f5" y="f9"/>
                  <a:pt x="f5" y="f8"/>
                </a:cubicBezTo>
                <a:cubicBezTo>
                  <a:pt x="f5" y="f13"/>
                  <a:pt x="f14" y="f15"/>
                  <a:pt x="f16" y="f17"/>
                </a:cubicBezTo>
                <a:cubicBezTo>
                  <a:pt x="f18" y="f19"/>
                  <a:pt x="f18" y="f19"/>
                  <a:pt x="f18" y="f19"/>
                </a:cubicBezTo>
                <a:cubicBezTo>
                  <a:pt x="f18" y="f20"/>
                  <a:pt x="f18" y="f20"/>
                  <a:pt x="f18" y="f20"/>
                </a:cubicBezTo>
                <a:cubicBezTo>
                  <a:pt x="f18" y="f21"/>
                  <a:pt x="f22" y="f23"/>
                  <a:pt x="f24" y="f23"/>
                </a:cubicBezTo>
                <a:cubicBezTo>
                  <a:pt x="f25" y="f7"/>
                  <a:pt x="f25" y="f7"/>
                  <a:pt x="f25" y="f7"/>
                </a:cubicBezTo>
                <a:cubicBezTo>
                  <a:pt x="f26" y="f27"/>
                  <a:pt x="f26" y="f27"/>
                  <a:pt x="f26" y="f27"/>
                </a:cubicBezTo>
                <a:cubicBezTo>
                  <a:pt x="f26" y="f19"/>
                  <a:pt x="f26" y="f19"/>
                  <a:pt x="f26" y="f19"/>
                </a:cubicBezTo>
                <a:cubicBezTo>
                  <a:pt x="f28" y="f17"/>
                  <a:pt x="f28" y="f17"/>
                  <a:pt x="f28" y="f17"/>
                </a:cubicBezTo>
                <a:cubicBezTo>
                  <a:pt x="f28" y="f17"/>
                  <a:pt x="f28" y="f17"/>
                  <a:pt x="f28" y="f17"/>
                </a:cubicBezTo>
                <a:cubicBezTo>
                  <a:pt x="f29" y="f15"/>
                  <a:pt x="f6" y="f13"/>
                  <a:pt x="f6" y="f8"/>
                </a:cubicBezTo>
                <a:close/>
                <a:moveTo>
                  <a:pt x="f11" y="f16"/>
                </a:moveTo>
                <a:cubicBezTo>
                  <a:pt x="f30" y="f16"/>
                  <a:pt x="f31" y="f32"/>
                  <a:pt x="f31" y="f8"/>
                </a:cubicBezTo>
                <a:cubicBezTo>
                  <a:pt x="f31" y="f33"/>
                  <a:pt x="f34" y="f35"/>
                  <a:pt x="f36" y="f37"/>
                </a:cubicBezTo>
                <a:cubicBezTo>
                  <a:pt x="f36" y="f37"/>
                  <a:pt x="f36" y="f37"/>
                  <a:pt x="f36" y="f37"/>
                </a:cubicBezTo>
                <a:cubicBezTo>
                  <a:pt x="f36" y="f37"/>
                  <a:pt x="f36" y="f37"/>
                  <a:pt x="f36" y="f37"/>
                </a:cubicBezTo>
                <a:cubicBezTo>
                  <a:pt x="f38" y="f39"/>
                  <a:pt x="f40" y="f41"/>
                  <a:pt x="f11" y="f41"/>
                </a:cubicBezTo>
                <a:cubicBezTo>
                  <a:pt x="f42" y="f41"/>
                  <a:pt x="f43" y="f39"/>
                  <a:pt x="f44" y="f37"/>
                </a:cubicBezTo>
                <a:cubicBezTo>
                  <a:pt x="f44" y="f37"/>
                  <a:pt x="f44" y="f37"/>
                  <a:pt x="f44" y="f37"/>
                </a:cubicBezTo>
                <a:cubicBezTo>
                  <a:pt x="f45" y="f13"/>
                  <a:pt x="f45" y="f13"/>
                  <a:pt x="f45" y="f13"/>
                </a:cubicBezTo>
                <a:cubicBezTo>
                  <a:pt x="f9" y="f35"/>
                  <a:pt x="f16" y="f33"/>
                  <a:pt x="f16" y="f8"/>
                </a:cubicBezTo>
                <a:cubicBezTo>
                  <a:pt x="f16" y="f32"/>
                  <a:pt x="f46" y="f16"/>
                  <a:pt x="f11" y="f16"/>
                </a:cubicBezTo>
                <a:close/>
                <a:moveTo>
                  <a:pt x="f47" y="f48"/>
                </a:moveTo>
                <a:cubicBezTo>
                  <a:pt x="f49" y="f50"/>
                  <a:pt x="f49" y="f50"/>
                  <a:pt x="f49" y="f50"/>
                </a:cubicBezTo>
                <a:cubicBezTo>
                  <a:pt x="f49" y="f51"/>
                  <a:pt x="f49" y="f51"/>
                  <a:pt x="f49" y="f51"/>
                </a:cubicBezTo>
                <a:cubicBezTo>
                  <a:pt x="f47" y="f51"/>
                  <a:pt x="f47" y="f51"/>
                  <a:pt x="f47" y="f51"/>
                </a:cubicBezTo>
                <a:lnTo>
                  <a:pt x="f47" y="f48"/>
                </a:lnTo>
                <a:close/>
                <a:moveTo>
                  <a:pt x="f52" y="f53"/>
                </a:moveTo>
                <a:cubicBezTo>
                  <a:pt x="f54" y="f53"/>
                  <a:pt x="f54" y="f53"/>
                  <a:pt x="f54" y="f53"/>
                </a:cubicBezTo>
                <a:cubicBezTo>
                  <a:pt x="f55" y="f56"/>
                  <a:pt x="f55" y="f56"/>
                  <a:pt x="f55" y="f56"/>
                </a:cubicBezTo>
                <a:cubicBezTo>
                  <a:pt x="f57" y="f58"/>
                  <a:pt x="f59" y="f42"/>
                  <a:pt x="f11" y="f42"/>
                </a:cubicBezTo>
                <a:cubicBezTo>
                  <a:pt x="f60" y="f42"/>
                  <a:pt x="f61" y="f58"/>
                  <a:pt x="f62" y="f56"/>
                </a:cubicBezTo>
                <a:lnTo>
                  <a:pt x="f52" y="f53"/>
                </a:lnTo>
                <a:close/>
              </a:path>
            </a:pathLst>
          </a:custGeom>
          <a:solidFill>
            <a:srgbClr val="FFA401"/>
          </a:solidFill>
          <a:ln cap="flat">
            <a:noFill/>
            <a:prstDash val="solid"/>
          </a:ln>
        </p:spPr>
        <p:txBody>
          <a:bodyPr vert="horz" wrap="square" lIns="68580" tIns="34290" rIns="68580" bIns="34290" anchor="t" anchorCtr="0"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1200" cap="none" spc="0" baseline="0">
              <a:solidFill>
                <a:srgbClr val="000000"/>
              </a:solidFill>
              <a:uFillTx/>
              <a:latin typeface="D-DIN" pitchFamily="34"/>
            </a:endParaRPr>
          </a:p>
        </p:txBody>
      </p:sp>
      <p:sp>
        <p:nvSpPr>
          <p:cNvPr id="5" name="Freeform 2131">
            <a:extLst>
              <a:ext uri="{FF2B5EF4-FFF2-40B4-BE49-F238E27FC236}">
                <a16:creationId xmlns:a16="http://schemas.microsoft.com/office/drawing/2014/main" id="{3B0E971D-27EF-63B3-C7E0-B8F1EA2E809B}"/>
              </a:ext>
            </a:extLst>
          </p:cNvPr>
          <p:cNvSpPr/>
          <p:nvPr/>
        </p:nvSpPr>
        <p:spPr>
          <a:xfrm>
            <a:off x="6735717" y="1860974"/>
            <a:ext cx="546097" cy="533396"/>
          </a:xfrm>
          <a:custGeom>
            <a:avLst/>
            <a:gdLst>
              <a:gd name="f0" fmla="val 10800000"/>
              <a:gd name="f1" fmla="val 5400000"/>
              <a:gd name="f2" fmla="val 180"/>
              <a:gd name="f3" fmla="val w"/>
              <a:gd name="f4" fmla="val h"/>
              <a:gd name="f5" fmla="val 0"/>
              <a:gd name="f6" fmla="val 344"/>
              <a:gd name="f7" fmla="val 336"/>
              <a:gd name="f8" fmla="val 284"/>
              <a:gd name="f9" fmla="val 132"/>
              <a:gd name="f10" fmla="val 98"/>
              <a:gd name="f11" fmla="val 172"/>
              <a:gd name="f12" fmla="val 60"/>
              <a:gd name="f13" fmla="val 167"/>
              <a:gd name="f14" fmla="val 204"/>
              <a:gd name="f15" fmla="val 236"/>
              <a:gd name="f16" fmla="val 15"/>
              <a:gd name="f17" fmla="val 318"/>
              <a:gd name="f18" fmla="val 182"/>
              <a:gd name="f19" fmla="val 26"/>
              <a:gd name="f20" fmla="val 73"/>
              <a:gd name="f21" fmla="val 141"/>
              <a:gd name="f22" fmla="val 197"/>
              <a:gd name="f23" fmla="val 271"/>
              <a:gd name="f24" fmla="val 252"/>
              <a:gd name="f25" fmla="val 239"/>
              <a:gd name="f26" fmla="val 321"/>
              <a:gd name="f27" fmla="val 210"/>
              <a:gd name="f28" fmla="val 267"/>
              <a:gd name="f29" fmla="+- 0 0 -90"/>
              <a:gd name="f30" fmla="*/ f3 1 344"/>
              <a:gd name="f31" fmla="*/ f4 1 336"/>
              <a:gd name="f32" fmla="val f5"/>
              <a:gd name="f33" fmla="val f6"/>
              <a:gd name="f34" fmla="val f7"/>
              <a:gd name="f35" fmla="*/ f29 f0 1"/>
              <a:gd name="f36" fmla="+- f34 0 f32"/>
              <a:gd name="f37" fmla="+- f33 0 f32"/>
              <a:gd name="f38" fmla="*/ f35 1 f2"/>
              <a:gd name="f39" fmla="*/ f37 1 344"/>
              <a:gd name="f40" fmla="*/ f36 1 336"/>
              <a:gd name="f41" fmla="*/ 284 f37 1"/>
              <a:gd name="f42" fmla="*/ 132 f36 1"/>
              <a:gd name="f43" fmla="*/ 344 f37 1"/>
              <a:gd name="f44" fmla="*/ 98 f36 1"/>
              <a:gd name="f45" fmla="*/ 172 f37 1"/>
              <a:gd name="f46" fmla="*/ 0 f36 1"/>
              <a:gd name="f47" fmla="*/ 0 f37 1"/>
              <a:gd name="f48" fmla="*/ 60 f37 1"/>
              <a:gd name="f49" fmla="*/ 167 f36 1"/>
              <a:gd name="f50" fmla="*/ 204 f36 1"/>
              <a:gd name="f51" fmla="*/ 236 f36 1"/>
              <a:gd name="f52" fmla="*/ 336 f36 1"/>
              <a:gd name="f53" fmla="*/ 15 f36 1"/>
              <a:gd name="f54" fmla="*/ 318 f37 1"/>
              <a:gd name="f55" fmla="*/ 182 f36 1"/>
              <a:gd name="f56" fmla="*/ 26 f37 1"/>
              <a:gd name="f57" fmla="*/ 73 f37 1"/>
              <a:gd name="f58" fmla="*/ 141 f36 1"/>
              <a:gd name="f59" fmla="*/ 197 f36 1"/>
              <a:gd name="f60" fmla="*/ 271 f37 1"/>
              <a:gd name="f61" fmla="*/ 252 f36 1"/>
              <a:gd name="f62" fmla="*/ 239 f36 1"/>
              <a:gd name="f63" fmla="*/ 321 f36 1"/>
              <a:gd name="f64" fmla="*/ 210 f36 1"/>
              <a:gd name="f65" fmla="*/ 267 f36 1"/>
              <a:gd name="f66" fmla="+- f38 0 f1"/>
              <a:gd name="f67" fmla="*/ f41 1 344"/>
              <a:gd name="f68" fmla="*/ f42 1 336"/>
              <a:gd name="f69" fmla="*/ f43 1 344"/>
              <a:gd name="f70" fmla="*/ f44 1 336"/>
              <a:gd name="f71" fmla="*/ f45 1 344"/>
              <a:gd name="f72" fmla="*/ f46 1 336"/>
              <a:gd name="f73" fmla="*/ f47 1 344"/>
              <a:gd name="f74" fmla="*/ f48 1 344"/>
              <a:gd name="f75" fmla="*/ f49 1 336"/>
              <a:gd name="f76" fmla="*/ f50 1 336"/>
              <a:gd name="f77" fmla="*/ f51 1 336"/>
              <a:gd name="f78" fmla="*/ f52 1 336"/>
              <a:gd name="f79" fmla="*/ f53 1 336"/>
              <a:gd name="f80" fmla="*/ f54 1 344"/>
              <a:gd name="f81" fmla="*/ f55 1 336"/>
              <a:gd name="f82" fmla="*/ f56 1 344"/>
              <a:gd name="f83" fmla="*/ f57 1 344"/>
              <a:gd name="f84" fmla="*/ f58 1 336"/>
              <a:gd name="f85" fmla="*/ f59 1 336"/>
              <a:gd name="f86" fmla="*/ f60 1 344"/>
              <a:gd name="f87" fmla="*/ f61 1 336"/>
              <a:gd name="f88" fmla="*/ f62 1 336"/>
              <a:gd name="f89" fmla="*/ f63 1 336"/>
              <a:gd name="f90" fmla="*/ f64 1 336"/>
              <a:gd name="f91" fmla="*/ f65 1 336"/>
              <a:gd name="f92" fmla="*/ 0 1 f39"/>
              <a:gd name="f93" fmla="*/ f33 1 f39"/>
              <a:gd name="f94" fmla="*/ 0 1 f40"/>
              <a:gd name="f95" fmla="*/ f34 1 f40"/>
              <a:gd name="f96" fmla="*/ f67 1 f39"/>
              <a:gd name="f97" fmla="*/ f68 1 f40"/>
              <a:gd name="f98" fmla="*/ f69 1 f39"/>
              <a:gd name="f99" fmla="*/ f70 1 f40"/>
              <a:gd name="f100" fmla="*/ f71 1 f39"/>
              <a:gd name="f101" fmla="*/ f72 1 f40"/>
              <a:gd name="f102" fmla="*/ f73 1 f39"/>
              <a:gd name="f103" fmla="*/ f74 1 f39"/>
              <a:gd name="f104" fmla="*/ f75 1 f40"/>
              <a:gd name="f105" fmla="*/ f76 1 f40"/>
              <a:gd name="f106" fmla="*/ f77 1 f40"/>
              <a:gd name="f107" fmla="*/ f78 1 f40"/>
              <a:gd name="f108" fmla="*/ f79 1 f40"/>
              <a:gd name="f109" fmla="*/ f80 1 f39"/>
              <a:gd name="f110" fmla="*/ f81 1 f40"/>
              <a:gd name="f111" fmla="*/ f82 1 f39"/>
              <a:gd name="f112" fmla="*/ f83 1 f39"/>
              <a:gd name="f113" fmla="*/ f84 1 f40"/>
              <a:gd name="f114" fmla="*/ f85 1 f40"/>
              <a:gd name="f115" fmla="*/ f86 1 f39"/>
              <a:gd name="f116" fmla="*/ f87 1 f40"/>
              <a:gd name="f117" fmla="*/ f88 1 f40"/>
              <a:gd name="f118" fmla="*/ f89 1 f40"/>
              <a:gd name="f119" fmla="*/ f90 1 f40"/>
              <a:gd name="f120" fmla="*/ f91 1 f40"/>
              <a:gd name="f121" fmla="*/ f92 f30 1"/>
              <a:gd name="f122" fmla="*/ f93 f30 1"/>
              <a:gd name="f123" fmla="*/ f95 f31 1"/>
              <a:gd name="f124" fmla="*/ f94 f31 1"/>
              <a:gd name="f125" fmla="*/ f96 f30 1"/>
              <a:gd name="f126" fmla="*/ f97 f31 1"/>
              <a:gd name="f127" fmla="*/ f98 f30 1"/>
              <a:gd name="f128" fmla="*/ f99 f31 1"/>
              <a:gd name="f129" fmla="*/ f100 f30 1"/>
              <a:gd name="f130" fmla="*/ f101 f31 1"/>
              <a:gd name="f131" fmla="*/ f102 f30 1"/>
              <a:gd name="f132" fmla="*/ f103 f30 1"/>
              <a:gd name="f133" fmla="*/ f104 f31 1"/>
              <a:gd name="f134" fmla="*/ f105 f31 1"/>
              <a:gd name="f135" fmla="*/ f106 f31 1"/>
              <a:gd name="f136" fmla="*/ f107 f31 1"/>
              <a:gd name="f137" fmla="*/ f108 f31 1"/>
              <a:gd name="f138" fmla="*/ f109 f30 1"/>
              <a:gd name="f139" fmla="*/ f110 f31 1"/>
              <a:gd name="f140" fmla="*/ f111 f30 1"/>
              <a:gd name="f141" fmla="*/ f112 f30 1"/>
              <a:gd name="f142" fmla="*/ f113 f31 1"/>
              <a:gd name="f143" fmla="*/ f114 f31 1"/>
              <a:gd name="f144" fmla="*/ f115 f30 1"/>
              <a:gd name="f145" fmla="*/ f116 f31 1"/>
              <a:gd name="f146" fmla="*/ f117 f31 1"/>
              <a:gd name="f147" fmla="*/ f118 f31 1"/>
              <a:gd name="f148" fmla="*/ f119 f31 1"/>
              <a:gd name="f149" fmla="*/ f120 f31 1"/>
            </a:gdLst>
            <a:ahLst/>
            <a:cxnLst>
              <a:cxn ang="3cd4">
                <a:pos x="hc" y="t"/>
              </a:cxn>
              <a:cxn ang="0">
                <a:pos x="r" y="vc"/>
              </a:cxn>
              <a:cxn ang="cd4">
                <a:pos x="hc" y="b"/>
              </a:cxn>
              <a:cxn ang="cd2">
                <a:pos x="l" y="vc"/>
              </a:cxn>
              <a:cxn ang="f66">
                <a:pos x="f125" y="f126"/>
              </a:cxn>
              <a:cxn ang="f66">
                <a:pos x="f127" y="f128"/>
              </a:cxn>
              <a:cxn ang="f66">
                <a:pos x="f129" y="f130"/>
              </a:cxn>
              <a:cxn ang="f66">
                <a:pos x="f131" y="f128"/>
              </a:cxn>
              <a:cxn ang="f66">
                <a:pos x="f132" y="f126"/>
              </a:cxn>
              <a:cxn ang="f66">
                <a:pos x="f131" y="f133"/>
              </a:cxn>
              <a:cxn ang="f66">
                <a:pos x="f132" y="f134"/>
              </a:cxn>
              <a:cxn ang="f66">
                <a:pos x="f131" y="f135"/>
              </a:cxn>
              <a:cxn ang="f66">
                <a:pos x="f129" y="f136"/>
              </a:cxn>
              <a:cxn ang="f66">
                <a:pos x="f127" y="f135"/>
              </a:cxn>
              <a:cxn ang="f66">
                <a:pos x="f125" y="f134"/>
              </a:cxn>
              <a:cxn ang="f66">
                <a:pos x="f127" y="f133"/>
              </a:cxn>
              <a:cxn ang="f66">
                <a:pos x="f125" y="f126"/>
              </a:cxn>
              <a:cxn ang="f66">
                <a:pos x="f129" y="f137"/>
              </a:cxn>
              <a:cxn ang="f66">
                <a:pos x="f138" y="f128"/>
              </a:cxn>
              <a:cxn ang="f66">
                <a:pos x="f129" y="f139"/>
              </a:cxn>
              <a:cxn ang="f66">
                <a:pos x="f140" y="f128"/>
              </a:cxn>
              <a:cxn ang="f66">
                <a:pos x="f129" y="f137"/>
              </a:cxn>
              <a:cxn ang="f66">
                <a:pos x="f141" y="f142"/>
              </a:cxn>
              <a:cxn ang="f66">
                <a:pos x="f129" y="f143"/>
              </a:cxn>
              <a:cxn ang="f66">
                <a:pos x="f144" y="f142"/>
              </a:cxn>
              <a:cxn ang="f66">
                <a:pos x="f138" y="f133"/>
              </a:cxn>
              <a:cxn ang="f66">
                <a:pos x="f129" y="f145"/>
              </a:cxn>
              <a:cxn ang="f66">
                <a:pos x="f140" y="f133"/>
              </a:cxn>
              <a:cxn ang="f66">
                <a:pos x="f141" y="f142"/>
              </a:cxn>
              <a:cxn ang="f66">
                <a:pos x="f138" y="f146"/>
              </a:cxn>
              <a:cxn ang="f66">
                <a:pos x="f129" y="f147"/>
              </a:cxn>
              <a:cxn ang="f66">
                <a:pos x="f140" y="f146"/>
              </a:cxn>
              <a:cxn ang="f66">
                <a:pos x="f141" y="f148"/>
              </a:cxn>
              <a:cxn ang="f66">
                <a:pos x="f129" y="f149"/>
              </a:cxn>
              <a:cxn ang="f66">
                <a:pos x="f144" y="f148"/>
              </a:cxn>
              <a:cxn ang="f66">
                <a:pos x="f138" y="f146"/>
              </a:cxn>
            </a:cxnLst>
            <a:rect l="f121" t="f124" r="f122" b="f123"/>
            <a:pathLst>
              <a:path w="344" h="336">
                <a:moveTo>
                  <a:pt x="f8" y="f9"/>
                </a:moveTo>
                <a:lnTo>
                  <a:pt x="f6" y="f10"/>
                </a:lnTo>
                <a:lnTo>
                  <a:pt x="f11" y="f5"/>
                </a:lnTo>
                <a:lnTo>
                  <a:pt x="f5" y="f10"/>
                </a:lnTo>
                <a:lnTo>
                  <a:pt x="f12" y="f9"/>
                </a:lnTo>
                <a:lnTo>
                  <a:pt x="f5" y="f13"/>
                </a:lnTo>
                <a:lnTo>
                  <a:pt x="f12" y="f14"/>
                </a:lnTo>
                <a:lnTo>
                  <a:pt x="f5" y="f15"/>
                </a:lnTo>
                <a:lnTo>
                  <a:pt x="f11" y="f7"/>
                </a:lnTo>
                <a:lnTo>
                  <a:pt x="f6" y="f15"/>
                </a:lnTo>
                <a:lnTo>
                  <a:pt x="f8" y="f14"/>
                </a:lnTo>
                <a:lnTo>
                  <a:pt x="f6" y="f13"/>
                </a:lnTo>
                <a:lnTo>
                  <a:pt x="f8" y="f9"/>
                </a:lnTo>
                <a:close/>
                <a:moveTo>
                  <a:pt x="f11" y="f16"/>
                </a:moveTo>
                <a:lnTo>
                  <a:pt x="f17" y="f10"/>
                </a:lnTo>
                <a:lnTo>
                  <a:pt x="f11" y="f18"/>
                </a:lnTo>
                <a:lnTo>
                  <a:pt x="f19" y="f10"/>
                </a:lnTo>
                <a:lnTo>
                  <a:pt x="f11" y="f16"/>
                </a:lnTo>
                <a:close/>
                <a:moveTo>
                  <a:pt x="f20" y="f21"/>
                </a:moveTo>
                <a:lnTo>
                  <a:pt x="f11" y="f22"/>
                </a:lnTo>
                <a:lnTo>
                  <a:pt x="f23" y="f21"/>
                </a:lnTo>
                <a:lnTo>
                  <a:pt x="f17" y="f13"/>
                </a:lnTo>
                <a:lnTo>
                  <a:pt x="f11" y="f24"/>
                </a:lnTo>
                <a:lnTo>
                  <a:pt x="f19" y="f13"/>
                </a:lnTo>
                <a:lnTo>
                  <a:pt x="f20" y="f21"/>
                </a:lnTo>
                <a:close/>
                <a:moveTo>
                  <a:pt x="f17" y="f25"/>
                </a:moveTo>
                <a:lnTo>
                  <a:pt x="f11" y="f26"/>
                </a:lnTo>
                <a:lnTo>
                  <a:pt x="f19" y="f25"/>
                </a:lnTo>
                <a:lnTo>
                  <a:pt x="f20" y="f27"/>
                </a:lnTo>
                <a:lnTo>
                  <a:pt x="f11" y="f28"/>
                </a:lnTo>
                <a:lnTo>
                  <a:pt x="f23" y="f27"/>
                </a:lnTo>
                <a:lnTo>
                  <a:pt x="f17" y="f25"/>
                </a:lnTo>
                <a:close/>
              </a:path>
            </a:pathLst>
          </a:custGeom>
          <a:solidFill>
            <a:srgbClr val="FFA401"/>
          </a:solidFill>
          <a:ln cap="flat">
            <a:noFill/>
            <a:prstDash val="solid"/>
          </a:ln>
        </p:spPr>
        <p:txBody>
          <a:bodyPr vert="horz" wrap="square" lIns="68580" tIns="34290" rIns="68580" bIns="34290" anchor="t" anchorCtr="0"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1200" cap="none" spc="0" baseline="0">
              <a:solidFill>
                <a:srgbClr val="000000"/>
              </a:solidFill>
              <a:uFillTx/>
              <a:latin typeface="D-DIN" pitchFamily="34"/>
            </a:endParaRPr>
          </a:p>
        </p:txBody>
      </p:sp>
      <p:sp>
        <p:nvSpPr>
          <p:cNvPr id="6" name="Freeform 2112">
            <a:extLst>
              <a:ext uri="{FF2B5EF4-FFF2-40B4-BE49-F238E27FC236}">
                <a16:creationId xmlns:a16="http://schemas.microsoft.com/office/drawing/2014/main" id="{C800D530-7181-F070-E131-1947A59FCC47}"/>
              </a:ext>
            </a:extLst>
          </p:cNvPr>
          <p:cNvSpPr/>
          <p:nvPr/>
        </p:nvSpPr>
        <p:spPr>
          <a:xfrm>
            <a:off x="9524016" y="1842489"/>
            <a:ext cx="454027" cy="550861"/>
          </a:xfrm>
          <a:custGeom>
            <a:avLst/>
            <a:gdLst>
              <a:gd name="f0" fmla="val 10800000"/>
              <a:gd name="f1" fmla="val 5400000"/>
              <a:gd name="f2" fmla="val 180"/>
              <a:gd name="f3" fmla="val w"/>
              <a:gd name="f4" fmla="val h"/>
              <a:gd name="f5" fmla="val 0"/>
              <a:gd name="f6" fmla="val 133"/>
              <a:gd name="f7" fmla="val 160"/>
              <a:gd name="f8" fmla="val 131"/>
              <a:gd name="f9" fmla="val 155"/>
              <a:gd name="f10" fmla="val 123"/>
              <a:gd name="f11" fmla="val 144"/>
              <a:gd name="f12" fmla="val 109"/>
              <a:gd name="f13" fmla="val 117"/>
              <a:gd name="f14" fmla="val 110"/>
              <a:gd name="f15" fmla="val 106"/>
              <a:gd name="f16" fmla="val 103"/>
              <a:gd name="f17" fmla="val 100"/>
              <a:gd name="f18" fmla="val 99"/>
              <a:gd name="f19" fmla="val 71"/>
              <a:gd name="f20" fmla="val 80"/>
              <a:gd name="f21" fmla="val 61"/>
              <a:gd name="f22" fmla="val 57"/>
              <a:gd name="f23" fmla="val 50"/>
              <a:gd name="f24" fmla="val 43"/>
              <a:gd name="f25" fmla="val 16"/>
              <a:gd name="f26" fmla="val 5"/>
              <a:gd name="f27" fmla="val 132"/>
              <a:gd name="f28" fmla="val 4"/>
              <a:gd name="f29" fmla="val 3"/>
              <a:gd name="f30" fmla="val 1"/>
              <a:gd name="f31" fmla="val 120"/>
              <a:gd name="f32" fmla="val 13"/>
              <a:gd name="f33" fmla="val 11"/>
              <a:gd name="f34" fmla="val 24"/>
              <a:gd name="f35" fmla="val 28"/>
              <a:gd name="f36" fmla="val 34"/>
              <a:gd name="f37" fmla="val 62"/>
              <a:gd name="f38" fmla="val 156"/>
              <a:gd name="f39" fmla="val 157"/>
              <a:gd name="f40" fmla="val 159"/>
              <a:gd name="f41" fmla="val 37"/>
              <a:gd name="f42" fmla="val 32"/>
              <a:gd name="f43" fmla="val 54"/>
              <a:gd name="f44" fmla="val 29"/>
              <a:gd name="f45" fmla="val 49"/>
              <a:gd name="f46" fmla="val 104"/>
              <a:gd name="f47" fmla="val 101"/>
              <a:gd name="f48" fmla="val 97"/>
              <a:gd name="f49" fmla="val 67"/>
              <a:gd name="f50" fmla="val 77"/>
              <a:gd name="f51" fmla="val 111"/>
              <a:gd name="f52" fmla="val 83"/>
              <a:gd name="f53" fmla="val 149"/>
              <a:gd name="f54" fmla="val 55"/>
              <a:gd name="f55" fmla="val 56"/>
              <a:gd name="f56" fmla="val 59"/>
              <a:gd name="f57" fmla="val 60"/>
              <a:gd name="f58" fmla="val 53"/>
              <a:gd name="f59" fmla="val 52"/>
              <a:gd name="f60" fmla="val 39"/>
              <a:gd name="f61" fmla="val 36"/>
              <a:gd name="f62" fmla="val 35"/>
              <a:gd name="f63" fmla="val 47"/>
              <a:gd name="f64" fmla="val 40"/>
              <a:gd name="f65" fmla="val 45"/>
              <a:gd name="f66" fmla="val 41"/>
              <a:gd name="f67" fmla="val 42"/>
              <a:gd name="f68" fmla="val 48"/>
              <a:gd name="f69" fmla="val 119"/>
              <a:gd name="f70" fmla="val 125"/>
              <a:gd name="f71" fmla="val 126"/>
              <a:gd name="f72" fmla="val 128"/>
              <a:gd name="f73" fmla="val 96"/>
              <a:gd name="f74" fmla="val 95"/>
              <a:gd name="f75" fmla="val 93"/>
              <a:gd name="f76" fmla="val 92"/>
              <a:gd name="f77" fmla="val 115"/>
              <a:gd name="f78" fmla="val 91"/>
              <a:gd name="f79" fmla="val 114"/>
              <a:gd name="f80" fmla="val 79"/>
              <a:gd name="f81" fmla="val 105"/>
              <a:gd name="f82" fmla="val 78"/>
              <a:gd name="f83" fmla="val 81"/>
              <a:gd name="f84" fmla="val 102"/>
              <a:gd name="f85" fmla="val 94"/>
              <a:gd name="f86" fmla="val 112"/>
              <a:gd name="f87" fmla="+- 0 0 -90"/>
              <a:gd name="f88" fmla="*/ f3 1 133"/>
              <a:gd name="f89" fmla="*/ f4 1 160"/>
              <a:gd name="f90" fmla="val f5"/>
              <a:gd name="f91" fmla="val f6"/>
              <a:gd name="f92" fmla="val f7"/>
              <a:gd name="f93" fmla="*/ f87 f0 1"/>
              <a:gd name="f94" fmla="+- f92 0 f90"/>
              <a:gd name="f95" fmla="+- f91 0 f90"/>
              <a:gd name="f96" fmla="*/ f93 1 f2"/>
              <a:gd name="f97" fmla="*/ f95 1 133"/>
              <a:gd name="f98" fmla="*/ f94 1 160"/>
              <a:gd name="f99" fmla="*/ 123 f95 1"/>
              <a:gd name="f100" fmla="*/ 155 f94 1"/>
              <a:gd name="f101" fmla="*/ 109 f95 1"/>
              <a:gd name="f102" fmla="*/ 144 f94 1"/>
              <a:gd name="f103" fmla="*/ 100 f95 1"/>
              <a:gd name="f104" fmla="*/ 99 f94 1"/>
              <a:gd name="f105" fmla="*/ 61 f94 1"/>
              <a:gd name="f106" fmla="*/ 16 f94 1"/>
              <a:gd name="f107" fmla="*/ 5 f94 1"/>
              <a:gd name="f108" fmla="*/ 133 f95 1"/>
              <a:gd name="f109" fmla="*/ 3 f94 1"/>
              <a:gd name="f110" fmla="*/ 0 f94 1"/>
              <a:gd name="f111" fmla="*/ 13 f95 1"/>
              <a:gd name="f112" fmla="*/ 3 f95 1"/>
              <a:gd name="f113" fmla="*/ 11 f95 1"/>
              <a:gd name="f114" fmla="*/ 24 f95 1"/>
              <a:gd name="f115" fmla="*/ 43 f94 1"/>
              <a:gd name="f116" fmla="*/ 62 f95 1"/>
              <a:gd name="f117" fmla="*/ 80 f94 1"/>
              <a:gd name="f118" fmla="*/ 117 f94 1"/>
              <a:gd name="f119" fmla="*/ 160 f94 1"/>
              <a:gd name="f120" fmla="*/ 157 f94 1"/>
              <a:gd name="f121" fmla="*/ 16 f95 1"/>
              <a:gd name="f122" fmla="*/ 11 f94 1"/>
              <a:gd name="f123" fmla="*/ 117 f95 1"/>
              <a:gd name="f124" fmla="*/ 29 f95 1"/>
              <a:gd name="f125" fmla="*/ 104 f95 1"/>
              <a:gd name="f126" fmla="*/ 97 f95 1"/>
              <a:gd name="f127" fmla="*/ 57 f94 1"/>
              <a:gd name="f128" fmla="*/ 37 f95 1"/>
              <a:gd name="f129" fmla="*/ 103 f94 1"/>
              <a:gd name="f130" fmla="*/ 149 f94 1"/>
              <a:gd name="f131" fmla="*/ 55 f95 1"/>
              <a:gd name="f132" fmla="*/ 56 f94 1"/>
              <a:gd name="f133" fmla="*/ 53 f95 1"/>
              <a:gd name="f134" fmla="*/ 39 f95 1"/>
              <a:gd name="f135" fmla="*/ 52 f94 1"/>
              <a:gd name="f136" fmla="*/ 35 f95 1"/>
              <a:gd name="f137" fmla="*/ 37 f94 1"/>
              <a:gd name="f138" fmla="*/ 40 f95 1"/>
              <a:gd name="f139" fmla="*/ 42 f95 1"/>
              <a:gd name="f140" fmla="*/ 48 f94 1"/>
              <a:gd name="f141" fmla="*/ 99 f95 1"/>
              <a:gd name="f142" fmla="*/ 119 f94 1"/>
              <a:gd name="f143" fmla="*/ 96 f95 1"/>
              <a:gd name="f144" fmla="*/ 128 f94 1"/>
              <a:gd name="f145" fmla="*/ 93 f95 1"/>
              <a:gd name="f146" fmla="*/ 79 f95 1"/>
              <a:gd name="f147" fmla="*/ 106 f94 1"/>
              <a:gd name="f148" fmla="*/ 81 f95 1"/>
              <a:gd name="f149" fmla="*/ 102 f94 1"/>
              <a:gd name="f150" fmla="+- f96 0 f1"/>
              <a:gd name="f151" fmla="*/ f99 1 133"/>
              <a:gd name="f152" fmla="*/ f100 1 160"/>
              <a:gd name="f153" fmla="*/ f101 1 133"/>
              <a:gd name="f154" fmla="*/ f102 1 160"/>
              <a:gd name="f155" fmla="*/ f103 1 133"/>
              <a:gd name="f156" fmla="*/ f104 1 160"/>
              <a:gd name="f157" fmla="*/ f105 1 160"/>
              <a:gd name="f158" fmla="*/ f106 1 160"/>
              <a:gd name="f159" fmla="*/ f107 1 160"/>
              <a:gd name="f160" fmla="*/ f108 1 133"/>
              <a:gd name="f161" fmla="*/ f109 1 160"/>
              <a:gd name="f162" fmla="*/ f110 1 160"/>
              <a:gd name="f163" fmla="*/ f111 1 133"/>
              <a:gd name="f164" fmla="*/ f112 1 133"/>
              <a:gd name="f165" fmla="*/ f113 1 133"/>
              <a:gd name="f166" fmla="*/ f114 1 133"/>
              <a:gd name="f167" fmla="*/ f115 1 160"/>
              <a:gd name="f168" fmla="*/ f116 1 133"/>
              <a:gd name="f169" fmla="*/ f117 1 160"/>
              <a:gd name="f170" fmla="*/ f118 1 160"/>
              <a:gd name="f171" fmla="*/ f119 1 160"/>
              <a:gd name="f172" fmla="*/ f120 1 160"/>
              <a:gd name="f173" fmla="*/ f121 1 133"/>
              <a:gd name="f174" fmla="*/ f122 1 160"/>
              <a:gd name="f175" fmla="*/ f123 1 133"/>
              <a:gd name="f176" fmla="*/ f124 1 133"/>
              <a:gd name="f177" fmla="*/ f125 1 133"/>
              <a:gd name="f178" fmla="*/ f126 1 133"/>
              <a:gd name="f179" fmla="*/ f127 1 160"/>
              <a:gd name="f180" fmla="*/ f128 1 133"/>
              <a:gd name="f181" fmla="*/ f129 1 160"/>
              <a:gd name="f182" fmla="*/ f130 1 160"/>
              <a:gd name="f183" fmla="*/ f131 1 133"/>
              <a:gd name="f184" fmla="*/ f132 1 160"/>
              <a:gd name="f185" fmla="*/ f133 1 133"/>
              <a:gd name="f186" fmla="*/ f134 1 133"/>
              <a:gd name="f187" fmla="*/ f135 1 160"/>
              <a:gd name="f188" fmla="*/ f136 1 133"/>
              <a:gd name="f189" fmla="*/ f137 1 160"/>
              <a:gd name="f190" fmla="*/ f138 1 133"/>
              <a:gd name="f191" fmla="*/ f139 1 133"/>
              <a:gd name="f192" fmla="*/ f140 1 160"/>
              <a:gd name="f193" fmla="*/ f141 1 133"/>
              <a:gd name="f194" fmla="*/ f142 1 160"/>
              <a:gd name="f195" fmla="*/ f143 1 133"/>
              <a:gd name="f196" fmla="*/ f144 1 160"/>
              <a:gd name="f197" fmla="*/ f145 1 133"/>
              <a:gd name="f198" fmla="*/ f146 1 133"/>
              <a:gd name="f199" fmla="*/ f147 1 160"/>
              <a:gd name="f200" fmla="*/ f148 1 133"/>
              <a:gd name="f201" fmla="*/ f149 1 160"/>
              <a:gd name="f202" fmla="*/ 0 1 f97"/>
              <a:gd name="f203" fmla="*/ f91 1 f97"/>
              <a:gd name="f204" fmla="*/ 0 1 f98"/>
              <a:gd name="f205" fmla="*/ f92 1 f98"/>
              <a:gd name="f206" fmla="*/ f151 1 f97"/>
              <a:gd name="f207" fmla="*/ f152 1 f98"/>
              <a:gd name="f208" fmla="*/ f153 1 f97"/>
              <a:gd name="f209" fmla="*/ f154 1 f98"/>
              <a:gd name="f210" fmla="*/ f155 1 f97"/>
              <a:gd name="f211" fmla="*/ f156 1 f98"/>
              <a:gd name="f212" fmla="*/ f157 1 f98"/>
              <a:gd name="f213" fmla="*/ f158 1 f98"/>
              <a:gd name="f214" fmla="*/ f159 1 f98"/>
              <a:gd name="f215" fmla="*/ f160 1 f97"/>
              <a:gd name="f216" fmla="*/ f161 1 f98"/>
              <a:gd name="f217" fmla="*/ f162 1 f98"/>
              <a:gd name="f218" fmla="*/ f163 1 f97"/>
              <a:gd name="f219" fmla="*/ f164 1 f97"/>
              <a:gd name="f220" fmla="*/ f165 1 f97"/>
              <a:gd name="f221" fmla="*/ f166 1 f97"/>
              <a:gd name="f222" fmla="*/ f167 1 f98"/>
              <a:gd name="f223" fmla="*/ f168 1 f97"/>
              <a:gd name="f224" fmla="*/ f169 1 f98"/>
              <a:gd name="f225" fmla="*/ f170 1 f98"/>
              <a:gd name="f226" fmla="*/ f171 1 f98"/>
              <a:gd name="f227" fmla="*/ f172 1 f98"/>
              <a:gd name="f228" fmla="*/ f173 1 f97"/>
              <a:gd name="f229" fmla="*/ f174 1 f98"/>
              <a:gd name="f230" fmla="*/ f175 1 f97"/>
              <a:gd name="f231" fmla="*/ f176 1 f97"/>
              <a:gd name="f232" fmla="*/ f177 1 f97"/>
              <a:gd name="f233" fmla="*/ f178 1 f97"/>
              <a:gd name="f234" fmla="*/ f179 1 f98"/>
              <a:gd name="f235" fmla="*/ f180 1 f97"/>
              <a:gd name="f236" fmla="*/ f181 1 f98"/>
              <a:gd name="f237" fmla="*/ f182 1 f98"/>
              <a:gd name="f238" fmla="*/ f183 1 f97"/>
              <a:gd name="f239" fmla="*/ f184 1 f98"/>
              <a:gd name="f240" fmla="*/ f185 1 f97"/>
              <a:gd name="f241" fmla="*/ f186 1 f97"/>
              <a:gd name="f242" fmla="*/ f187 1 f98"/>
              <a:gd name="f243" fmla="*/ f188 1 f97"/>
              <a:gd name="f244" fmla="*/ f189 1 f98"/>
              <a:gd name="f245" fmla="*/ f190 1 f97"/>
              <a:gd name="f246" fmla="*/ f191 1 f97"/>
              <a:gd name="f247" fmla="*/ f192 1 f98"/>
              <a:gd name="f248" fmla="*/ f193 1 f97"/>
              <a:gd name="f249" fmla="*/ f194 1 f98"/>
              <a:gd name="f250" fmla="*/ f195 1 f97"/>
              <a:gd name="f251" fmla="*/ f196 1 f98"/>
              <a:gd name="f252" fmla="*/ f197 1 f97"/>
              <a:gd name="f253" fmla="*/ f198 1 f97"/>
              <a:gd name="f254" fmla="*/ f199 1 f98"/>
              <a:gd name="f255" fmla="*/ f200 1 f97"/>
              <a:gd name="f256" fmla="*/ f201 1 f98"/>
              <a:gd name="f257" fmla="*/ f202 f88 1"/>
              <a:gd name="f258" fmla="*/ f203 f88 1"/>
              <a:gd name="f259" fmla="*/ f205 f89 1"/>
              <a:gd name="f260" fmla="*/ f204 f89 1"/>
              <a:gd name="f261" fmla="*/ f206 f88 1"/>
              <a:gd name="f262" fmla="*/ f207 f89 1"/>
              <a:gd name="f263" fmla="*/ f208 f88 1"/>
              <a:gd name="f264" fmla="*/ f209 f89 1"/>
              <a:gd name="f265" fmla="*/ f210 f88 1"/>
              <a:gd name="f266" fmla="*/ f211 f89 1"/>
              <a:gd name="f267" fmla="*/ f212 f89 1"/>
              <a:gd name="f268" fmla="*/ f213 f89 1"/>
              <a:gd name="f269" fmla="*/ f214 f89 1"/>
              <a:gd name="f270" fmla="*/ f215 f88 1"/>
              <a:gd name="f271" fmla="*/ f216 f89 1"/>
              <a:gd name="f272" fmla="*/ f217 f89 1"/>
              <a:gd name="f273" fmla="*/ f218 f88 1"/>
              <a:gd name="f274" fmla="*/ f219 f88 1"/>
              <a:gd name="f275" fmla="*/ f220 f88 1"/>
              <a:gd name="f276" fmla="*/ f221 f88 1"/>
              <a:gd name="f277" fmla="*/ f222 f89 1"/>
              <a:gd name="f278" fmla="*/ f223 f88 1"/>
              <a:gd name="f279" fmla="*/ f224 f89 1"/>
              <a:gd name="f280" fmla="*/ f225 f89 1"/>
              <a:gd name="f281" fmla="*/ f226 f89 1"/>
              <a:gd name="f282" fmla="*/ f227 f89 1"/>
              <a:gd name="f283" fmla="*/ f228 f88 1"/>
              <a:gd name="f284" fmla="*/ f229 f89 1"/>
              <a:gd name="f285" fmla="*/ f230 f88 1"/>
              <a:gd name="f286" fmla="*/ f231 f88 1"/>
              <a:gd name="f287" fmla="*/ f232 f88 1"/>
              <a:gd name="f288" fmla="*/ f233 f88 1"/>
              <a:gd name="f289" fmla="*/ f234 f89 1"/>
              <a:gd name="f290" fmla="*/ f235 f88 1"/>
              <a:gd name="f291" fmla="*/ f236 f89 1"/>
              <a:gd name="f292" fmla="*/ f237 f89 1"/>
              <a:gd name="f293" fmla="*/ f238 f88 1"/>
              <a:gd name="f294" fmla="*/ f239 f89 1"/>
              <a:gd name="f295" fmla="*/ f240 f88 1"/>
              <a:gd name="f296" fmla="*/ f241 f88 1"/>
              <a:gd name="f297" fmla="*/ f242 f89 1"/>
              <a:gd name="f298" fmla="*/ f243 f88 1"/>
              <a:gd name="f299" fmla="*/ f244 f89 1"/>
              <a:gd name="f300" fmla="*/ f245 f88 1"/>
              <a:gd name="f301" fmla="*/ f246 f88 1"/>
              <a:gd name="f302" fmla="*/ f247 f89 1"/>
              <a:gd name="f303" fmla="*/ f248 f88 1"/>
              <a:gd name="f304" fmla="*/ f249 f89 1"/>
              <a:gd name="f305" fmla="*/ f250 f88 1"/>
              <a:gd name="f306" fmla="*/ f251 f89 1"/>
              <a:gd name="f307" fmla="*/ f252 f88 1"/>
              <a:gd name="f308" fmla="*/ f253 f88 1"/>
              <a:gd name="f309" fmla="*/ f254 f89 1"/>
              <a:gd name="f310" fmla="*/ f255 f88 1"/>
              <a:gd name="f311" fmla="*/ f256 f89 1"/>
            </a:gdLst>
            <a:ahLst/>
            <a:cxnLst>
              <a:cxn ang="3cd4">
                <a:pos x="hc" y="t"/>
              </a:cxn>
              <a:cxn ang="0">
                <a:pos x="r" y="vc"/>
              </a:cxn>
              <a:cxn ang="cd4">
                <a:pos x="hc" y="b"/>
              </a:cxn>
              <a:cxn ang="cd2">
                <a:pos x="l" y="vc"/>
              </a:cxn>
              <a:cxn ang="f150">
                <a:pos x="f261" y="f262"/>
              </a:cxn>
              <a:cxn ang="f150">
                <a:pos x="f263" y="f264"/>
              </a:cxn>
              <a:cxn ang="f150">
                <a:pos x="f265" y="f266"/>
              </a:cxn>
              <a:cxn ang="f150">
                <a:pos x="f265" y="f267"/>
              </a:cxn>
              <a:cxn ang="f150">
                <a:pos x="f263" y="f268"/>
              </a:cxn>
              <a:cxn ang="f150">
                <a:pos x="f261" y="f269"/>
              </a:cxn>
              <a:cxn ang="f150">
                <a:pos x="f270" y="f271"/>
              </a:cxn>
              <a:cxn ang="f150">
                <a:pos x="f261" y="f272"/>
              </a:cxn>
              <a:cxn ang="f150">
                <a:pos x="f273" y="f272"/>
              </a:cxn>
              <a:cxn ang="f150">
                <a:pos x="f274" y="f272"/>
              </a:cxn>
              <a:cxn ang="f150">
                <a:pos x="f274" y="f269"/>
              </a:cxn>
              <a:cxn ang="f150">
                <a:pos x="f275" y="f268"/>
              </a:cxn>
              <a:cxn ang="f150">
                <a:pos x="f276" y="f277"/>
              </a:cxn>
              <a:cxn ang="f150">
                <a:pos x="f278" y="f279"/>
              </a:cxn>
              <a:cxn ang="f150">
                <a:pos x="f276" y="f280"/>
              </a:cxn>
              <a:cxn ang="f150">
                <a:pos x="f275" y="f264"/>
              </a:cxn>
              <a:cxn ang="f150">
                <a:pos x="f274" y="f262"/>
              </a:cxn>
              <a:cxn ang="f150">
                <a:pos x="f274" y="f281"/>
              </a:cxn>
              <a:cxn ang="f150">
                <a:pos x="f273" y="f281"/>
              </a:cxn>
              <a:cxn ang="f150">
                <a:pos x="f261" y="f281"/>
              </a:cxn>
              <a:cxn ang="f150">
                <a:pos x="f270" y="f282"/>
              </a:cxn>
              <a:cxn ang="f150">
                <a:pos x="f283" y="f284"/>
              </a:cxn>
              <a:cxn ang="f150">
                <a:pos x="f285" y="f269"/>
              </a:cxn>
              <a:cxn ang="f150">
                <a:pos x="f263" y="f284"/>
              </a:cxn>
              <a:cxn ang="f150">
                <a:pos x="f283" y="f284"/>
              </a:cxn>
              <a:cxn ang="f150">
                <a:pos x="f286" y="f277"/>
              </a:cxn>
              <a:cxn ang="f150">
                <a:pos x="f287" y="f268"/>
              </a:cxn>
              <a:cxn ang="f150">
                <a:pos x="f288" y="f289"/>
              </a:cxn>
              <a:cxn ang="f150">
                <a:pos x="f290" y="f289"/>
              </a:cxn>
              <a:cxn ang="f150">
                <a:pos x="f290" y="f291"/>
              </a:cxn>
              <a:cxn ang="f150">
                <a:pos x="f288" y="f291"/>
              </a:cxn>
              <a:cxn ang="f150">
                <a:pos x="f287" y="f264"/>
              </a:cxn>
              <a:cxn ang="f150">
                <a:pos x="f286" y="f280"/>
              </a:cxn>
              <a:cxn ang="f150">
                <a:pos x="f276" y="f292"/>
              </a:cxn>
              <a:cxn ang="f150">
                <a:pos x="f285" y="f292"/>
              </a:cxn>
              <a:cxn ang="f150">
                <a:pos x="f283" y="f262"/>
              </a:cxn>
              <a:cxn ang="f150">
                <a:pos x="f293" y="f294"/>
              </a:cxn>
              <a:cxn ang="f150">
                <a:pos x="f295" y="f267"/>
              </a:cxn>
              <a:cxn ang="f150">
                <a:pos x="f296" y="f297"/>
              </a:cxn>
              <a:cxn ang="f150">
                <a:pos x="f298" y="f299"/>
              </a:cxn>
              <a:cxn ang="f150">
                <a:pos x="f300" y="f299"/>
              </a:cxn>
              <a:cxn ang="f150">
                <a:pos x="f301" y="f302"/>
              </a:cxn>
              <a:cxn ang="f150">
                <a:pos x="f303" y="f304"/>
              </a:cxn>
              <a:cxn ang="f150">
                <a:pos x="f305" y="f306"/>
              </a:cxn>
              <a:cxn ang="f150">
                <a:pos x="f307" y="f304"/>
              </a:cxn>
              <a:cxn ang="f150">
                <a:pos x="f308" y="f309"/>
              </a:cxn>
              <a:cxn ang="f150">
                <a:pos x="f310" y="f311"/>
              </a:cxn>
              <a:cxn ang="f150">
                <a:pos x="f303" y="f304"/>
              </a:cxn>
            </a:cxnLst>
            <a:rect l="f257" t="f260" r="f258" b="f259"/>
            <a:pathLst>
              <a:path w="133" h="160">
                <a:moveTo>
                  <a:pt x="f8" y="f9"/>
                </a:moveTo>
                <a:cubicBezTo>
                  <a:pt x="f10" y="f9"/>
                  <a:pt x="f10" y="f9"/>
                  <a:pt x="f10" y="f9"/>
                </a:cubicBezTo>
                <a:cubicBezTo>
                  <a:pt x="f10" y="f11"/>
                  <a:pt x="f10" y="f11"/>
                  <a:pt x="f10" y="f11"/>
                </a:cubicBezTo>
                <a:cubicBezTo>
                  <a:pt x="f12" y="f11"/>
                  <a:pt x="f12" y="f11"/>
                  <a:pt x="f12" y="f11"/>
                </a:cubicBezTo>
                <a:cubicBezTo>
                  <a:pt x="f12" y="f13"/>
                  <a:pt x="f12" y="f13"/>
                  <a:pt x="f12" y="f13"/>
                </a:cubicBezTo>
                <a:cubicBezTo>
                  <a:pt x="f12" y="f14"/>
                  <a:pt x="f15" y="f16"/>
                  <a:pt x="f17" y="f18"/>
                </a:cubicBezTo>
                <a:cubicBezTo>
                  <a:pt x="f19" y="f20"/>
                  <a:pt x="f19" y="f20"/>
                  <a:pt x="f19" y="f20"/>
                </a:cubicBezTo>
                <a:cubicBezTo>
                  <a:pt x="f17" y="f21"/>
                  <a:pt x="f17" y="f21"/>
                  <a:pt x="f17" y="f21"/>
                </a:cubicBezTo>
                <a:cubicBezTo>
                  <a:pt x="f15" y="f22"/>
                  <a:pt x="f12" y="f23"/>
                  <a:pt x="f12" y="f24"/>
                </a:cubicBezTo>
                <a:cubicBezTo>
                  <a:pt x="f12" y="f25"/>
                  <a:pt x="f12" y="f25"/>
                  <a:pt x="f12" y="f25"/>
                </a:cubicBezTo>
                <a:cubicBezTo>
                  <a:pt x="f10" y="f25"/>
                  <a:pt x="f10" y="f25"/>
                  <a:pt x="f10" y="f25"/>
                </a:cubicBezTo>
                <a:cubicBezTo>
                  <a:pt x="f10" y="f26"/>
                  <a:pt x="f10" y="f26"/>
                  <a:pt x="f10" y="f26"/>
                </a:cubicBezTo>
                <a:cubicBezTo>
                  <a:pt x="f8" y="f26"/>
                  <a:pt x="f8" y="f26"/>
                  <a:pt x="f8" y="f26"/>
                </a:cubicBezTo>
                <a:cubicBezTo>
                  <a:pt x="f27" y="f26"/>
                  <a:pt x="f6" y="f28"/>
                  <a:pt x="f6" y="f29"/>
                </a:cubicBezTo>
                <a:cubicBezTo>
                  <a:pt x="f6" y="f30"/>
                  <a:pt x="f27" y="f5"/>
                  <a:pt x="f8" y="f5"/>
                </a:cubicBezTo>
                <a:cubicBezTo>
                  <a:pt x="f10" y="f5"/>
                  <a:pt x="f10" y="f5"/>
                  <a:pt x="f10" y="f5"/>
                </a:cubicBezTo>
                <a:cubicBezTo>
                  <a:pt x="f31" y="f5"/>
                  <a:pt x="f31" y="f5"/>
                  <a:pt x="f31" y="f5"/>
                </a:cubicBezTo>
                <a:cubicBezTo>
                  <a:pt x="f32" y="f5"/>
                  <a:pt x="f32" y="f5"/>
                  <a:pt x="f32" y="f5"/>
                </a:cubicBezTo>
                <a:cubicBezTo>
                  <a:pt x="f33" y="f5"/>
                  <a:pt x="f33" y="f5"/>
                  <a:pt x="f33" y="f5"/>
                </a:cubicBezTo>
                <a:cubicBezTo>
                  <a:pt x="f29" y="f5"/>
                  <a:pt x="f29" y="f5"/>
                  <a:pt x="f29" y="f5"/>
                </a:cubicBezTo>
                <a:cubicBezTo>
                  <a:pt x="f30" y="f5"/>
                  <a:pt x="f5" y="f30"/>
                  <a:pt x="f5" y="f29"/>
                </a:cubicBezTo>
                <a:cubicBezTo>
                  <a:pt x="f5" y="f28"/>
                  <a:pt x="f30" y="f26"/>
                  <a:pt x="f29" y="f26"/>
                </a:cubicBezTo>
                <a:cubicBezTo>
                  <a:pt x="f33" y="f26"/>
                  <a:pt x="f33" y="f26"/>
                  <a:pt x="f33" y="f26"/>
                </a:cubicBezTo>
                <a:cubicBezTo>
                  <a:pt x="f33" y="f25"/>
                  <a:pt x="f33" y="f25"/>
                  <a:pt x="f33" y="f25"/>
                </a:cubicBezTo>
                <a:cubicBezTo>
                  <a:pt x="f34" y="f25"/>
                  <a:pt x="f34" y="f25"/>
                  <a:pt x="f34" y="f25"/>
                </a:cubicBezTo>
                <a:cubicBezTo>
                  <a:pt x="f34" y="f24"/>
                  <a:pt x="f34" y="f24"/>
                  <a:pt x="f34" y="f24"/>
                </a:cubicBezTo>
                <a:cubicBezTo>
                  <a:pt x="f34" y="f23"/>
                  <a:pt x="f35" y="f22"/>
                  <a:pt x="f36" y="f21"/>
                </a:cubicBezTo>
                <a:cubicBezTo>
                  <a:pt x="f37" y="f20"/>
                  <a:pt x="f37" y="f20"/>
                  <a:pt x="f37" y="f20"/>
                </a:cubicBezTo>
                <a:cubicBezTo>
                  <a:pt x="f36" y="f18"/>
                  <a:pt x="f36" y="f18"/>
                  <a:pt x="f36" y="f18"/>
                </a:cubicBezTo>
                <a:cubicBezTo>
                  <a:pt x="f35" y="f16"/>
                  <a:pt x="f34" y="f14"/>
                  <a:pt x="f34" y="f13"/>
                </a:cubicBezTo>
                <a:cubicBezTo>
                  <a:pt x="f34" y="f11"/>
                  <a:pt x="f34" y="f11"/>
                  <a:pt x="f34" y="f11"/>
                </a:cubicBezTo>
                <a:cubicBezTo>
                  <a:pt x="f33" y="f11"/>
                  <a:pt x="f33" y="f11"/>
                  <a:pt x="f33" y="f11"/>
                </a:cubicBezTo>
                <a:cubicBezTo>
                  <a:pt x="f33" y="f9"/>
                  <a:pt x="f33" y="f9"/>
                  <a:pt x="f33" y="f9"/>
                </a:cubicBezTo>
                <a:cubicBezTo>
                  <a:pt x="f29" y="f9"/>
                  <a:pt x="f29" y="f9"/>
                  <a:pt x="f29" y="f9"/>
                </a:cubicBezTo>
                <a:cubicBezTo>
                  <a:pt x="f30" y="f9"/>
                  <a:pt x="f5" y="f38"/>
                  <a:pt x="f5" y="f39"/>
                </a:cubicBezTo>
                <a:cubicBezTo>
                  <a:pt x="f5" y="f40"/>
                  <a:pt x="f30" y="f7"/>
                  <a:pt x="f29" y="f7"/>
                </a:cubicBezTo>
                <a:cubicBezTo>
                  <a:pt x="f33" y="f7"/>
                  <a:pt x="f33" y="f7"/>
                  <a:pt x="f33" y="f7"/>
                </a:cubicBezTo>
                <a:cubicBezTo>
                  <a:pt x="f32" y="f7"/>
                  <a:pt x="f32" y="f7"/>
                  <a:pt x="f32" y="f7"/>
                </a:cubicBezTo>
                <a:cubicBezTo>
                  <a:pt x="f31" y="f7"/>
                  <a:pt x="f31" y="f7"/>
                  <a:pt x="f31" y="f7"/>
                </a:cubicBezTo>
                <a:cubicBezTo>
                  <a:pt x="f10" y="f7"/>
                  <a:pt x="f10" y="f7"/>
                  <a:pt x="f10" y="f7"/>
                </a:cubicBezTo>
                <a:cubicBezTo>
                  <a:pt x="f8" y="f7"/>
                  <a:pt x="f8" y="f7"/>
                  <a:pt x="f8" y="f7"/>
                </a:cubicBezTo>
                <a:cubicBezTo>
                  <a:pt x="f27" y="f7"/>
                  <a:pt x="f6" y="f40"/>
                  <a:pt x="f6" y="f39"/>
                </a:cubicBezTo>
                <a:cubicBezTo>
                  <a:pt x="f6" y="f38"/>
                  <a:pt x="f27" y="f9"/>
                  <a:pt x="f8" y="f9"/>
                </a:cubicBezTo>
                <a:close/>
                <a:moveTo>
                  <a:pt x="f25" y="f33"/>
                </a:moveTo>
                <a:cubicBezTo>
                  <a:pt x="f25" y="f26"/>
                  <a:pt x="f25" y="f26"/>
                  <a:pt x="f25" y="f26"/>
                </a:cubicBezTo>
                <a:cubicBezTo>
                  <a:pt x="f13" y="f26"/>
                  <a:pt x="f13" y="f26"/>
                  <a:pt x="f13" y="f26"/>
                </a:cubicBezTo>
                <a:cubicBezTo>
                  <a:pt x="f13" y="f33"/>
                  <a:pt x="f13" y="f33"/>
                  <a:pt x="f13" y="f33"/>
                </a:cubicBezTo>
                <a:cubicBezTo>
                  <a:pt x="f12" y="f33"/>
                  <a:pt x="f12" y="f33"/>
                  <a:pt x="f12" y="f33"/>
                </a:cubicBezTo>
                <a:cubicBezTo>
                  <a:pt x="f34" y="f33"/>
                  <a:pt x="f34" y="f33"/>
                  <a:pt x="f34" y="f33"/>
                </a:cubicBezTo>
                <a:lnTo>
                  <a:pt x="f25" y="f33"/>
                </a:lnTo>
                <a:close/>
                <a:moveTo>
                  <a:pt x="f41" y="f22"/>
                </a:moveTo>
                <a:cubicBezTo>
                  <a:pt x="f42" y="f43"/>
                  <a:pt x="f44" y="f45"/>
                  <a:pt x="f44" y="f24"/>
                </a:cubicBezTo>
                <a:cubicBezTo>
                  <a:pt x="f44" y="f25"/>
                  <a:pt x="f44" y="f25"/>
                  <a:pt x="f44" y="f25"/>
                </a:cubicBezTo>
                <a:cubicBezTo>
                  <a:pt x="f46" y="f25"/>
                  <a:pt x="f46" y="f25"/>
                  <a:pt x="f46" y="f25"/>
                </a:cubicBezTo>
                <a:cubicBezTo>
                  <a:pt x="f46" y="f24"/>
                  <a:pt x="f46" y="f24"/>
                  <a:pt x="f46" y="f24"/>
                </a:cubicBezTo>
                <a:cubicBezTo>
                  <a:pt x="f46" y="f45"/>
                  <a:pt x="f47" y="f43"/>
                  <a:pt x="f48" y="f22"/>
                </a:cubicBezTo>
                <a:cubicBezTo>
                  <a:pt x="f49" y="f50"/>
                  <a:pt x="f49" y="f50"/>
                  <a:pt x="f49" y="f50"/>
                </a:cubicBezTo>
                <a:lnTo>
                  <a:pt x="f41" y="f22"/>
                </a:lnTo>
                <a:close/>
                <a:moveTo>
                  <a:pt x="f44" y="f13"/>
                </a:moveTo>
                <a:cubicBezTo>
                  <a:pt x="f44" y="f51"/>
                  <a:pt x="f42" y="f15"/>
                  <a:pt x="f41" y="f16"/>
                </a:cubicBezTo>
                <a:cubicBezTo>
                  <a:pt x="f49" y="f52"/>
                  <a:pt x="f49" y="f52"/>
                  <a:pt x="f49" y="f52"/>
                </a:cubicBezTo>
                <a:cubicBezTo>
                  <a:pt x="f48" y="f16"/>
                  <a:pt x="f48" y="f16"/>
                  <a:pt x="f48" y="f16"/>
                </a:cubicBezTo>
                <a:cubicBezTo>
                  <a:pt x="f47" y="f15"/>
                  <a:pt x="f46" y="f51"/>
                  <a:pt x="f46" y="f13"/>
                </a:cubicBezTo>
                <a:cubicBezTo>
                  <a:pt x="f46" y="f11"/>
                  <a:pt x="f46" y="f11"/>
                  <a:pt x="f46" y="f11"/>
                </a:cubicBezTo>
                <a:cubicBezTo>
                  <a:pt x="f44" y="f11"/>
                  <a:pt x="f44" y="f11"/>
                  <a:pt x="f44" y="f11"/>
                </a:cubicBezTo>
                <a:lnTo>
                  <a:pt x="f44" y="f13"/>
                </a:lnTo>
                <a:close/>
                <a:moveTo>
                  <a:pt x="f25" y="f53"/>
                </a:moveTo>
                <a:cubicBezTo>
                  <a:pt x="f34" y="f53"/>
                  <a:pt x="f34" y="f53"/>
                  <a:pt x="f34" y="f53"/>
                </a:cubicBezTo>
                <a:cubicBezTo>
                  <a:pt x="f12" y="f53"/>
                  <a:pt x="f12" y="f53"/>
                  <a:pt x="f12" y="f53"/>
                </a:cubicBezTo>
                <a:cubicBezTo>
                  <a:pt x="f13" y="f53"/>
                  <a:pt x="f13" y="f53"/>
                  <a:pt x="f13" y="f53"/>
                </a:cubicBezTo>
                <a:cubicBezTo>
                  <a:pt x="f13" y="f9"/>
                  <a:pt x="f13" y="f9"/>
                  <a:pt x="f13" y="f9"/>
                </a:cubicBezTo>
                <a:cubicBezTo>
                  <a:pt x="f25" y="f9"/>
                  <a:pt x="f25" y="f9"/>
                  <a:pt x="f25" y="f9"/>
                </a:cubicBezTo>
                <a:lnTo>
                  <a:pt x="f25" y="f53"/>
                </a:lnTo>
                <a:close/>
                <a:moveTo>
                  <a:pt x="f54" y="f55"/>
                </a:moveTo>
                <a:cubicBezTo>
                  <a:pt x="f55" y="f22"/>
                  <a:pt x="f55" y="f56"/>
                  <a:pt x="f55" y="f57"/>
                </a:cubicBezTo>
                <a:cubicBezTo>
                  <a:pt x="f54" y="f21"/>
                  <a:pt x="f43" y="f21"/>
                  <a:pt x="f58" y="f21"/>
                </a:cubicBezTo>
                <a:cubicBezTo>
                  <a:pt x="f58" y="f21"/>
                  <a:pt x="f59" y="f21"/>
                  <a:pt x="f59" y="f21"/>
                </a:cubicBezTo>
                <a:cubicBezTo>
                  <a:pt x="f60" y="f59"/>
                  <a:pt x="f60" y="f59"/>
                  <a:pt x="f60" y="f59"/>
                </a:cubicBezTo>
                <a:cubicBezTo>
                  <a:pt x="f61" y="f23"/>
                  <a:pt x="f62" y="f63"/>
                  <a:pt x="f62" y="f24"/>
                </a:cubicBezTo>
                <a:cubicBezTo>
                  <a:pt x="f62" y="f41"/>
                  <a:pt x="f62" y="f41"/>
                  <a:pt x="f62" y="f41"/>
                </a:cubicBezTo>
                <a:cubicBezTo>
                  <a:pt x="f62" y="f61"/>
                  <a:pt x="f61" y="f62"/>
                  <a:pt x="f41" y="f62"/>
                </a:cubicBezTo>
                <a:cubicBezTo>
                  <a:pt x="f60" y="f62"/>
                  <a:pt x="f64" y="f61"/>
                  <a:pt x="f64" y="f41"/>
                </a:cubicBezTo>
                <a:cubicBezTo>
                  <a:pt x="f64" y="f24"/>
                  <a:pt x="f64" y="f24"/>
                  <a:pt x="f64" y="f24"/>
                </a:cubicBezTo>
                <a:cubicBezTo>
                  <a:pt x="f64" y="f65"/>
                  <a:pt x="f66" y="f63"/>
                  <a:pt x="f67" y="f68"/>
                </a:cubicBezTo>
                <a:lnTo>
                  <a:pt x="f54" y="f55"/>
                </a:lnTo>
                <a:close/>
                <a:moveTo>
                  <a:pt x="f18" y="f69"/>
                </a:moveTo>
                <a:cubicBezTo>
                  <a:pt x="f18" y="f70"/>
                  <a:pt x="f18" y="f70"/>
                  <a:pt x="f18" y="f70"/>
                </a:cubicBezTo>
                <a:cubicBezTo>
                  <a:pt x="f18" y="f71"/>
                  <a:pt x="f48" y="f72"/>
                  <a:pt x="f73" y="f72"/>
                </a:cubicBezTo>
                <a:cubicBezTo>
                  <a:pt x="f74" y="f72"/>
                  <a:pt x="f75" y="f71"/>
                  <a:pt x="f75" y="f70"/>
                </a:cubicBezTo>
                <a:cubicBezTo>
                  <a:pt x="f75" y="f69"/>
                  <a:pt x="f75" y="f69"/>
                  <a:pt x="f75" y="f69"/>
                </a:cubicBezTo>
                <a:cubicBezTo>
                  <a:pt x="f75" y="f13"/>
                  <a:pt x="f76" y="f77"/>
                  <a:pt x="f78" y="f79"/>
                </a:cubicBezTo>
                <a:cubicBezTo>
                  <a:pt x="f80" y="f15"/>
                  <a:pt x="f80" y="f15"/>
                  <a:pt x="f80" y="f15"/>
                </a:cubicBezTo>
                <a:cubicBezTo>
                  <a:pt x="f50" y="f81"/>
                  <a:pt x="f50" y="f46"/>
                  <a:pt x="f82" y="f16"/>
                </a:cubicBezTo>
                <a:cubicBezTo>
                  <a:pt x="f80" y="f47"/>
                  <a:pt x="f20" y="f47"/>
                  <a:pt x="f83" y="f84"/>
                </a:cubicBezTo>
                <a:cubicBezTo>
                  <a:pt x="f85" y="f14"/>
                  <a:pt x="f85" y="f14"/>
                  <a:pt x="f85" y="f14"/>
                </a:cubicBezTo>
                <a:cubicBezTo>
                  <a:pt x="f48" y="f86"/>
                  <a:pt x="f18" y="f77"/>
                  <a:pt x="f18" y="f69"/>
                </a:cubicBezTo>
                <a:close/>
              </a:path>
            </a:pathLst>
          </a:custGeom>
          <a:solidFill>
            <a:srgbClr val="FFA401"/>
          </a:solidFill>
          <a:ln cap="flat">
            <a:noFill/>
            <a:prstDash val="solid"/>
          </a:ln>
        </p:spPr>
        <p:txBody>
          <a:bodyPr vert="horz" wrap="square" lIns="68580" tIns="34290" rIns="68580" bIns="34290" anchor="t" anchorCtr="0"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1200" cap="none" spc="0" baseline="0">
              <a:solidFill>
                <a:srgbClr val="000000"/>
              </a:solidFill>
              <a:uFillTx/>
              <a:latin typeface="D-DIN" pitchFamily="34"/>
            </a:endParaRPr>
          </a:p>
        </p:txBody>
      </p:sp>
      <p:sp>
        <p:nvSpPr>
          <p:cNvPr id="7" name="Title 3">
            <a:extLst>
              <a:ext uri="{FF2B5EF4-FFF2-40B4-BE49-F238E27FC236}">
                <a16:creationId xmlns:a16="http://schemas.microsoft.com/office/drawing/2014/main" id="{3BE4495C-A224-DFBC-54DB-BB3DBB9F7306}"/>
              </a:ext>
            </a:extLst>
          </p:cNvPr>
          <p:cNvSpPr txBox="1"/>
          <p:nvPr/>
        </p:nvSpPr>
        <p:spPr>
          <a:xfrm>
            <a:off x="1220276" y="2979718"/>
            <a:ext cx="2036469" cy="305912"/>
          </a:xfrm>
          <a:prstGeom prst="rect">
            <a:avLst/>
          </a:prstGeom>
          <a:noFill/>
          <a:ln cap="flat">
            <a:noFill/>
          </a:ln>
        </p:spPr>
        <p:txBody>
          <a:bodyPr vert="horz" wrap="square" lIns="0" tIns="34290" rIns="0" bIns="34290" anchor="t" anchorCtr="0" compatLnSpc="1">
            <a:noAutofit/>
          </a:bodyPr>
          <a:lstStyle/>
          <a:p>
            <a:pPr marL="0" marR="0" lvl="0" indent="0" algn="l" defTabSz="6858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350" b="1" i="0" u="none" strike="noStrike" kern="1200" cap="none" spc="0" baseline="0">
                <a:solidFill>
                  <a:srgbClr val="EE476F"/>
                </a:solidFill>
                <a:uFillTx/>
                <a:latin typeface="Arial Nova" panose="020B0504020202020204" pitchFamily="34" charset="0"/>
                <a:ea typeface="Open Sans"/>
                <a:cs typeface="Arial" pitchFamily="34"/>
              </a:rPr>
              <a:t>Step 1</a:t>
            </a:r>
          </a:p>
        </p:txBody>
      </p:sp>
      <p:sp>
        <p:nvSpPr>
          <p:cNvPr id="8" name="Oval 34">
            <a:extLst>
              <a:ext uri="{FF2B5EF4-FFF2-40B4-BE49-F238E27FC236}">
                <a16:creationId xmlns:a16="http://schemas.microsoft.com/office/drawing/2014/main" id="{6A81575A-FC25-6C92-EBB0-9109D66F9F2B}"/>
              </a:ext>
            </a:extLst>
          </p:cNvPr>
          <p:cNvSpPr/>
          <p:nvPr/>
        </p:nvSpPr>
        <p:spPr>
          <a:xfrm>
            <a:off x="1451429" y="2466897"/>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B2D81"/>
          </a:soli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1200" cap="none" spc="0" baseline="0">
              <a:solidFill>
                <a:srgbClr val="EE476F"/>
              </a:solidFill>
              <a:uFillTx/>
              <a:latin typeface="D-DIN" pitchFamily="34"/>
            </a:endParaRPr>
          </a:p>
        </p:txBody>
      </p:sp>
      <p:sp>
        <p:nvSpPr>
          <p:cNvPr id="9" name="Title 3">
            <a:extLst>
              <a:ext uri="{FF2B5EF4-FFF2-40B4-BE49-F238E27FC236}">
                <a16:creationId xmlns:a16="http://schemas.microsoft.com/office/drawing/2014/main" id="{DF28899E-E923-2C24-BEDB-6854A52CE4C9}"/>
              </a:ext>
            </a:extLst>
          </p:cNvPr>
          <p:cNvSpPr txBox="1"/>
          <p:nvPr/>
        </p:nvSpPr>
        <p:spPr>
          <a:xfrm>
            <a:off x="4033084" y="2979718"/>
            <a:ext cx="2036469" cy="305912"/>
          </a:xfrm>
          <a:prstGeom prst="rect">
            <a:avLst/>
          </a:prstGeom>
          <a:noFill/>
          <a:ln cap="flat">
            <a:noFill/>
          </a:ln>
        </p:spPr>
        <p:txBody>
          <a:bodyPr vert="horz" wrap="square" lIns="0" tIns="34290" rIns="0" bIns="34290" anchor="t" anchorCtr="0" compatLnSpc="1">
            <a:noAutofit/>
          </a:bodyPr>
          <a:lstStyle/>
          <a:p>
            <a:pPr marL="0" marR="0" lvl="0" indent="0" algn="l" defTabSz="6858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350" b="1" i="0" u="none" strike="noStrike" kern="1200" cap="none" spc="0" baseline="0">
                <a:solidFill>
                  <a:srgbClr val="EE476F"/>
                </a:solidFill>
                <a:uFillTx/>
                <a:latin typeface="Arial Nova" panose="020B0504020202020204" pitchFamily="34" charset="0"/>
                <a:ea typeface="Open Sans"/>
                <a:cs typeface="Arial" pitchFamily="34"/>
              </a:rPr>
              <a:t>Step 2</a:t>
            </a:r>
          </a:p>
        </p:txBody>
      </p:sp>
      <p:sp>
        <p:nvSpPr>
          <p:cNvPr id="10" name="Title 3">
            <a:extLst>
              <a:ext uri="{FF2B5EF4-FFF2-40B4-BE49-F238E27FC236}">
                <a16:creationId xmlns:a16="http://schemas.microsoft.com/office/drawing/2014/main" id="{B6937A98-E7A5-1299-29A5-1153A746F99A}"/>
              </a:ext>
            </a:extLst>
          </p:cNvPr>
          <p:cNvSpPr txBox="1"/>
          <p:nvPr/>
        </p:nvSpPr>
        <p:spPr>
          <a:xfrm>
            <a:off x="6759500" y="2978492"/>
            <a:ext cx="2036469" cy="305912"/>
          </a:xfrm>
          <a:prstGeom prst="rect">
            <a:avLst/>
          </a:prstGeom>
          <a:noFill/>
          <a:ln cap="flat">
            <a:noFill/>
          </a:ln>
        </p:spPr>
        <p:txBody>
          <a:bodyPr vert="horz" wrap="square" lIns="0" tIns="34290" rIns="0" bIns="34290" anchor="t" anchorCtr="0" compatLnSpc="1">
            <a:noAutofit/>
          </a:bodyPr>
          <a:lstStyle/>
          <a:p>
            <a:pPr marL="0" marR="0" lvl="0" indent="0" algn="l" defTabSz="6858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350" b="1" i="0" u="none" strike="noStrike" kern="1200" cap="none" spc="0" baseline="0">
                <a:solidFill>
                  <a:srgbClr val="EE476F"/>
                </a:solidFill>
                <a:uFillTx/>
                <a:latin typeface="Arial Nova" panose="020B0504020202020204" pitchFamily="34" charset="0"/>
                <a:ea typeface="Open Sans"/>
                <a:cs typeface="Arial" pitchFamily="34"/>
              </a:rPr>
              <a:t>Step 3</a:t>
            </a:r>
          </a:p>
        </p:txBody>
      </p:sp>
      <p:sp>
        <p:nvSpPr>
          <p:cNvPr id="11" name="Oval 40">
            <a:extLst>
              <a:ext uri="{FF2B5EF4-FFF2-40B4-BE49-F238E27FC236}">
                <a16:creationId xmlns:a16="http://schemas.microsoft.com/office/drawing/2014/main" id="{89A9B1CB-8F2C-CBED-44B0-532EC0219207}"/>
              </a:ext>
            </a:extLst>
          </p:cNvPr>
          <p:cNvSpPr/>
          <p:nvPr/>
        </p:nvSpPr>
        <p:spPr>
          <a:xfrm>
            <a:off x="6957807" y="2466897"/>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B2D81"/>
          </a:soli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1200" cap="none" spc="0" baseline="0">
              <a:solidFill>
                <a:srgbClr val="EE476F"/>
              </a:solidFill>
              <a:uFillTx/>
              <a:latin typeface="D-DIN" pitchFamily="34"/>
            </a:endParaRPr>
          </a:p>
        </p:txBody>
      </p:sp>
      <p:sp>
        <p:nvSpPr>
          <p:cNvPr id="12" name="Title 3">
            <a:extLst>
              <a:ext uri="{FF2B5EF4-FFF2-40B4-BE49-F238E27FC236}">
                <a16:creationId xmlns:a16="http://schemas.microsoft.com/office/drawing/2014/main" id="{4F0ABD3A-B32F-E20E-AD76-A31AD9FC9512}"/>
              </a:ext>
            </a:extLst>
          </p:cNvPr>
          <p:cNvSpPr txBox="1"/>
          <p:nvPr/>
        </p:nvSpPr>
        <p:spPr>
          <a:xfrm>
            <a:off x="9485916" y="2978492"/>
            <a:ext cx="2036469" cy="305912"/>
          </a:xfrm>
          <a:prstGeom prst="rect">
            <a:avLst/>
          </a:prstGeom>
          <a:noFill/>
          <a:ln cap="flat">
            <a:noFill/>
          </a:ln>
        </p:spPr>
        <p:txBody>
          <a:bodyPr vert="horz" wrap="square" lIns="0" tIns="34290" rIns="0" bIns="34290" anchor="t" anchorCtr="0" compatLnSpc="1">
            <a:noAutofit/>
          </a:bodyPr>
          <a:lstStyle/>
          <a:p>
            <a:pPr marL="0" marR="0" lvl="0" indent="0" algn="l" defTabSz="6858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350" b="1" i="0" u="none" strike="noStrike" kern="1200" cap="none" spc="0" baseline="0">
                <a:solidFill>
                  <a:srgbClr val="EE476F"/>
                </a:solidFill>
                <a:uFillTx/>
                <a:latin typeface="Arial Nova" panose="020B0504020202020204" pitchFamily="34" charset="0"/>
                <a:ea typeface="Open Sans"/>
                <a:cs typeface="Arial" pitchFamily="34"/>
              </a:rPr>
              <a:t>Step 4</a:t>
            </a:r>
            <a:endParaRPr lang="en-US" sz="1050" b="1" i="0" u="none" strike="noStrike" kern="1200" cap="none" spc="0" baseline="0">
              <a:solidFill>
                <a:srgbClr val="EE476F"/>
              </a:solidFill>
              <a:uFillTx/>
              <a:latin typeface="Arial Nova" panose="020B0504020202020204" pitchFamily="34" charset="0"/>
              <a:ea typeface="Open Sans"/>
              <a:cs typeface="Arial" pitchFamily="34"/>
            </a:endParaRPr>
          </a:p>
        </p:txBody>
      </p:sp>
      <p:sp>
        <p:nvSpPr>
          <p:cNvPr id="13" name="Oval 43">
            <a:extLst>
              <a:ext uri="{FF2B5EF4-FFF2-40B4-BE49-F238E27FC236}">
                <a16:creationId xmlns:a16="http://schemas.microsoft.com/office/drawing/2014/main" id="{B4D19392-1F08-56AD-7055-376E92A69187}"/>
              </a:ext>
            </a:extLst>
          </p:cNvPr>
          <p:cNvSpPr/>
          <p:nvPr/>
        </p:nvSpPr>
        <p:spPr>
          <a:xfrm>
            <a:off x="9705918" y="2466897"/>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B2D81"/>
          </a:soli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1200" cap="none" spc="0" baseline="0">
              <a:solidFill>
                <a:srgbClr val="EE476F"/>
              </a:solidFill>
              <a:uFillTx/>
              <a:latin typeface="D-DIN" pitchFamily="34"/>
            </a:endParaRPr>
          </a:p>
        </p:txBody>
      </p:sp>
      <p:sp>
        <p:nvSpPr>
          <p:cNvPr id="14" name="Oval 34">
            <a:extLst>
              <a:ext uri="{FF2B5EF4-FFF2-40B4-BE49-F238E27FC236}">
                <a16:creationId xmlns:a16="http://schemas.microsoft.com/office/drawing/2014/main" id="{51180471-2A8A-A683-5D69-3733A23E9E7F}"/>
              </a:ext>
            </a:extLst>
          </p:cNvPr>
          <p:cNvSpPr/>
          <p:nvPr/>
        </p:nvSpPr>
        <p:spPr>
          <a:xfrm>
            <a:off x="4239662" y="2496853"/>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B2D81"/>
          </a:soli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1200" cap="none" spc="0" baseline="0">
              <a:solidFill>
                <a:srgbClr val="EE476F"/>
              </a:solidFill>
              <a:uFillTx/>
              <a:latin typeface="D-DIN" pitchFamily="34"/>
            </a:endParaRPr>
          </a:p>
        </p:txBody>
      </p:sp>
      <p:sp>
        <p:nvSpPr>
          <p:cNvPr id="16" name="Espace réservé du texte 22">
            <a:extLst>
              <a:ext uri="{FF2B5EF4-FFF2-40B4-BE49-F238E27FC236}">
                <a16:creationId xmlns:a16="http://schemas.microsoft.com/office/drawing/2014/main" id="{76B23A37-34EA-40DE-C101-9D9DAA22B4E7}"/>
              </a:ext>
            </a:extLst>
          </p:cNvPr>
          <p:cNvSpPr txBox="1">
            <a:spLocks noGrp="1"/>
          </p:cNvSpPr>
          <p:nvPr>
            <p:ph type="body" sz="quarter" idx="4294967295" hasCustomPrompt="1"/>
          </p:nvPr>
        </p:nvSpPr>
        <p:spPr>
          <a:xfrm>
            <a:off x="612648" y="3572368"/>
            <a:ext cx="1810512"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200" b="0" i="0" u="none" strike="noStrike" cap="none" spc="0" baseline="0">
                <a:solidFill>
                  <a:srgbClr val="000000"/>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17" name="Espace réservé du texte 22">
            <a:extLst>
              <a:ext uri="{FF2B5EF4-FFF2-40B4-BE49-F238E27FC236}">
                <a16:creationId xmlns:a16="http://schemas.microsoft.com/office/drawing/2014/main" id="{2B6D0BC8-6C10-4D50-D0B3-014DC6FE4D08}"/>
              </a:ext>
            </a:extLst>
          </p:cNvPr>
          <p:cNvSpPr txBox="1">
            <a:spLocks noGrp="1"/>
          </p:cNvSpPr>
          <p:nvPr>
            <p:ph type="body" sz="quarter" idx="4294967295" hasCustomPrompt="1"/>
          </p:nvPr>
        </p:nvSpPr>
        <p:spPr>
          <a:xfrm>
            <a:off x="3382328" y="3572368"/>
            <a:ext cx="1810512"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200" b="0" i="0" u="none" strike="noStrike" cap="none" spc="0" baseline="0">
                <a:solidFill>
                  <a:srgbClr val="000000"/>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18" name="Espace réservé du texte 22">
            <a:extLst>
              <a:ext uri="{FF2B5EF4-FFF2-40B4-BE49-F238E27FC236}">
                <a16:creationId xmlns:a16="http://schemas.microsoft.com/office/drawing/2014/main" id="{7476F886-BFFB-AAE7-F452-47ABA6AB298D}"/>
              </a:ext>
            </a:extLst>
          </p:cNvPr>
          <p:cNvSpPr txBox="1">
            <a:spLocks noGrp="1"/>
          </p:cNvSpPr>
          <p:nvPr>
            <p:ph type="body" sz="quarter" idx="4294967295" hasCustomPrompt="1"/>
          </p:nvPr>
        </p:nvSpPr>
        <p:spPr>
          <a:xfrm>
            <a:off x="6096001" y="3572368"/>
            <a:ext cx="1830513"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200" b="0" i="0" u="none" strike="noStrike" cap="none" spc="0" baseline="0">
                <a:solidFill>
                  <a:srgbClr val="000000"/>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19" name="Espace réservé du texte 22">
            <a:extLst>
              <a:ext uri="{FF2B5EF4-FFF2-40B4-BE49-F238E27FC236}">
                <a16:creationId xmlns:a16="http://schemas.microsoft.com/office/drawing/2014/main" id="{A9391530-836E-D5CC-F6BB-EAAC22670B93}"/>
              </a:ext>
            </a:extLst>
          </p:cNvPr>
          <p:cNvSpPr txBox="1">
            <a:spLocks noGrp="1"/>
          </p:cNvSpPr>
          <p:nvPr>
            <p:ph type="body" sz="quarter" idx="4294967295" hasCustomPrompt="1"/>
          </p:nvPr>
        </p:nvSpPr>
        <p:spPr>
          <a:xfrm>
            <a:off x="8824823" y="3572368"/>
            <a:ext cx="1852412"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200" b="0" i="0" u="none" strike="noStrike" cap="none" spc="0" baseline="0">
                <a:solidFill>
                  <a:srgbClr val="000000"/>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20" name="Espace réservé du pied de page 4">
            <a:extLst>
              <a:ext uri="{FF2B5EF4-FFF2-40B4-BE49-F238E27FC236}">
                <a16:creationId xmlns:a16="http://schemas.microsoft.com/office/drawing/2014/main" id="{80E2DB89-BC3C-8FA5-70AB-E04E3AFBBD7E}"/>
              </a:ext>
            </a:extLst>
          </p:cNvPr>
          <p:cNvSpPr txBox="1">
            <a:spLocks noGrp="1"/>
          </p:cNvSpPr>
          <p:nvPr>
            <p:ph type="ftr" sz="quarter" idx="9"/>
          </p:nvPr>
        </p:nvSpPr>
        <p:spPr/>
        <p:txBody>
          <a:bodyPr/>
          <a:lstStyle>
            <a:lvl1pPr>
              <a:defRPr/>
            </a:lvl1pPr>
            <a:lvl2pPr>
              <a:defRPr/>
            </a:lvl2pPr>
          </a:lstStyle>
          <a:p>
            <a:endParaRPr lang="en-US"/>
          </a:p>
        </p:txBody>
      </p:sp>
      <p:sp>
        <p:nvSpPr>
          <p:cNvPr id="21" name="Titre 1">
            <a:extLst>
              <a:ext uri="{FF2B5EF4-FFF2-40B4-BE49-F238E27FC236}">
                <a16:creationId xmlns:a16="http://schemas.microsoft.com/office/drawing/2014/main" id="{14121218-0166-5425-6F18-2BE20C359B39}"/>
              </a:ext>
            </a:extLst>
          </p:cNvPr>
          <p:cNvSpPr>
            <a:spLocks noGrp="1"/>
          </p:cNvSpPr>
          <p:nvPr>
            <p:ph type="title" hasCustomPrompt="1"/>
          </p:nvPr>
        </p:nvSpPr>
        <p:spPr>
          <a:xfrm>
            <a:off x="612650" y="378208"/>
            <a:ext cx="7297775" cy="750686"/>
          </a:xfrm>
          <a:noFill/>
        </p:spPr>
        <p:txBody>
          <a:bodyPr>
            <a:normAutofit/>
          </a:bodyPr>
          <a:lstStyle>
            <a:lvl1pPr>
              <a:defRPr sz="2700">
                <a:solidFill>
                  <a:schemeClr val="accent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1812737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White background- empty">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A6E158C8-A506-C826-80F7-B6BB8FF96A8B}"/>
              </a:ext>
            </a:extLst>
          </p:cNvPr>
          <p:cNvSpPr txBox="1">
            <a:spLocks noGrp="1"/>
          </p:cNvSpPr>
          <p:nvPr>
            <p:ph type="sldNum" sz="quarter" idx="8"/>
          </p:nvPr>
        </p:nvSpPr>
        <p:spPr/>
        <p:txBody>
          <a:bodyPr/>
          <a:lstStyle>
            <a:lvl1pPr>
              <a:defRPr/>
            </a:lvl1pPr>
          </a:lstStyle>
          <a:p>
            <a:fld id="{C1FF6DA9-008F-8B48-92A6-B652298478BF}" type="slidenum">
              <a:rPr lang="en-US" smtClean="0"/>
              <a:t>‹N°›</a:t>
            </a:fld>
            <a:endParaRPr lang="en-US"/>
          </a:p>
        </p:txBody>
      </p:sp>
      <p:sp>
        <p:nvSpPr>
          <p:cNvPr id="4" name="Espace réservé du pied de page 4">
            <a:extLst>
              <a:ext uri="{FF2B5EF4-FFF2-40B4-BE49-F238E27FC236}">
                <a16:creationId xmlns:a16="http://schemas.microsoft.com/office/drawing/2014/main" id="{BA4CC0D7-326D-9524-EDA5-FDE2CA2AA117}"/>
              </a:ext>
            </a:extLst>
          </p:cNvPr>
          <p:cNvSpPr txBox="1">
            <a:spLocks noGrp="1"/>
          </p:cNvSpPr>
          <p:nvPr>
            <p:ph type="ftr" sz="quarter" idx="9"/>
          </p:nvPr>
        </p:nvSpPr>
        <p:spPr/>
        <p:txBody>
          <a:bodyPr/>
          <a:lstStyle>
            <a:lvl1pPr>
              <a:defRPr/>
            </a:lvl1pPr>
            <a:lvl2pPr>
              <a:defRPr/>
            </a:lvl2pPr>
          </a:lstStyle>
          <a:p>
            <a:endParaRPr lang="en-US"/>
          </a:p>
        </p:txBody>
      </p:sp>
    </p:spTree>
    <p:extLst>
      <p:ext uri="{BB962C8B-B14F-4D97-AF65-F5344CB8AC3E}">
        <p14:creationId xmlns:p14="http://schemas.microsoft.com/office/powerpoint/2010/main" val="797923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White background- social media">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995C79A-774B-7607-ECB8-40F7FFEA6715}"/>
              </a:ext>
            </a:extLst>
          </p:cNvPr>
          <p:cNvSpPr/>
          <p:nvPr/>
        </p:nvSpPr>
        <p:spPr>
          <a:xfrm rot="2559888">
            <a:off x="7863419" y="2120789"/>
            <a:ext cx="1579744" cy="1579744"/>
          </a:xfrm>
          <a:prstGeom prst="rect">
            <a:avLst/>
          </a:prstGeom>
          <a:solidFill>
            <a:srgbClr val="A3E7FC"/>
          </a:solidFill>
          <a:ln cap="flat">
            <a:noFill/>
            <a:prstDash val="solid"/>
          </a:ln>
          <a:effectLst>
            <a:outerShdw dist="63498" dir="9000124" algn="tl">
              <a:srgbClr val="000000">
                <a:alpha val="10000"/>
              </a:srgbClr>
            </a:outerShdw>
          </a:effectLst>
        </p:spPr>
        <p:txBody>
          <a:bodyPr vert="horz" wrap="square" lIns="134999" tIns="134999" rIns="0" bIns="34290" anchor="t" anchorCtr="0"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750" b="0" i="0" u="none" strike="noStrike" kern="1200" cap="none" spc="0" baseline="0">
              <a:solidFill>
                <a:srgbClr val="FFFFFF"/>
              </a:solidFill>
              <a:uFillTx/>
              <a:latin typeface="D-DIN" pitchFamily="34"/>
            </a:endParaRPr>
          </a:p>
        </p:txBody>
      </p:sp>
      <p:sp>
        <p:nvSpPr>
          <p:cNvPr id="3" name="Rectangle 2">
            <a:extLst>
              <a:ext uri="{FF2B5EF4-FFF2-40B4-BE49-F238E27FC236}">
                <a16:creationId xmlns:a16="http://schemas.microsoft.com/office/drawing/2014/main" id="{CFDD938B-7216-FF43-C427-BEC964B3E562}"/>
              </a:ext>
            </a:extLst>
          </p:cNvPr>
          <p:cNvSpPr/>
          <p:nvPr/>
        </p:nvSpPr>
        <p:spPr>
          <a:xfrm rot="2559888">
            <a:off x="8321315" y="3409208"/>
            <a:ext cx="1325221" cy="1325221"/>
          </a:xfrm>
          <a:prstGeom prst="rect">
            <a:avLst/>
          </a:prstGeom>
          <a:solidFill>
            <a:srgbClr val="5B2D81"/>
          </a:solidFill>
          <a:ln w="6345" cap="flat">
            <a:solidFill>
              <a:srgbClr val="00405A"/>
            </a:solidFill>
            <a:prstDash val="solid"/>
            <a:miter/>
          </a:ln>
        </p:spPr>
        <p:txBody>
          <a:bodyPr vert="horz" wrap="square" lIns="134999" tIns="134999" rIns="0" bIns="34290" anchor="t" anchorCtr="0"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750" b="0" i="0" u="none" strike="noStrike" kern="1200" cap="none" spc="0" baseline="0">
              <a:solidFill>
                <a:srgbClr val="000000"/>
              </a:solidFill>
              <a:uFillTx/>
              <a:latin typeface="D-DIN" pitchFamily="34"/>
            </a:endParaRPr>
          </a:p>
        </p:txBody>
      </p:sp>
      <p:sp>
        <p:nvSpPr>
          <p:cNvPr id="4" name="Rectangle 1">
            <a:extLst>
              <a:ext uri="{FF2B5EF4-FFF2-40B4-BE49-F238E27FC236}">
                <a16:creationId xmlns:a16="http://schemas.microsoft.com/office/drawing/2014/main" id="{05EA33F0-1C09-EFD4-66C3-17C98EEBAA33}"/>
              </a:ext>
            </a:extLst>
          </p:cNvPr>
          <p:cNvSpPr/>
          <p:nvPr/>
        </p:nvSpPr>
        <p:spPr>
          <a:xfrm rot="2559888">
            <a:off x="9076628" y="2399088"/>
            <a:ext cx="1139827" cy="1139827"/>
          </a:xfrm>
          <a:prstGeom prst="rect">
            <a:avLst/>
          </a:prstGeom>
          <a:noFill/>
          <a:ln w="6345" cap="flat">
            <a:solidFill>
              <a:srgbClr val="5B2D81"/>
            </a:solidFill>
            <a:prstDash val="solid"/>
            <a:miter/>
          </a:ln>
        </p:spPr>
        <p:txBody>
          <a:bodyPr vert="horz" wrap="square" lIns="134999" tIns="134999" rIns="0" bIns="34290" anchor="t" anchorCtr="0"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750" b="0" i="0" u="none" strike="noStrike" kern="1200" cap="none" spc="0" baseline="0">
              <a:solidFill>
                <a:srgbClr val="000000"/>
              </a:solidFill>
              <a:uFillTx/>
              <a:latin typeface="D-DIN" pitchFamily="34"/>
            </a:endParaRPr>
          </a:p>
        </p:txBody>
      </p:sp>
      <p:sp>
        <p:nvSpPr>
          <p:cNvPr id="5" name="TextBox 20">
            <a:extLst>
              <a:ext uri="{FF2B5EF4-FFF2-40B4-BE49-F238E27FC236}">
                <a16:creationId xmlns:a16="http://schemas.microsoft.com/office/drawing/2014/main" id="{DF87BCCA-32C2-F981-EA8F-E784C05DC4D6}"/>
              </a:ext>
            </a:extLst>
          </p:cNvPr>
          <p:cNvSpPr txBox="1"/>
          <p:nvPr/>
        </p:nvSpPr>
        <p:spPr>
          <a:xfrm>
            <a:off x="2528916" y="2801921"/>
            <a:ext cx="2299159" cy="257443"/>
          </a:xfrm>
          <a:prstGeom prst="rect">
            <a:avLst/>
          </a:prstGeom>
          <a:noFill/>
          <a:ln cap="flat">
            <a:noFill/>
          </a:ln>
        </p:spPr>
        <p:txBody>
          <a:bodyPr vert="horz" wrap="square" lIns="0" tIns="34290" rIns="0" bIns="34290" anchor="t" anchorCtr="0" compatLnSpc="1">
            <a:spAutoFit/>
          </a:bodyPr>
          <a:lstStyle/>
          <a:p>
            <a:pPr marL="0" marR="0" lvl="0" indent="0" algn="l" defTabSz="685800"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en-US" sz="1050" b="1" i="0" u="none" strike="noStrike" kern="1200" cap="none" spc="0" baseline="0">
                <a:solidFill>
                  <a:srgbClr val="040033"/>
                </a:solidFill>
                <a:uFillTx/>
                <a:latin typeface="Arial" pitchFamily="34"/>
                <a:cs typeface="Arial" pitchFamily="34"/>
              </a:rPr>
              <a:t>@GEP_SUPPORTER</a:t>
            </a:r>
          </a:p>
        </p:txBody>
      </p:sp>
      <p:sp>
        <p:nvSpPr>
          <p:cNvPr id="6" name="TextBox 21">
            <a:extLst>
              <a:ext uri="{FF2B5EF4-FFF2-40B4-BE49-F238E27FC236}">
                <a16:creationId xmlns:a16="http://schemas.microsoft.com/office/drawing/2014/main" id="{112E87CD-C79C-F721-424C-8540F19A125D}"/>
              </a:ext>
            </a:extLst>
          </p:cNvPr>
          <p:cNvSpPr txBox="1"/>
          <p:nvPr/>
        </p:nvSpPr>
        <p:spPr>
          <a:xfrm>
            <a:off x="2526854" y="2531997"/>
            <a:ext cx="564835" cy="276999"/>
          </a:xfrm>
          <a:prstGeom prst="rect">
            <a:avLst/>
          </a:prstGeom>
          <a:noFill/>
          <a:ln cap="flat">
            <a:noFill/>
          </a:ln>
        </p:spPr>
        <p:txBody>
          <a:bodyPr vert="horz" wrap="none" lIns="0" tIns="34290" rIns="0" bIns="3429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50" b="1" i="0" u="none" strike="noStrike" kern="1200" cap="none" spc="0" baseline="0">
                <a:solidFill>
                  <a:schemeClr val="accent1"/>
                </a:solidFill>
                <a:uFillTx/>
                <a:latin typeface="Arial Nova" panose="020B0504020202020204" pitchFamily="34" charset="0"/>
                <a:ea typeface="Open Sans"/>
                <a:cs typeface="Open Sans"/>
              </a:rPr>
              <a:t>Twitter</a:t>
            </a:r>
            <a:endParaRPr lang="en-US" sz="1050" b="1" i="0" u="none" strike="noStrike" kern="1200" cap="none" spc="0" baseline="0">
              <a:solidFill>
                <a:schemeClr val="accent1"/>
              </a:solidFill>
              <a:uFillTx/>
              <a:latin typeface="Arial Nova" panose="020B0504020202020204" pitchFamily="34" charset="0"/>
              <a:ea typeface="Open Sans"/>
              <a:cs typeface="Open Sans"/>
            </a:endParaRPr>
          </a:p>
        </p:txBody>
      </p:sp>
      <p:sp>
        <p:nvSpPr>
          <p:cNvPr id="7" name="TextBox 35">
            <a:extLst>
              <a:ext uri="{FF2B5EF4-FFF2-40B4-BE49-F238E27FC236}">
                <a16:creationId xmlns:a16="http://schemas.microsoft.com/office/drawing/2014/main" id="{9F6645BC-3061-150A-D584-4C408A7CA12E}"/>
              </a:ext>
            </a:extLst>
          </p:cNvPr>
          <p:cNvSpPr txBox="1"/>
          <p:nvPr/>
        </p:nvSpPr>
        <p:spPr>
          <a:xfrm>
            <a:off x="2526854" y="3337123"/>
            <a:ext cx="697883" cy="276999"/>
          </a:xfrm>
          <a:prstGeom prst="rect">
            <a:avLst/>
          </a:prstGeom>
          <a:noFill/>
          <a:ln cap="flat">
            <a:noFill/>
          </a:ln>
        </p:spPr>
        <p:txBody>
          <a:bodyPr vert="horz" wrap="none" lIns="0" tIns="34290" rIns="0" bIns="3429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50" b="1" i="0" u="none" strike="noStrike" kern="1200" cap="none" spc="0" baseline="0">
                <a:solidFill>
                  <a:schemeClr val="accent1"/>
                </a:solidFill>
                <a:uFillTx/>
                <a:latin typeface="Arial Nova" panose="020B0504020202020204" pitchFamily="34" charset="0"/>
                <a:ea typeface="Open Sans"/>
                <a:cs typeface="Open Sans"/>
              </a:rPr>
              <a:t>LinkedIn</a:t>
            </a:r>
          </a:p>
        </p:txBody>
      </p:sp>
      <p:sp>
        <p:nvSpPr>
          <p:cNvPr id="8" name="TextBox 41">
            <a:extLst>
              <a:ext uri="{FF2B5EF4-FFF2-40B4-BE49-F238E27FC236}">
                <a16:creationId xmlns:a16="http://schemas.microsoft.com/office/drawing/2014/main" id="{E6DAF8E1-83A0-0C36-68D1-2422858AF4CC}"/>
              </a:ext>
            </a:extLst>
          </p:cNvPr>
          <p:cNvSpPr txBox="1"/>
          <p:nvPr/>
        </p:nvSpPr>
        <p:spPr>
          <a:xfrm>
            <a:off x="2487097" y="2021262"/>
            <a:ext cx="3378433" cy="257443"/>
          </a:xfrm>
          <a:prstGeom prst="rect">
            <a:avLst/>
          </a:prstGeom>
          <a:noFill/>
          <a:ln cap="flat">
            <a:noFill/>
          </a:ln>
        </p:spPr>
        <p:txBody>
          <a:bodyPr vert="horz" wrap="square" lIns="0" tIns="34290" rIns="0" bIns="34290" anchor="t" anchorCtr="0" compatLnSpc="1">
            <a:spAutoFit/>
          </a:bodyPr>
          <a:lstStyle/>
          <a:p>
            <a:pPr marL="0" marR="0" lvl="0" indent="0" algn="l" defTabSz="685800"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en-US" sz="1050" b="1" i="0" u="none" strike="noStrike" kern="1200" cap="none" spc="0" baseline="0">
                <a:solidFill>
                  <a:srgbClr val="000000"/>
                </a:solidFill>
                <a:uFillTx/>
                <a:latin typeface="Arial" pitchFamily="34"/>
                <a:cs typeface="Arial" pitchFamily="34"/>
              </a:rPr>
              <a:t>https://supporter-project.eu/</a:t>
            </a:r>
          </a:p>
        </p:txBody>
      </p:sp>
      <p:sp>
        <p:nvSpPr>
          <p:cNvPr id="9" name="TextBox 42">
            <a:extLst>
              <a:ext uri="{FF2B5EF4-FFF2-40B4-BE49-F238E27FC236}">
                <a16:creationId xmlns:a16="http://schemas.microsoft.com/office/drawing/2014/main" id="{0B860CC5-7328-3B10-680C-DA6C8D06AC58}"/>
              </a:ext>
            </a:extLst>
          </p:cNvPr>
          <p:cNvSpPr txBox="1"/>
          <p:nvPr/>
        </p:nvSpPr>
        <p:spPr>
          <a:xfrm>
            <a:off x="2492433" y="1805364"/>
            <a:ext cx="655308" cy="276999"/>
          </a:xfrm>
          <a:prstGeom prst="rect">
            <a:avLst/>
          </a:prstGeom>
          <a:noFill/>
          <a:ln cap="flat">
            <a:noFill/>
          </a:ln>
        </p:spPr>
        <p:txBody>
          <a:bodyPr vert="horz" wrap="none" lIns="0" tIns="34290" rIns="0" bIns="3429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50" b="1" i="0" u="none" strike="noStrike" kern="1200" cap="none" spc="0" baseline="0">
                <a:solidFill>
                  <a:schemeClr val="accent1"/>
                </a:solidFill>
                <a:uFillTx/>
                <a:latin typeface="Arial Nova" panose="020B0504020202020204" pitchFamily="34" charset="0"/>
                <a:ea typeface="Open Sans"/>
                <a:cs typeface="Open Sans"/>
              </a:rPr>
              <a:t>Website</a:t>
            </a:r>
          </a:p>
        </p:txBody>
      </p:sp>
      <p:sp>
        <p:nvSpPr>
          <p:cNvPr id="10" name="Title 1">
            <a:extLst>
              <a:ext uri="{FF2B5EF4-FFF2-40B4-BE49-F238E27FC236}">
                <a16:creationId xmlns:a16="http://schemas.microsoft.com/office/drawing/2014/main" id="{67DEACB3-7421-7B68-3C10-089D5642096C}"/>
              </a:ext>
            </a:extLst>
          </p:cNvPr>
          <p:cNvSpPr txBox="1">
            <a:spLocks noGrp="1"/>
          </p:cNvSpPr>
          <p:nvPr>
            <p:ph type="title" hasCustomPrompt="1"/>
          </p:nvPr>
        </p:nvSpPr>
        <p:spPr>
          <a:xfrm>
            <a:off x="1556809" y="394273"/>
            <a:ext cx="8021903" cy="1079431"/>
          </a:xfrm>
          <a:prstGeom prst="rect">
            <a:avLst/>
          </a:prstGeom>
          <a:noFill/>
          <a:ln>
            <a:solidFill>
              <a:schemeClr val="bg1"/>
            </a:solidFill>
          </a:ln>
        </p:spPr>
        <p:txBody>
          <a:bodyPr vert="horz" wrap="square" lIns="91440" tIns="45720" rIns="91440" bIns="45720" anchor="t" anchorCtr="0" compatLnSpc="1">
            <a:noAutofit/>
          </a:bodyPr>
          <a:lstStyle>
            <a:lvl1pPr marL="0" marR="0" lvl="0" indent="0" algn="l" fontAlgn="auto">
              <a:spcBef>
                <a:spcPts val="0"/>
              </a:spcBef>
              <a:spcAft>
                <a:spcPts val="0"/>
              </a:spcAft>
              <a:tabLst/>
              <a:defRPr lang="en-US" sz="4500" b="1" i="0" u="none" strike="noStrike" cap="none" spc="0" baseline="0">
                <a:solidFill>
                  <a:schemeClr val="accent1"/>
                </a:solidFill>
                <a:uFillTx/>
                <a:latin typeface="Arial Nova" panose="020B0504020202020204" pitchFamily="34" charset="0"/>
              </a:defRPr>
            </a:lvl1pPr>
          </a:lstStyle>
          <a:p>
            <a:pPr lvl="0"/>
            <a:r>
              <a:rPr lang="en-US"/>
              <a:t>Our platforms!</a:t>
            </a:r>
          </a:p>
        </p:txBody>
      </p:sp>
      <p:sp>
        <p:nvSpPr>
          <p:cNvPr id="11" name="Espace réservé du numéro de diapositive 2">
            <a:extLst>
              <a:ext uri="{FF2B5EF4-FFF2-40B4-BE49-F238E27FC236}">
                <a16:creationId xmlns:a16="http://schemas.microsoft.com/office/drawing/2014/main" id="{FD306192-047C-D3C9-2FA0-5E9A205B2560}"/>
              </a:ext>
            </a:extLst>
          </p:cNvPr>
          <p:cNvSpPr txBox="1"/>
          <p:nvPr/>
        </p:nvSpPr>
        <p:spPr>
          <a:xfrm>
            <a:off x="8328912" y="6333383"/>
            <a:ext cx="2743200" cy="365129"/>
          </a:xfrm>
          <a:prstGeom prst="rect">
            <a:avLst/>
          </a:prstGeom>
          <a:noFill/>
          <a:ln cap="flat">
            <a:noFill/>
          </a:ln>
        </p:spPr>
        <p:txBody>
          <a:bodyPr vert="horz" wrap="square" lIns="68580" tIns="34290" rIns="68580" bIns="34290" anchor="ctr" anchorCtr="0" compatLnSpc="1">
            <a:noAutofit/>
          </a:bodyPr>
          <a:lstStyle/>
          <a:p>
            <a:pPr marL="0" marR="0" lvl="0" indent="0" algn="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0" i="0" u="none" strike="noStrike" kern="1200" cap="none" spc="0" baseline="0">
              <a:solidFill>
                <a:srgbClr val="898989"/>
              </a:solidFill>
              <a:uFillTx/>
              <a:latin typeface="Calibri"/>
            </a:endParaRPr>
          </a:p>
        </p:txBody>
      </p:sp>
      <p:sp>
        <p:nvSpPr>
          <p:cNvPr id="12" name="Freeform 11">
            <a:extLst>
              <a:ext uri="{FF2B5EF4-FFF2-40B4-BE49-F238E27FC236}">
                <a16:creationId xmlns:a16="http://schemas.microsoft.com/office/drawing/2014/main" id="{CA81DADD-DADB-B08F-D0AC-72CFE06D0890}"/>
              </a:ext>
            </a:extLst>
          </p:cNvPr>
          <p:cNvSpPr/>
          <p:nvPr/>
        </p:nvSpPr>
        <p:spPr>
          <a:xfrm rot="1455014">
            <a:off x="8089765" y="2503521"/>
            <a:ext cx="627059" cy="527051"/>
          </a:xfrm>
          <a:custGeom>
            <a:avLst/>
            <a:gdLst>
              <a:gd name="f0" fmla="val 10800000"/>
              <a:gd name="f1" fmla="val 5400000"/>
              <a:gd name="f2" fmla="val 180"/>
              <a:gd name="f3" fmla="val w"/>
              <a:gd name="f4" fmla="val h"/>
              <a:gd name="f5" fmla="val 0"/>
              <a:gd name="f6" fmla="val 436"/>
              <a:gd name="f7" fmla="val 363"/>
              <a:gd name="f8" fmla="val 387"/>
              <a:gd name="f9" fmla="val 133"/>
              <a:gd name="f10" fmla="val 411"/>
              <a:gd name="f11" fmla="val 131"/>
              <a:gd name="f12" fmla="val 428"/>
              <a:gd name="f13" fmla="val 120"/>
              <a:gd name="f14" fmla="val 434"/>
              <a:gd name="f15" fmla="val 105"/>
              <a:gd name="f16" fmla="val 425"/>
              <a:gd name="f17" fmla="val 110"/>
              <a:gd name="f18" fmla="val 398"/>
              <a:gd name="f19" fmla="val 116"/>
              <a:gd name="f20" fmla="val 383"/>
              <a:gd name="f21" fmla="val 382"/>
              <a:gd name="f22" fmla="val 107"/>
              <a:gd name="f23" fmla="val 381"/>
              <a:gd name="f24" fmla="val 104"/>
              <a:gd name="f25" fmla="val 380"/>
              <a:gd name="f26" fmla="val 100"/>
              <a:gd name="f27" fmla="val 369"/>
              <a:gd name="f28" fmla="val 58"/>
              <a:gd name="f29" fmla="val 329"/>
              <a:gd name="f30" fmla="val 24"/>
              <a:gd name="f31" fmla="val 288"/>
              <a:gd name="f32" fmla="val 28"/>
              <a:gd name="f33" fmla="val 291"/>
              <a:gd name="f34" fmla="val 27"/>
              <a:gd name="f35" fmla="val 295"/>
              <a:gd name="f36" fmla="val 26"/>
              <a:gd name="f37" fmla="val 298"/>
              <a:gd name="f38" fmla="val 303"/>
              <a:gd name="f39" fmla="val 23"/>
              <a:gd name="f40" fmla="val 18"/>
              <a:gd name="f41" fmla="val 325"/>
              <a:gd name="f42" fmla="val 9"/>
              <a:gd name="f43" fmla="val 322"/>
              <a:gd name="f44" fmla="val 1"/>
              <a:gd name="f45" fmla="val 289"/>
              <a:gd name="f46" fmla="val 15"/>
              <a:gd name="f47" fmla="val 283"/>
              <a:gd name="f48" fmla="val 17"/>
              <a:gd name="f49" fmla="val 14"/>
              <a:gd name="f50" fmla="val 304"/>
              <a:gd name="f51" fmla="val 306"/>
              <a:gd name="f52" fmla="val 293"/>
              <a:gd name="f53" fmla="val 281"/>
              <a:gd name="f54" fmla="val 7"/>
              <a:gd name="f55" fmla="val 272"/>
              <a:gd name="f56" fmla="val 16"/>
              <a:gd name="f57" fmla="val 275"/>
              <a:gd name="f58" fmla="val 12"/>
              <a:gd name="f59" fmla="val 278"/>
              <a:gd name="f60" fmla="val 8"/>
              <a:gd name="f61" fmla="val 3"/>
              <a:gd name="f62" fmla="val 245"/>
              <a:gd name="f63" fmla="val 226"/>
              <a:gd name="f64" fmla="val 67"/>
              <a:gd name="f65" fmla="val 210"/>
              <a:gd name="f66" fmla="val 108"/>
              <a:gd name="f67" fmla="val 198"/>
              <a:gd name="f68" fmla="val 96"/>
              <a:gd name="f69" fmla="val 187"/>
              <a:gd name="f70" fmla="val 87"/>
              <a:gd name="f71" fmla="val 177"/>
              <a:gd name="f72" fmla="val 82"/>
              <a:gd name="f73" fmla="val 150"/>
              <a:gd name="f74" fmla="val 117"/>
              <a:gd name="f75" fmla="val 51"/>
              <a:gd name="f76" fmla="val 65"/>
              <a:gd name="f77" fmla="val 32"/>
              <a:gd name="f78" fmla="val 64"/>
              <a:gd name="f79" fmla="val 49"/>
              <a:gd name="f80" fmla="val 74"/>
              <a:gd name="f81" fmla="val 72"/>
              <a:gd name="f82" fmla="val 103"/>
              <a:gd name="f83" fmla="val 86"/>
              <a:gd name="f84" fmla="val 85"/>
              <a:gd name="f85" fmla="val 88"/>
              <a:gd name="f86" fmla="val 76"/>
              <a:gd name="f87" fmla="val 90"/>
              <a:gd name="f88" fmla="val 80"/>
              <a:gd name="f89" fmla="val 92"/>
              <a:gd name="f90" fmla="val 126"/>
              <a:gd name="f91" fmla="val 125"/>
              <a:gd name="f92" fmla="val 134"/>
              <a:gd name="f93" fmla="val 135"/>
              <a:gd name="f94" fmla="val 102"/>
              <a:gd name="f95" fmla="val 138"/>
              <a:gd name="f96" fmla="val 95"/>
              <a:gd name="f97" fmla="val 145"/>
              <a:gd name="f98" fmla="val 159"/>
              <a:gd name="f99" fmla="val 118"/>
              <a:gd name="f100" fmla="val 175"/>
              <a:gd name="f101" fmla="val 148"/>
              <a:gd name="f102" fmla="val 172"/>
              <a:gd name="f103" fmla="val 115"/>
              <a:gd name="f104" fmla="val 186"/>
              <a:gd name="f105" fmla="val 213"/>
              <a:gd name="f106" fmla="val 162"/>
              <a:gd name="f107" fmla="val 209"/>
              <a:gd name="f108" fmla="val 257"/>
              <a:gd name="f109" fmla="val 42"/>
              <a:gd name="f110" fmla="val 253"/>
              <a:gd name="f111" fmla="val 348"/>
              <a:gd name="f112" fmla="val 302"/>
              <a:gd name="f113" fmla="val 384"/>
              <a:gd name="f114" fmla="val 158"/>
              <a:gd name="f115" fmla="val 426"/>
              <a:gd name="f116" fmla="val 421"/>
              <a:gd name="f117" fmla="val 141"/>
              <a:gd name="f118" fmla="+- 0 0 -90"/>
              <a:gd name="f119" fmla="*/ f3 1 436"/>
              <a:gd name="f120" fmla="*/ f4 1 363"/>
              <a:gd name="f121" fmla="val f5"/>
              <a:gd name="f122" fmla="val f6"/>
              <a:gd name="f123" fmla="val f7"/>
              <a:gd name="f124" fmla="*/ f118 f0 1"/>
              <a:gd name="f125" fmla="+- f123 0 f121"/>
              <a:gd name="f126" fmla="+- f122 0 f121"/>
              <a:gd name="f127" fmla="*/ f124 1 f2"/>
              <a:gd name="f128" fmla="*/ f126 1 436"/>
              <a:gd name="f129" fmla="*/ f125 1 363"/>
              <a:gd name="f130" fmla="*/ 387 f126 1"/>
              <a:gd name="f131" fmla="*/ 133 f125 1"/>
              <a:gd name="f132" fmla="*/ 434 f126 1"/>
              <a:gd name="f133" fmla="*/ 105 f125 1"/>
              <a:gd name="f134" fmla="*/ 383 f126 1"/>
              <a:gd name="f135" fmla="*/ 110 f125 1"/>
              <a:gd name="f136" fmla="*/ 380 f126 1"/>
              <a:gd name="f137" fmla="*/ 100 f125 1"/>
              <a:gd name="f138" fmla="*/ 288 f126 1"/>
              <a:gd name="f139" fmla="*/ 28 f125 1"/>
              <a:gd name="f140" fmla="*/ 298 f126 1"/>
              <a:gd name="f141" fmla="*/ 24 f125 1"/>
              <a:gd name="f142" fmla="*/ 325 f126 1"/>
              <a:gd name="f143" fmla="*/ 9 f125 1"/>
              <a:gd name="f144" fmla="*/ 283 f126 1"/>
              <a:gd name="f145" fmla="*/ 17 f125 1"/>
              <a:gd name="f146" fmla="*/ 306 f126 1"/>
              <a:gd name="f147" fmla="*/ 0 f125 1"/>
              <a:gd name="f148" fmla="*/ 272 f126 1"/>
              <a:gd name="f149" fmla="*/ 16 f125 1"/>
              <a:gd name="f150" fmla="*/ 278 f126 1"/>
              <a:gd name="f151" fmla="*/ 3 f125 1"/>
              <a:gd name="f152" fmla="*/ 210 f126 1"/>
              <a:gd name="f153" fmla="*/ 108 f125 1"/>
              <a:gd name="f154" fmla="*/ 177 f126 1"/>
              <a:gd name="f155" fmla="*/ 82 f125 1"/>
              <a:gd name="f156" fmla="*/ 65 f126 1"/>
              <a:gd name="f157" fmla="*/ 32 f125 1"/>
              <a:gd name="f158" fmla="*/ 103 f126 1"/>
              <a:gd name="f159" fmla="*/ 87 f125 1"/>
              <a:gd name="f160" fmla="*/ 76 f126 1"/>
              <a:gd name="f161" fmla="*/ 90 f125 1"/>
              <a:gd name="f162" fmla="*/ 125 f126 1"/>
              <a:gd name="f163" fmla="*/ 134 f125 1"/>
              <a:gd name="f164" fmla="*/ 95 f126 1"/>
              <a:gd name="f165" fmla="*/ 145 f125 1"/>
              <a:gd name="f166" fmla="*/ 148 f126 1"/>
              <a:gd name="f167" fmla="*/ 172 f125 1"/>
              <a:gd name="f168" fmla="*/ 162 f126 1"/>
              <a:gd name="f169" fmla="*/ 209 f125 1"/>
              <a:gd name="f170" fmla="*/ 0 f126 1"/>
              <a:gd name="f171" fmla="*/ 213 f125 1"/>
              <a:gd name="f172" fmla="*/ 384 f126 1"/>
              <a:gd name="f173" fmla="*/ 158 f125 1"/>
              <a:gd name="f174" fmla="*/ 436 f126 1"/>
              <a:gd name="f175" fmla="*/ 138 f125 1"/>
              <a:gd name="f176" fmla="+- f127 0 f1"/>
              <a:gd name="f177" fmla="*/ f130 1 436"/>
              <a:gd name="f178" fmla="*/ f131 1 363"/>
              <a:gd name="f179" fmla="*/ f132 1 436"/>
              <a:gd name="f180" fmla="*/ f133 1 363"/>
              <a:gd name="f181" fmla="*/ f134 1 436"/>
              <a:gd name="f182" fmla="*/ f135 1 363"/>
              <a:gd name="f183" fmla="*/ f136 1 436"/>
              <a:gd name="f184" fmla="*/ f137 1 363"/>
              <a:gd name="f185" fmla="*/ f138 1 436"/>
              <a:gd name="f186" fmla="*/ f139 1 363"/>
              <a:gd name="f187" fmla="*/ f140 1 436"/>
              <a:gd name="f188" fmla="*/ f141 1 363"/>
              <a:gd name="f189" fmla="*/ f142 1 436"/>
              <a:gd name="f190" fmla="*/ f143 1 363"/>
              <a:gd name="f191" fmla="*/ f144 1 436"/>
              <a:gd name="f192" fmla="*/ f145 1 363"/>
              <a:gd name="f193" fmla="*/ f146 1 436"/>
              <a:gd name="f194" fmla="*/ f147 1 363"/>
              <a:gd name="f195" fmla="*/ f148 1 436"/>
              <a:gd name="f196" fmla="*/ f149 1 363"/>
              <a:gd name="f197" fmla="*/ f150 1 436"/>
              <a:gd name="f198" fmla="*/ f151 1 363"/>
              <a:gd name="f199" fmla="*/ f152 1 436"/>
              <a:gd name="f200" fmla="*/ f153 1 363"/>
              <a:gd name="f201" fmla="*/ f154 1 436"/>
              <a:gd name="f202" fmla="*/ f155 1 363"/>
              <a:gd name="f203" fmla="*/ f156 1 436"/>
              <a:gd name="f204" fmla="*/ f157 1 363"/>
              <a:gd name="f205" fmla="*/ f158 1 436"/>
              <a:gd name="f206" fmla="*/ f159 1 363"/>
              <a:gd name="f207" fmla="*/ f160 1 436"/>
              <a:gd name="f208" fmla="*/ f161 1 363"/>
              <a:gd name="f209" fmla="*/ f162 1 436"/>
              <a:gd name="f210" fmla="*/ f163 1 363"/>
              <a:gd name="f211" fmla="*/ f164 1 436"/>
              <a:gd name="f212" fmla="*/ f165 1 363"/>
              <a:gd name="f213" fmla="*/ f166 1 436"/>
              <a:gd name="f214" fmla="*/ f167 1 363"/>
              <a:gd name="f215" fmla="*/ f168 1 436"/>
              <a:gd name="f216" fmla="*/ f169 1 363"/>
              <a:gd name="f217" fmla="*/ f170 1 436"/>
              <a:gd name="f218" fmla="*/ f171 1 363"/>
              <a:gd name="f219" fmla="*/ f172 1 436"/>
              <a:gd name="f220" fmla="*/ f173 1 363"/>
              <a:gd name="f221" fmla="*/ f174 1 436"/>
              <a:gd name="f222" fmla="*/ f175 1 363"/>
              <a:gd name="f223" fmla="*/ 0 1 f128"/>
              <a:gd name="f224" fmla="*/ f122 1 f128"/>
              <a:gd name="f225" fmla="*/ 0 1 f129"/>
              <a:gd name="f226" fmla="*/ f123 1 f129"/>
              <a:gd name="f227" fmla="*/ f177 1 f128"/>
              <a:gd name="f228" fmla="*/ f178 1 f129"/>
              <a:gd name="f229" fmla="*/ f179 1 f128"/>
              <a:gd name="f230" fmla="*/ f180 1 f129"/>
              <a:gd name="f231" fmla="*/ f181 1 f128"/>
              <a:gd name="f232" fmla="*/ f182 1 f129"/>
              <a:gd name="f233" fmla="*/ f183 1 f128"/>
              <a:gd name="f234" fmla="*/ f184 1 f129"/>
              <a:gd name="f235" fmla="*/ f185 1 f128"/>
              <a:gd name="f236" fmla="*/ f186 1 f129"/>
              <a:gd name="f237" fmla="*/ f187 1 f128"/>
              <a:gd name="f238" fmla="*/ f188 1 f129"/>
              <a:gd name="f239" fmla="*/ f189 1 f128"/>
              <a:gd name="f240" fmla="*/ f190 1 f129"/>
              <a:gd name="f241" fmla="*/ f191 1 f128"/>
              <a:gd name="f242" fmla="*/ f192 1 f129"/>
              <a:gd name="f243" fmla="*/ f193 1 f128"/>
              <a:gd name="f244" fmla="*/ f194 1 f129"/>
              <a:gd name="f245" fmla="*/ f195 1 f128"/>
              <a:gd name="f246" fmla="*/ f196 1 f129"/>
              <a:gd name="f247" fmla="*/ f197 1 f128"/>
              <a:gd name="f248" fmla="*/ f198 1 f129"/>
              <a:gd name="f249" fmla="*/ f199 1 f128"/>
              <a:gd name="f250" fmla="*/ f200 1 f129"/>
              <a:gd name="f251" fmla="*/ f201 1 f128"/>
              <a:gd name="f252" fmla="*/ f202 1 f129"/>
              <a:gd name="f253" fmla="*/ f203 1 f128"/>
              <a:gd name="f254" fmla="*/ f204 1 f129"/>
              <a:gd name="f255" fmla="*/ f205 1 f128"/>
              <a:gd name="f256" fmla="*/ f206 1 f129"/>
              <a:gd name="f257" fmla="*/ f207 1 f128"/>
              <a:gd name="f258" fmla="*/ f208 1 f129"/>
              <a:gd name="f259" fmla="*/ f209 1 f128"/>
              <a:gd name="f260" fmla="*/ f210 1 f129"/>
              <a:gd name="f261" fmla="*/ f211 1 f128"/>
              <a:gd name="f262" fmla="*/ f212 1 f129"/>
              <a:gd name="f263" fmla="*/ f213 1 f128"/>
              <a:gd name="f264" fmla="*/ f214 1 f129"/>
              <a:gd name="f265" fmla="*/ f215 1 f128"/>
              <a:gd name="f266" fmla="*/ f216 1 f129"/>
              <a:gd name="f267" fmla="*/ f217 1 f128"/>
              <a:gd name="f268" fmla="*/ f218 1 f129"/>
              <a:gd name="f269" fmla="*/ f219 1 f128"/>
              <a:gd name="f270" fmla="*/ f220 1 f129"/>
              <a:gd name="f271" fmla="*/ f221 1 f128"/>
              <a:gd name="f272" fmla="*/ f222 1 f129"/>
              <a:gd name="f273" fmla="*/ f223 f119 1"/>
              <a:gd name="f274" fmla="*/ f224 f119 1"/>
              <a:gd name="f275" fmla="*/ f226 f120 1"/>
              <a:gd name="f276" fmla="*/ f225 f120 1"/>
              <a:gd name="f277" fmla="*/ f227 f119 1"/>
              <a:gd name="f278" fmla="*/ f228 f120 1"/>
              <a:gd name="f279" fmla="*/ f229 f119 1"/>
              <a:gd name="f280" fmla="*/ f230 f120 1"/>
              <a:gd name="f281" fmla="*/ f231 f119 1"/>
              <a:gd name="f282" fmla="*/ f232 f120 1"/>
              <a:gd name="f283" fmla="*/ f233 f119 1"/>
              <a:gd name="f284" fmla="*/ f234 f120 1"/>
              <a:gd name="f285" fmla="*/ f235 f119 1"/>
              <a:gd name="f286" fmla="*/ f236 f120 1"/>
              <a:gd name="f287" fmla="*/ f237 f119 1"/>
              <a:gd name="f288" fmla="*/ f238 f120 1"/>
              <a:gd name="f289" fmla="*/ f239 f119 1"/>
              <a:gd name="f290" fmla="*/ f240 f120 1"/>
              <a:gd name="f291" fmla="*/ f241 f119 1"/>
              <a:gd name="f292" fmla="*/ f242 f120 1"/>
              <a:gd name="f293" fmla="*/ f243 f119 1"/>
              <a:gd name="f294" fmla="*/ f244 f120 1"/>
              <a:gd name="f295" fmla="*/ f245 f119 1"/>
              <a:gd name="f296" fmla="*/ f246 f120 1"/>
              <a:gd name="f297" fmla="*/ f247 f119 1"/>
              <a:gd name="f298" fmla="*/ f248 f120 1"/>
              <a:gd name="f299" fmla="*/ f249 f119 1"/>
              <a:gd name="f300" fmla="*/ f250 f120 1"/>
              <a:gd name="f301" fmla="*/ f251 f119 1"/>
              <a:gd name="f302" fmla="*/ f252 f120 1"/>
              <a:gd name="f303" fmla="*/ f253 f119 1"/>
              <a:gd name="f304" fmla="*/ f254 f120 1"/>
              <a:gd name="f305" fmla="*/ f255 f119 1"/>
              <a:gd name="f306" fmla="*/ f256 f120 1"/>
              <a:gd name="f307" fmla="*/ f257 f119 1"/>
              <a:gd name="f308" fmla="*/ f258 f120 1"/>
              <a:gd name="f309" fmla="*/ f259 f119 1"/>
              <a:gd name="f310" fmla="*/ f260 f120 1"/>
              <a:gd name="f311" fmla="*/ f261 f119 1"/>
              <a:gd name="f312" fmla="*/ f262 f120 1"/>
              <a:gd name="f313" fmla="*/ f263 f119 1"/>
              <a:gd name="f314" fmla="*/ f264 f120 1"/>
              <a:gd name="f315" fmla="*/ f265 f119 1"/>
              <a:gd name="f316" fmla="*/ f266 f120 1"/>
              <a:gd name="f317" fmla="*/ f267 f119 1"/>
              <a:gd name="f318" fmla="*/ f268 f120 1"/>
              <a:gd name="f319" fmla="*/ f269 f119 1"/>
              <a:gd name="f320" fmla="*/ f270 f120 1"/>
              <a:gd name="f321" fmla="*/ f271 f119 1"/>
              <a:gd name="f322" fmla="*/ f272 f120 1"/>
            </a:gdLst>
            <a:ahLst/>
            <a:cxnLst>
              <a:cxn ang="3cd4">
                <a:pos x="hc" y="t"/>
              </a:cxn>
              <a:cxn ang="0">
                <a:pos x="r" y="vc"/>
              </a:cxn>
              <a:cxn ang="cd4">
                <a:pos x="hc" y="b"/>
              </a:cxn>
              <a:cxn ang="cd2">
                <a:pos x="l" y="vc"/>
              </a:cxn>
              <a:cxn ang="f176">
                <a:pos x="f277" y="f278"/>
              </a:cxn>
              <a:cxn ang="f176">
                <a:pos x="f279" y="f280"/>
              </a:cxn>
              <a:cxn ang="f176">
                <a:pos x="f281" y="f282"/>
              </a:cxn>
              <a:cxn ang="f176">
                <a:pos x="f283" y="f284"/>
              </a:cxn>
              <a:cxn ang="f176">
                <a:pos x="f285" y="f286"/>
              </a:cxn>
              <a:cxn ang="f176">
                <a:pos x="f287" y="f288"/>
              </a:cxn>
              <a:cxn ang="f176">
                <a:pos x="f289" y="f290"/>
              </a:cxn>
              <a:cxn ang="f176">
                <a:pos x="f291" y="f292"/>
              </a:cxn>
              <a:cxn ang="f176">
                <a:pos x="f293" y="f294"/>
              </a:cxn>
              <a:cxn ang="f176">
                <a:pos x="f295" y="f296"/>
              </a:cxn>
              <a:cxn ang="f176">
                <a:pos x="f297" y="f298"/>
              </a:cxn>
              <a:cxn ang="f176">
                <a:pos x="f299" y="f300"/>
              </a:cxn>
              <a:cxn ang="f176">
                <a:pos x="f301" y="f302"/>
              </a:cxn>
              <a:cxn ang="f176">
                <a:pos x="f303" y="f304"/>
              </a:cxn>
              <a:cxn ang="f176">
                <a:pos x="f305" y="f306"/>
              </a:cxn>
              <a:cxn ang="f176">
                <a:pos x="f307" y="f308"/>
              </a:cxn>
              <a:cxn ang="f176">
                <a:pos x="f309" y="f310"/>
              </a:cxn>
              <a:cxn ang="f176">
                <a:pos x="f311" y="f312"/>
              </a:cxn>
              <a:cxn ang="f176">
                <a:pos x="f313" y="f314"/>
              </a:cxn>
              <a:cxn ang="f176">
                <a:pos x="f315" y="f316"/>
              </a:cxn>
              <a:cxn ang="f176">
                <a:pos x="f317" y="f318"/>
              </a:cxn>
              <a:cxn ang="f176">
                <a:pos x="f319" y="f320"/>
              </a:cxn>
              <a:cxn ang="f176">
                <a:pos x="f321" y="f322"/>
              </a:cxn>
              <a:cxn ang="f176">
                <a:pos x="f277" y="f278"/>
              </a:cxn>
            </a:cxnLst>
            <a:rect l="f273" t="f276" r="f274" b="f275"/>
            <a:pathLst>
              <a:path w="436" h="363">
                <a:moveTo>
                  <a:pt x="f8" y="f9"/>
                </a:moveTo>
                <a:cubicBezTo>
                  <a:pt x="f10" y="f11"/>
                  <a:pt x="f12" y="f13"/>
                  <a:pt x="f14" y="f15"/>
                </a:cubicBezTo>
                <a:cubicBezTo>
                  <a:pt x="f16" y="f17"/>
                  <a:pt x="f18" y="f19"/>
                  <a:pt x="f20" y="f17"/>
                </a:cubicBezTo>
                <a:cubicBezTo>
                  <a:pt x="f21" y="f22"/>
                  <a:pt x="f23" y="f24"/>
                  <a:pt x="f25" y="f26"/>
                </a:cubicBezTo>
                <a:cubicBezTo>
                  <a:pt x="f27" y="f28"/>
                  <a:pt x="f29" y="f30"/>
                  <a:pt x="f31" y="f32"/>
                </a:cubicBezTo>
                <a:cubicBezTo>
                  <a:pt x="f33" y="f34"/>
                  <a:pt x="f35" y="f36"/>
                  <a:pt x="f37" y="f30"/>
                </a:cubicBezTo>
                <a:cubicBezTo>
                  <a:pt x="f38" y="f39"/>
                  <a:pt x="f29" y="f40"/>
                  <a:pt x="f41" y="f42"/>
                </a:cubicBezTo>
                <a:cubicBezTo>
                  <a:pt x="f43" y="f44"/>
                  <a:pt x="f45" y="f46"/>
                  <a:pt x="f47" y="f48"/>
                </a:cubicBezTo>
                <a:cubicBezTo>
                  <a:pt x="f33" y="f49"/>
                  <a:pt x="f50" y="f42"/>
                  <a:pt x="f51" y="f5"/>
                </a:cubicBezTo>
                <a:cubicBezTo>
                  <a:pt x="f52" y="f44"/>
                  <a:pt x="f53" y="f54"/>
                  <a:pt x="f55" y="f56"/>
                </a:cubicBezTo>
                <a:cubicBezTo>
                  <a:pt x="f57" y="f58"/>
                  <a:pt x="f59" y="f60"/>
                  <a:pt x="f59" y="f61"/>
                </a:cubicBezTo>
                <a:cubicBezTo>
                  <a:pt x="f62" y="f30"/>
                  <a:pt x="f63" y="f64"/>
                  <a:pt x="f65" y="f66"/>
                </a:cubicBezTo>
                <a:cubicBezTo>
                  <a:pt x="f67" y="f68"/>
                  <a:pt x="f69" y="f70"/>
                  <a:pt x="f71" y="f72"/>
                </a:cubicBezTo>
                <a:cubicBezTo>
                  <a:pt x="f73" y="f64"/>
                  <a:pt x="f74" y="f75"/>
                  <a:pt x="f76" y="f77"/>
                </a:cubicBezTo>
                <a:cubicBezTo>
                  <a:pt x="f78" y="f79"/>
                  <a:pt x="f80" y="f81"/>
                  <a:pt x="f82" y="f70"/>
                </a:cubicBezTo>
                <a:cubicBezTo>
                  <a:pt x="f68" y="f83"/>
                  <a:pt x="f84" y="f85"/>
                  <a:pt x="f86" y="f87"/>
                </a:cubicBezTo>
                <a:cubicBezTo>
                  <a:pt x="f88" y="f17"/>
                  <a:pt x="f89" y="f90"/>
                  <a:pt x="f91" y="f92"/>
                </a:cubicBezTo>
                <a:cubicBezTo>
                  <a:pt x="f17" y="f93"/>
                  <a:pt x="f94" y="f95"/>
                  <a:pt x="f96" y="f97"/>
                </a:cubicBezTo>
                <a:cubicBezTo>
                  <a:pt x="f94" y="f98"/>
                  <a:pt x="f99" y="f100"/>
                  <a:pt x="f101" y="f102"/>
                </a:cubicBezTo>
                <a:cubicBezTo>
                  <a:pt x="f103" y="f104"/>
                  <a:pt x="f93" y="f105"/>
                  <a:pt x="f106" y="f107"/>
                </a:cubicBezTo>
                <a:cubicBezTo>
                  <a:pt x="f19" y="f108"/>
                  <a:pt x="f109" y="f110"/>
                  <a:pt x="f5" y="f105"/>
                </a:cubicBezTo>
                <a:cubicBezTo>
                  <a:pt x="f17" y="f7"/>
                  <a:pt x="f111" y="f112"/>
                  <a:pt x="f113" y="f114"/>
                </a:cubicBezTo>
                <a:cubicBezTo>
                  <a:pt x="f10" y="f114"/>
                  <a:pt x="f115" y="f101"/>
                  <a:pt x="f6" y="f95"/>
                </a:cubicBezTo>
                <a:cubicBezTo>
                  <a:pt x="f116" y="f117"/>
                  <a:pt x="f18" y="f95"/>
                  <a:pt x="f8" y="f9"/>
                </a:cubicBezTo>
                <a:close/>
              </a:path>
            </a:pathLst>
          </a:custGeom>
          <a:solidFill>
            <a:srgbClr val="5B2D81"/>
          </a:solidFill>
          <a:ln cap="flat">
            <a:noFill/>
            <a:prstDash val="solid"/>
          </a:ln>
        </p:spPr>
        <p:txBody>
          <a:bodyPr vert="horz" wrap="square" lIns="68580" tIns="34290" rIns="68580" bIns="34290" anchor="t" anchorCtr="0"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1200" cap="none" spc="0" baseline="0">
              <a:solidFill>
                <a:srgbClr val="000000"/>
              </a:solidFill>
              <a:uFillTx/>
              <a:latin typeface="D-DIN" pitchFamily="34"/>
            </a:endParaRPr>
          </a:p>
        </p:txBody>
      </p:sp>
      <p:sp>
        <p:nvSpPr>
          <p:cNvPr id="13" name="Freeform 54">
            <a:extLst>
              <a:ext uri="{FF2B5EF4-FFF2-40B4-BE49-F238E27FC236}">
                <a16:creationId xmlns:a16="http://schemas.microsoft.com/office/drawing/2014/main" id="{2F5FCDAB-5F61-7D68-F1DB-782F5757B1E5}"/>
              </a:ext>
            </a:extLst>
          </p:cNvPr>
          <p:cNvSpPr/>
          <p:nvPr/>
        </p:nvSpPr>
        <p:spPr>
          <a:xfrm rot="2559888">
            <a:off x="8653287" y="3865437"/>
            <a:ext cx="596903" cy="412751"/>
          </a:xfrm>
          <a:custGeom>
            <a:avLst/>
            <a:gdLst>
              <a:gd name="f0" fmla="val 10800000"/>
              <a:gd name="f1" fmla="val 5400000"/>
              <a:gd name="f2" fmla="val 180"/>
              <a:gd name="f3" fmla="val w"/>
              <a:gd name="f4" fmla="val h"/>
              <a:gd name="f5" fmla="val 0"/>
              <a:gd name="f6" fmla="val 39"/>
              <a:gd name="f7" fmla="val 27"/>
              <a:gd name="f8" fmla="val 5"/>
              <a:gd name="f9" fmla="val 26"/>
              <a:gd name="f10" fmla="val 3"/>
              <a:gd name="f11" fmla="val 2"/>
              <a:gd name="f12" fmla="val 25"/>
              <a:gd name="f13" fmla="val 23"/>
              <a:gd name="f14" fmla="val 20"/>
              <a:gd name="f15" fmla="val 1"/>
              <a:gd name="f16" fmla="val 4"/>
              <a:gd name="f17" fmla="val 6"/>
              <a:gd name="f18" fmla="val 12"/>
              <a:gd name="f19" fmla="val 33"/>
              <a:gd name="f20" fmla="val 35"/>
              <a:gd name="f21" fmla="val 36"/>
              <a:gd name="f22" fmla="val 37"/>
              <a:gd name="f23" fmla="val 38"/>
              <a:gd name="f24" fmla="val 7"/>
              <a:gd name="f25" fmla="val 24"/>
              <a:gd name="f26" fmla="val 8"/>
              <a:gd name="f27" fmla="val 15"/>
              <a:gd name="f28" fmla="val 19"/>
              <a:gd name="f29" fmla="val 17"/>
              <a:gd name="f30" fmla="val 13"/>
              <a:gd name="f31" fmla="val 11"/>
              <a:gd name="f32" fmla="val 9"/>
              <a:gd name="f33" fmla="+- 0 0 -90"/>
              <a:gd name="f34" fmla="*/ f3 1 39"/>
              <a:gd name="f35" fmla="*/ f4 1 27"/>
              <a:gd name="f36" fmla="val f5"/>
              <a:gd name="f37" fmla="val f6"/>
              <a:gd name="f38" fmla="val f7"/>
              <a:gd name="f39" fmla="*/ f33 f0 1"/>
              <a:gd name="f40" fmla="+- f38 0 f36"/>
              <a:gd name="f41" fmla="+- f37 0 f36"/>
              <a:gd name="f42" fmla="*/ f39 1 f2"/>
              <a:gd name="f43" fmla="*/ f41 1 39"/>
              <a:gd name="f44" fmla="*/ f40 1 27"/>
              <a:gd name="f45" fmla="*/ 5 f41 1"/>
              <a:gd name="f46" fmla="*/ 26 f40 1"/>
              <a:gd name="f47" fmla="*/ 2 f41 1"/>
              <a:gd name="f48" fmla="*/ 23 f40 1"/>
              <a:gd name="f49" fmla="*/ 2 f40 1"/>
              <a:gd name="f50" fmla="*/ 6 f41 1"/>
              <a:gd name="f51" fmla="*/ 1 f40 1"/>
              <a:gd name="f52" fmla="*/ 35 f41 1"/>
              <a:gd name="f53" fmla="*/ 38 f41 1"/>
              <a:gd name="f54" fmla="*/ 4 f40 1"/>
              <a:gd name="f55" fmla="*/ 24 f40 1"/>
              <a:gd name="f56" fmla="*/ 36 f41 1"/>
              <a:gd name="f57" fmla="*/ 15 f41 1"/>
              <a:gd name="f58" fmla="*/ 19 f40 1"/>
              <a:gd name="f59" fmla="*/ 27 f41 1"/>
              <a:gd name="f60" fmla="*/ 13 f40 1"/>
              <a:gd name="f61" fmla="*/ 7 f40 1"/>
              <a:gd name="f62" fmla="+- f42 0 f1"/>
              <a:gd name="f63" fmla="*/ f45 1 39"/>
              <a:gd name="f64" fmla="*/ f46 1 27"/>
              <a:gd name="f65" fmla="*/ f47 1 39"/>
              <a:gd name="f66" fmla="*/ f48 1 27"/>
              <a:gd name="f67" fmla="*/ f49 1 27"/>
              <a:gd name="f68" fmla="*/ f50 1 39"/>
              <a:gd name="f69" fmla="*/ f51 1 27"/>
              <a:gd name="f70" fmla="*/ f52 1 39"/>
              <a:gd name="f71" fmla="*/ f53 1 39"/>
              <a:gd name="f72" fmla="*/ f54 1 27"/>
              <a:gd name="f73" fmla="*/ f55 1 27"/>
              <a:gd name="f74" fmla="*/ f56 1 39"/>
              <a:gd name="f75" fmla="*/ f57 1 39"/>
              <a:gd name="f76" fmla="*/ f58 1 27"/>
              <a:gd name="f77" fmla="*/ f59 1 39"/>
              <a:gd name="f78" fmla="*/ f60 1 27"/>
              <a:gd name="f79" fmla="*/ f61 1 27"/>
              <a:gd name="f80" fmla="*/ 0 1 f43"/>
              <a:gd name="f81" fmla="*/ f37 1 f43"/>
              <a:gd name="f82" fmla="*/ 0 1 f44"/>
              <a:gd name="f83" fmla="*/ f38 1 f44"/>
              <a:gd name="f84" fmla="*/ f63 1 f43"/>
              <a:gd name="f85" fmla="*/ f64 1 f44"/>
              <a:gd name="f86" fmla="*/ f65 1 f43"/>
              <a:gd name="f87" fmla="*/ f66 1 f44"/>
              <a:gd name="f88" fmla="*/ f67 1 f44"/>
              <a:gd name="f89" fmla="*/ f68 1 f43"/>
              <a:gd name="f90" fmla="*/ f69 1 f44"/>
              <a:gd name="f91" fmla="*/ f70 1 f43"/>
              <a:gd name="f92" fmla="*/ f71 1 f43"/>
              <a:gd name="f93" fmla="*/ f72 1 f44"/>
              <a:gd name="f94" fmla="*/ f73 1 f44"/>
              <a:gd name="f95" fmla="*/ f74 1 f43"/>
              <a:gd name="f96" fmla="*/ f75 1 f43"/>
              <a:gd name="f97" fmla="*/ f76 1 f44"/>
              <a:gd name="f98" fmla="*/ f77 1 f43"/>
              <a:gd name="f99" fmla="*/ f78 1 f44"/>
              <a:gd name="f100" fmla="*/ f79 1 f44"/>
              <a:gd name="f101" fmla="*/ f80 f34 1"/>
              <a:gd name="f102" fmla="*/ f81 f34 1"/>
              <a:gd name="f103" fmla="*/ f83 f35 1"/>
              <a:gd name="f104" fmla="*/ f82 f35 1"/>
              <a:gd name="f105" fmla="*/ f84 f34 1"/>
              <a:gd name="f106" fmla="*/ f85 f35 1"/>
              <a:gd name="f107" fmla="*/ f86 f34 1"/>
              <a:gd name="f108" fmla="*/ f87 f35 1"/>
              <a:gd name="f109" fmla="*/ f88 f35 1"/>
              <a:gd name="f110" fmla="*/ f89 f34 1"/>
              <a:gd name="f111" fmla="*/ f90 f35 1"/>
              <a:gd name="f112" fmla="*/ f91 f34 1"/>
              <a:gd name="f113" fmla="*/ f92 f34 1"/>
              <a:gd name="f114" fmla="*/ f93 f35 1"/>
              <a:gd name="f115" fmla="*/ f94 f35 1"/>
              <a:gd name="f116" fmla="*/ f95 f34 1"/>
              <a:gd name="f117" fmla="*/ f96 f34 1"/>
              <a:gd name="f118" fmla="*/ f97 f35 1"/>
              <a:gd name="f119" fmla="*/ f98 f34 1"/>
              <a:gd name="f120" fmla="*/ f99 f35 1"/>
              <a:gd name="f121" fmla="*/ f100 f35 1"/>
            </a:gdLst>
            <a:ahLst/>
            <a:cxnLst>
              <a:cxn ang="3cd4">
                <a:pos x="hc" y="t"/>
              </a:cxn>
              <a:cxn ang="0">
                <a:pos x="r" y="vc"/>
              </a:cxn>
              <a:cxn ang="cd4">
                <a:pos x="hc" y="b"/>
              </a:cxn>
              <a:cxn ang="cd2">
                <a:pos x="l" y="vc"/>
              </a:cxn>
              <a:cxn ang="f62">
                <a:pos x="f105" y="f106"/>
              </a:cxn>
              <a:cxn ang="f62">
                <a:pos x="f107" y="f108"/>
              </a:cxn>
              <a:cxn ang="f62">
                <a:pos x="f107" y="f109"/>
              </a:cxn>
              <a:cxn ang="f62">
                <a:pos x="f110" y="f111"/>
              </a:cxn>
              <a:cxn ang="f62">
                <a:pos x="f112" y="f111"/>
              </a:cxn>
              <a:cxn ang="f62">
                <a:pos x="f113" y="f114"/>
              </a:cxn>
              <a:cxn ang="f62">
                <a:pos x="f113" y="f115"/>
              </a:cxn>
              <a:cxn ang="f62">
                <a:pos x="f116" y="f106"/>
              </a:cxn>
              <a:cxn ang="f62">
                <a:pos x="f105" y="f106"/>
              </a:cxn>
              <a:cxn ang="f62">
                <a:pos x="f117" y="f118"/>
              </a:cxn>
              <a:cxn ang="f62">
                <a:pos x="f119" y="f120"/>
              </a:cxn>
              <a:cxn ang="f62">
                <a:pos x="f117" y="f121"/>
              </a:cxn>
              <a:cxn ang="f62">
                <a:pos x="f117" y="f118"/>
              </a:cxn>
            </a:cxnLst>
            <a:rect l="f101" t="f104" r="f102" b="f103"/>
            <a:pathLst>
              <a:path w="39" h="27">
                <a:moveTo>
                  <a:pt x="f8" y="f9"/>
                </a:moveTo>
                <a:cubicBezTo>
                  <a:pt x="f10" y="f9"/>
                  <a:pt x="f11" y="f12"/>
                  <a:pt x="f11" y="f13"/>
                </a:cubicBezTo>
                <a:cubicBezTo>
                  <a:pt x="f5" y="f14"/>
                  <a:pt x="f5" y="f8"/>
                  <a:pt x="f11" y="f11"/>
                </a:cubicBezTo>
                <a:cubicBezTo>
                  <a:pt x="f10" y="f15"/>
                  <a:pt x="f16" y="f15"/>
                  <a:pt x="f17" y="f15"/>
                </a:cubicBezTo>
                <a:cubicBezTo>
                  <a:pt x="f18" y="f5"/>
                  <a:pt x="f19" y="f5"/>
                  <a:pt x="f20" y="f15"/>
                </a:cubicBezTo>
                <a:cubicBezTo>
                  <a:pt x="f21" y="f15"/>
                  <a:pt x="f22" y="f11"/>
                  <a:pt x="f23" y="f16"/>
                </a:cubicBezTo>
                <a:cubicBezTo>
                  <a:pt x="f6" y="f24"/>
                  <a:pt x="f6" y="f14"/>
                  <a:pt x="f23" y="f25"/>
                </a:cubicBezTo>
                <a:cubicBezTo>
                  <a:pt x="f22" y="f12"/>
                  <a:pt x="f22" y="f9"/>
                  <a:pt x="f21" y="f9"/>
                </a:cubicBezTo>
                <a:cubicBezTo>
                  <a:pt x="f19" y="f7"/>
                  <a:pt x="f26" y="f7"/>
                  <a:pt x="f8" y="f9"/>
                </a:cubicBezTo>
                <a:close/>
                <a:moveTo>
                  <a:pt x="f27" y="f28"/>
                </a:moveTo>
                <a:cubicBezTo>
                  <a:pt x="f28" y="f29"/>
                  <a:pt x="f13" y="f27"/>
                  <a:pt x="f7" y="f30"/>
                </a:cubicBezTo>
                <a:cubicBezTo>
                  <a:pt x="f13" y="f31"/>
                  <a:pt x="f28" y="f32"/>
                  <a:pt x="f27" y="f24"/>
                </a:cubicBezTo>
                <a:cubicBezTo>
                  <a:pt x="f27" y="f31"/>
                  <a:pt x="f27" y="f27"/>
                  <a:pt x="f27" y="f28"/>
                </a:cubicBezTo>
                <a:close/>
              </a:path>
            </a:pathLst>
          </a:custGeom>
          <a:solidFill>
            <a:srgbClr val="A3E7FC"/>
          </a:solidFill>
          <a:ln cap="flat">
            <a:noFill/>
            <a:prstDash val="solid"/>
          </a:ln>
        </p:spPr>
        <p:txBody>
          <a:bodyPr vert="horz" wrap="square" lIns="68580" tIns="34290" rIns="68580" bIns="34290" anchor="t" anchorCtr="0"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th-TH" sz="1350" b="0" i="0" u="none" strike="noStrike" kern="1200" cap="none" spc="0" baseline="0">
              <a:solidFill>
                <a:srgbClr val="000000"/>
              </a:solidFill>
              <a:uFillTx/>
              <a:latin typeface="Calibri"/>
              <a:cs typeface="Cordia New" pitchFamily="34"/>
            </a:endParaRPr>
          </a:p>
        </p:txBody>
      </p:sp>
      <p:pic>
        <p:nvPicPr>
          <p:cNvPr id="14" name="Picture 4" descr="Internet  free icon">
            <a:extLst>
              <a:ext uri="{FF2B5EF4-FFF2-40B4-BE49-F238E27FC236}">
                <a16:creationId xmlns:a16="http://schemas.microsoft.com/office/drawing/2014/main" id="{A82E8808-CDBC-0A7F-D7E5-67131D88D81D}"/>
              </a:ext>
            </a:extLst>
          </p:cNvPr>
          <p:cNvPicPr>
            <a:picLocks noChangeAspect="1"/>
          </p:cNvPicPr>
          <p:nvPr/>
        </p:nvPicPr>
        <p:blipFill>
          <a:blip r:embed="rId2"/>
          <a:stretch>
            <a:fillRect/>
          </a:stretch>
        </p:blipFill>
        <p:spPr>
          <a:xfrm rot="2559888">
            <a:off x="9379083" y="2738622"/>
            <a:ext cx="399255" cy="399254"/>
          </a:xfrm>
          <a:prstGeom prst="rect">
            <a:avLst/>
          </a:prstGeom>
          <a:noFill/>
          <a:ln cap="flat">
            <a:noFill/>
          </a:ln>
        </p:spPr>
      </p:pic>
      <p:sp>
        <p:nvSpPr>
          <p:cNvPr id="15" name="ZoneTexte 38">
            <a:extLst>
              <a:ext uri="{FF2B5EF4-FFF2-40B4-BE49-F238E27FC236}">
                <a16:creationId xmlns:a16="http://schemas.microsoft.com/office/drawing/2014/main" id="{F020D453-75C4-1E6F-75C8-6502C9DDE2AB}"/>
              </a:ext>
            </a:extLst>
          </p:cNvPr>
          <p:cNvSpPr txBox="1"/>
          <p:nvPr/>
        </p:nvSpPr>
        <p:spPr>
          <a:xfrm>
            <a:off x="2412906" y="3621548"/>
            <a:ext cx="3378433" cy="257443"/>
          </a:xfrm>
          <a:prstGeom prst="rect">
            <a:avLst/>
          </a:prstGeom>
          <a:noFill/>
          <a:ln cap="flat">
            <a:noFill/>
          </a:ln>
        </p:spPr>
        <p:txBody>
          <a:bodyPr vert="horz" wrap="square" lIns="68580" tIns="34290" rIns="68580" bIns="34290" anchor="t" anchorCtr="0" compatLnSpc="1">
            <a:spAutoFit/>
          </a:bodyPr>
          <a:lstStyle/>
          <a:p>
            <a:pPr marL="0" marR="0" lvl="0" indent="0" algn="l" defTabSz="685800"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en-US" sz="1050" b="1" i="0" u="none" strike="noStrike" kern="1200" cap="none" spc="0" baseline="0">
                <a:solidFill>
                  <a:srgbClr val="000000"/>
                </a:solidFill>
                <a:uFillTx/>
                <a:latin typeface="Arial" pitchFamily="34"/>
                <a:cs typeface="Arial" pitchFamily="34"/>
              </a:rPr>
              <a:t>Company/</a:t>
            </a:r>
            <a:r>
              <a:rPr lang="en-US" sz="1050" b="1" i="0" u="none" strike="noStrike" kern="1200" cap="none" spc="0" baseline="0" err="1">
                <a:solidFill>
                  <a:srgbClr val="000000"/>
                </a:solidFill>
                <a:uFillTx/>
                <a:latin typeface="Arial" pitchFamily="34"/>
                <a:cs typeface="Arial" pitchFamily="34"/>
              </a:rPr>
              <a:t>gep</a:t>
            </a:r>
            <a:r>
              <a:rPr lang="en-US" sz="1050" b="1" i="0" u="none" strike="noStrike" kern="1200" cap="none" spc="0" baseline="0">
                <a:solidFill>
                  <a:srgbClr val="000000"/>
                </a:solidFill>
                <a:uFillTx/>
                <a:latin typeface="Arial" pitchFamily="34"/>
                <a:cs typeface="Arial" pitchFamily="34"/>
              </a:rPr>
              <a:t>-supporter-project/</a:t>
            </a:r>
          </a:p>
        </p:txBody>
      </p:sp>
      <p:sp>
        <p:nvSpPr>
          <p:cNvPr id="17" name="Espace réservé du pied de page 4">
            <a:extLst>
              <a:ext uri="{FF2B5EF4-FFF2-40B4-BE49-F238E27FC236}">
                <a16:creationId xmlns:a16="http://schemas.microsoft.com/office/drawing/2014/main" id="{7B4A7A0B-441C-5C91-93A8-AEE97EE56414}"/>
              </a:ext>
            </a:extLst>
          </p:cNvPr>
          <p:cNvSpPr txBox="1">
            <a:spLocks noGrp="1"/>
          </p:cNvSpPr>
          <p:nvPr>
            <p:ph type="ftr" sz="quarter" idx="9"/>
          </p:nvPr>
        </p:nvSpPr>
        <p:spPr/>
        <p:txBody>
          <a:bodyPr/>
          <a:lstStyle>
            <a:lvl1pPr>
              <a:defRPr/>
            </a:lvl1pPr>
            <a:lvl2pPr>
              <a:defRPr/>
            </a:lvl2pPr>
          </a:lstStyle>
          <a:p>
            <a:endParaRPr lang="en-US"/>
          </a:p>
        </p:txBody>
      </p:sp>
      <p:sp>
        <p:nvSpPr>
          <p:cNvPr id="20" name="TextBox 20">
            <a:extLst>
              <a:ext uri="{FF2B5EF4-FFF2-40B4-BE49-F238E27FC236}">
                <a16:creationId xmlns:a16="http://schemas.microsoft.com/office/drawing/2014/main" id="{F152F015-708E-7E22-67CD-4858C293345E}"/>
              </a:ext>
            </a:extLst>
          </p:cNvPr>
          <p:cNvSpPr txBox="1"/>
          <p:nvPr/>
        </p:nvSpPr>
        <p:spPr>
          <a:xfrm>
            <a:off x="2545040" y="4420049"/>
            <a:ext cx="3280699" cy="239296"/>
          </a:xfrm>
          <a:prstGeom prst="rect">
            <a:avLst/>
          </a:prstGeom>
          <a:noFill/>
          <a:ln cap="flat">
            <a:noFill/>
          </a:ln>
        </p:spPr>
        <p:txBody>
          <a:bodyPr vert="horz" wrap="square" lIns="0" tIns="34290" rIns="0" bIns="34290" anchor="t" anchorCtr="0" compatLnSpc="1">
            <a:spAutoFit/>
          </a:bodyPr>
          <a:lstStyle/>
          <a:p>
            <a:pPr marL="0" marR="0" algn="just">
              <a:lnSpc>
                <a:spcPct val="115000"/>
              </a:lnSpc>
              <a:spcBef>
                <a:spcPts val="0"/>
              </a:spcBef>
              <a:spcAft>
                <a:spcPts val="600"/>
              </a:spcAft>
            </a:pPr>
            <a:r>
              <a:rPr lang="en-GB" sz="1050" b="1">
                <a:solidFill>
                  <a:srgbClr val="040033"/>
                </a:solidFill>
                <a:effectLst/>
                <a:latin typeface="Arial" panose="020B0604020202020204" pitchFamily="34" charset="0"/>
                <a:ea typeface="Arial" panose="020B0604020202020204" pitchFamily="34" charset="0"/>
                <a:cs typeface="Times New Roman" panose="02020603050405020304" pitchFamily="18" charset="0"/>
              </a:rPr>
              <a:t>https://</a:t>
            </a:r>
            <a:r>
              <a:rPr lang="en-GB" sz="1050" b="1" i="0" u="none" strike="noStrike" kern="1200" cap="none" spc="0" baseline="0">
                <a:solidFill>
                  <a:srgbClr val="000000"/>
                </a:solidFill>
                <a:uFillTx/>
                <a:latin typeface="Arial" pitchFamily="34"/>
                <a:ea typeface="+mn-ea"/>
                <a:cs typeface="Arial" pitchFamily="34"/>
              </a:rPr>
              <a:t>GepSupporterProject</a:t>
            </a:r>
            <a:r>
              <a:rPr lang="en-GB" sz="1050" b="1">
                <a:solidFill>
                  <a:srgbClr val="040033"/>
                </a:solidFill>
                <a:effectLst/>
                <a:latin typeface="Arial" panose="020B0604020202020204" pitchFamily="34" charset="0"/>
                <a:ea typeface="Arial" panose="020B0604020202020204" pitchFamily="34" charset="0"/>
                <a:cs typeface="Times New Roman" panose="02020603050405020304" pitchFamily="18" charset="0"/>
              </a:rPr>
              <a:t>    </a:t>
            </a:r>
            <a:endParaRPr lang="fr-FR" sz="1050">
              <a:solidFill>
                <a:srgbClr val="000000"/>
              </a:solidFill>
              <a:effectLst/>
              <a:latin typeface="Arial" panose="020B0604020202020204" pitchFamily="34" charset="0"/>
              <a:ea typeface="Arial" panose="020B0604020202020204" pitchFamily="34" charset="0"/>
            </a:endParaRPr>
          </a:p>
        </p:txBody>
      </p:sp>
      <p:sp>
        <p:nvSpPr>
          <p:cNvPr id="21" name="TextBox 21">
            <a:extLst>
              <a:ext uri="{FF2B5EF4-FFF2-40B4-BE49-F238E27FC236}">
                <a16:creationId xmlns:a16="http://schemas.microsoft.com/office/drawing/2014/main" id="{B48F6C2E-C574-D35B-6DB4-8854BC265D3B}"/>
              </a:ext>
            </a:extLst>
          </p:cNvPr>
          <p:cNvSpPr txBox="1"/>
          <p:nvPr/>
        </p:nvSpPr>
        <p:spPr>
          <a:xfrm>
            <a:off x="2546312" y="4130604"/>
            <a:ext cx="793166" cy="276999"/>
          </a:xfrm>
          <a:prstGeom prst="rect">
            <a:avLst/>
          </a:prstGeom>
          <a:noFill/>
          <a:ln cap="flat">
            <a:noFill/>
          </a:ln>
        </p:spPr>
        <p:txBody>
          <a:bodyPr vert="horz" wrap="none" lIns="0" tIns="34290" rIns="0" bIns="3429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50" b="1" i="0" u="none" strike="noStrike" kern="1200" cap="none" spc="0" baseline="0">
                <a:solidFill>
                  <a:schemeClr val="accent1"/>
                </a:solidFill>
                <a:uFillTx/>
                <a:latin typeface="Arial Nova" panose="020B0504020202020204" pitchFamily="34" charset="0"/>
                <a:ea typeface="Open Sans"/>
                <a:cs typeface="Open Sans"/>
              </a:rPr>
              <a:t>Facebook</a:t>
            </a:r>
            <a:endParaRPr lang="en-US" sz="1050" b="1" i="0" u="none" strike="noStrike" kern="1200" cap="none" spc="0" baseline="0">
              <a:solidFill>
                <a:schemeClr val="accent1"/>
              </a:solidFill>
              <a:uFillTx/>
              <a:latin typeface="Arial Nova" panose="020B0504020202020204" pitchFamily="34" charset="0"/>
              <a:ea typeface="Open Sans"/>
              <a:cs typeface="Open Sans"/>
            </a:endParaRPr>
          </a:p>
        </p:txBody>
      </p:sp>
      <p:sp>
        <p:nvSpPr>
          <p:cNvPr id="22" name="TextBox 35">
            <a:extLst>
              <a:ext uri="{FF2B5EF4-FFF2-40B4-BE49-F238E27FC236}">
                <a16:creationId xmlns:a16="http://schemas.microsoft.com/office/drawing/2014/main" id="{E3D11319-C584-3A67-CE22-E2544194FCCD}"/>
              </a:ext>
            </a:extLst>
          </p:cNvPr>
          <p:cNvSpPr txBox="1"/>
          <p:nvPr/>
        </p:nvSpPr>
        <p:spPr>
          <a:xfrm>
            <a:off x="2526854" y="4930942"/>
            <a:ext cx="821187" cy="276999"/>
          </a:xfrm>
          <a:prstGeom prst="rect">
            <a:avLst/>
          </a:prstGeom>
          <a:noFill/>
          <a:ln cap="flat">
            <a:noFill/>
          </a:ln>
        </p:spPr>
        <p:txBody>
          <a:bodyPr vert="horz" wrap="none" lIns="0" tIns="34290" rIns="0" bIns="3429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50" b="1" i="0" u="none" strike="noStrike" kern="1200" cap="none" spc="0" baseline="0">
                <a:solidFill>
                  <a:schemeClr val="accent1"/>
                </a:solidFill>
                <a:uFillTx/>
                <a:latin typeface="Arial Nova" panose="020B0504020202020204" pitchFamily="34" charset="0"/>
                <a:ea typeface="Open Sans"/>
                <a:cs typeface="Open Sans"/>
              </a:rPr>
              <a:t>Instagram</a:t>
            </a:r>
          </a:p>
        </p:txBody>
      </p:sp>
      <p:sp>
        <p:nvSpPr>
          <p:cNvPr id="23" name="ZoneTexte 38">
            <a:extLst>
              <a:ext uri="{FF2B5EF4-FFF2-40B4-BE49-F238E27FC236}">
                <a16:creationId xmlns:a16="http://schemas.microsoft.com/office/drawing/2014/main" id="{BCD70E8E-6B1E-483E-5829-8BD7C77BFC95}"/>
              </a:ext>
            </a:extLst>
          </p:cNvPr>
          <p:cNvSpPr txBox="1"/>
          <p:nvPr/>
        </p:nvSpPr>
        <p:spPr>
          <a:xfrm>
            <a:off x="2447306" y="5212273"/>
            <a:ext cx="3378433" cy="239296"/>
          </a:xfrm>
          <a:prstGeom prst="rect">
            <a:avLst/>
          </a:prstGeom>
          <a:noFill/>
          <a:ln cap="flat">
            <a:noFill/>
          </a:ln>
        </p:spPr>
        <p:txBody>
          <a:bodyPr vert="horz" wrap="square" lIns="68580" tIns="34290" rIns="68580" bIns="34290" anchor="t" anchorCtr="0" compatLnSpc="1">
            <a:spAutoFit/>
          </a:bodyPr>
          <a:lstStyle/>
          <a:p>
            <a:pPr marL="0" marR="0" algn="just">
              <a:lnSpc>
                <a:spcPct val="115000"/>
              </a:lnSpc>
              <a:spcBef>
                <a:spcPts val="0"/>
              </a:spcBef>
              <a:spcAft>
                <a:spcPts val="600"/>
              </a:spcAft>
            </a:pPr>
            <a:r>
              <a:rPr lang="en-GB" sz="1050" b="1" kern="1200" err="1">
                <a:solidFill>
                  <a:srgbClr val="040033"/>
                </a:solidFill>
                <a:effectLst/>
                <a:latin typeface="Arial" panose="020B0604020202020204" pitchFamily="34" charset="0"/>
                <a:ea typeface="Arial" panose="020B0604020202020204" pitchFamily="34" charset="0"/>
                <a:cs typeface="Times New Roman" panose="02020603050405020304" pitchFamily="18" charset="0"/>
              </a:rPr>
              <a:t>supporterproject</a:t>
            </a:r>
            <a:endParaRPr lang="fr-FR" sz="1050" b="1" kern="1200">
              <a:solidFill>
                <a:srgbClr val="040033"/>
              </a:solidFill>
              <a:effectLst/>
              <a:latin typeface="Arial" panose="020B0604020202020204" pitchFamily="34" charset="0"/>
              <a:ea typeface="Arial" panose="020B0604020202020204" pitchFamily="34" charset="0"/>
              <a:cs typeface="Times New Roman" panose="02020603050405020304" pitchFamily="18" charset="0"/>
            </a:endParaRPr>
          </a:p>
        </p:txBody>
      </p:sp>
      <p:pic>
        <p:nvPicPr>
          <p:cNvPr id="26" name="Image 25" descr="Twitter  free icon">
            <a:extLst>
              <a:ext uri="{FF2B5EF4-FFF2-40B4-BE49-F238E27FC236}">
                <a16:creationId xmlns:a16="http://schemas.microsoft.com/office/drawing/2014/main" id="{1A3E7F82-3C21-A1AF-617A-F543645D689B}"/>
              </a:ext>
            </a:extLst>
          </p:cNvPr>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768207" y="2543481"/>
            <a:ext cx="576300" cy="576300"/>
          </a:xfrm>
          <a:prstGeom prst="rect">
            <a:avLst/>
          </a:prstGeom>
        </p:spPr>
      </p:pic>
      <p:pic>
        <p:nvPicPr>
          <p:cNvPr id="27" name="Image 26">
            <a:extLst>
              <a:ext uri="{FF2B5EF4-FFF2-40B4-BE49-F238E27FC236}">
                <a16:creationId xmlns:a16="http://schemas.microsoft.com/office/drawing/2014/main" id="{117E2C96-6810-73C9-B5A6-ABA200B34AD5}"/>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720700" y="3316810"/>
            <a:ext cx="662745" cy="662745"/>
          </a:xfrm>
          <a:prstGeom prst="rect">
            <a:avLst/>
          </a:prstGeom>
        </p:spPr>
      </p:pic>
      <p:pic>
        <p:nvPicPr>
          <p:cNvPr id="28" name="Image 27" descr="Une image contenant noir, obscurité&#10;&#10;Description générée automatiquement">
            <a:extLst>
              <a:ext uri="{FF2B5EF4-FFF2-40B4-BE49-F238E27FC236}">
                <a16:creationId xmlns:a16="http://schemas.microsoft.com/office/drawing/2014/main" id="{1B31C050-0E0A-59CA-9951-58E59DB9955A}"/>
              </a:ext>
            </a:extLst>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833520" y="5016690"/>
            <a:ext cx="510987" cy="510986"/>
          </a:xfrm>
          <a:prstGeom prst="rect">
            <a:avLst/>
          </a:prstGeom>
        </p:spPr>
      </p:pic>
      <p:pic>
        <p:nvPicPr>
          <p:cNvPr id="29" name="Image 28" descr="Une image contenant noir, obscurité&#10;&#10;Description générée automatiquement">
            <a:extLst>
              <a:ext uri="{FF2B5EF4-FFF2-40B4-BE49-F238E27FC236}">
                <a16:creationId xmlns:a16="http://schemas.microsoft.com/office/drawing/2014/main" id="{F0CFB06F-675F-8F4B-2BF3-61B5B9300566}"/>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763532" y="4136287"/>
            <a:ext cx="601157" cy="601157"/>
          </a:xfrm>
          <a:prstGeom prst="rect">
            <a:avLst/>
          </a:prstGeom>
        </p:spPr>
      </p:pic>
      <p:pic>
        <p:nvPicPr>
          <p:cNvPr id="30" name="Image 29" descr="Internet  free icon">
            <a:extLst>
              <a:ext uri="{FF2B5EF4-FFF2-40B4-BE49-F238E27FC236}">
                <a16:creationId xmlns:a16="http://schemas.microsoft.com/office/drawing/2014/main" id="{8B21B6FA-B4E6-2E7A-B747-A34E55DA421E}"/>
              </a:ext>
            </a:extLst>
          </p:cNvPr>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833520" y="1779933"/>
            <a:ext cx="482261" cy="482261"/>
          </a:xfrm>
          <a:prstGeom prst="rect">
            <a:avLst/>
          </a:prstGeom>
        </p:spPr>
      </p:pic>
      <p:sp>
        <p:nvSpPr>
          <p:cNvPr id="31" name="Espace réservé du numéro de diapositive 6">
            <a:extLst>
              <a:ext uri="{FF2B5EF4-FFF2-40B4-BE49-F238E27FC236}">
                <a16:creationId xmlns:a16="http://schemas.microsoft.com/office/drawing/2014/main" id="{8F9F870D-6628-A5E0-F9A5-650D0FC970DC}"/>
              </a:ext>
            </a:extLst>
          </p:cNvPr>
          <p:cNvSpPr txBox="1">
            <a:spLocks noGrp="1"/>
          </p:cNvSpPr>
          <p:nvPr>
            <p:ph type="sldNum" sz="quarter" idx="8"/>
          </p:nvPr>
        </p:nvSpPr>
        <p:spPr>
          <a:xfrm>
            <a:off x="10677237" y="6356353"/>
            <a:ext cx="676567" cy="365129"/>
          </a:xfrm>
        </p:spPr>
        <p:txBody>
          <a:bodyPr/>
          <a:lstStyle>
            <a:lvl1pPr>
              <a:defRPr/>
            </a:lvl1pPr>
          </a:lstStyle>
          <a:p>
            <a:fld id="{C1FF6DA9-008F-8B48-92A6-B652298478BF}" type="slidenum">
              <a:rPr lang="en-US" smtClean="0"/>
              <a:t>‹N°›</a:t>
            </a:fld>
            <a:endParaRPr lang="en-US"/>
          </a:p>
        </p:txBody>
      </p:sp>
      <p:pic>
        <p:nvPicPr>
          <p:cNvPr id="33" name="Picture 7">
            <a:extLst>
              <a:ext uri="{FF2B5EF4-FFF2-40B4-BE49-F238E27FC236}">
                <a16:creationId xmlns:a16="http://schemas.microsoft.com/office/drawing/2014/main" id="{336FABF2-940E-68B4-3EDE-4B3B3D625B42}"/>
              </a:ext>
            </a:extLst>
          </p:cNvPr>
          <p:cNvPicPr>
            <a:picLocks noChangeAspect="1"/>
          </p:cNvPicPr>
          <p:nvPr/>
        </p:nvPicPr>
        <p:blipFill>
          <a:blip r:embed="rId8">
            <a:extLst>
              <a:ext uri="{28A0092B-C50C-407E-A947-70E740481C1C}">
                <a14:useLocalDpi xmlns:a14="http://schemas.microsoft.com/office/drawing/2010/main" val="0"/>
              </a:ext>
            </a:extLst>
          </a:blip>
          <a:srcRect t="29469" b="29469"/>
          <a:stretch/>
        </p:blipFill>
        <p:spPr>
          <a:xfrm>
            <a:off x="9335220" y="117968"/>
            <a:ext cx="2412525" cy="990615"/>
          </a:xfrm>
          <a:prstGeom prst="rect">
            <a:avLst/>
          </a:prstGeom>
          <a:noFill/>
          <a:ln cap="flat">
            <a:noFill/>
          </a:ln>
        </p:spPr>
      </p:pic>
      <p:pic>
        <p:nvPicPr>
          <p:cNvPr id="34" name="Image 13" descr="Une image contenant fleur&#10;&#10;Description générée automatiquement">
            <a:extLst>
              <a:ext uri="{FF2B5EF4-FFF2-40B4-BE49-F238E27FC236}">
                <a16:creationId xmlns:a16="http://schemas.microsoft.com/office/drawing/2014/main" id="{24FA5D93-894F-026F-6764-B4B20FD5C5C4}"/>
              </a:ext>
            </a:extLst>
          </p:cNvPr>
          <p:cNvPicPr>
            <a:picLocks noChangeAspect="1"/>
          </p:cNvPicPr>
          <p:nvPr/>
        </p:nvPicPr>
        <p:blipFill>
          <a:blip r:embed="rId9"/>
          <a:stretch>
            <a:fillRect/>
          </a:stretch>
        </p:blipFill>
        <p:spPr>
          <a:xfrm rot="10799991" flipH="1">
            <a:off x="539148" y="6356351"/>
            <a:ext cx="356872" cy="238758"/>
          </a:xfrm>
          <a:prstGeom prst="rect">
            <a:avLst/>
          </a:prstGeom>
          <a:noFill/>
          <a:ln cap="flat">
            <a:noFill/>
          </a:ln>
        </p:spPr>
      </p:pic>
    </p:spTree>
    <p:extLst>
      <p:ext uri="{BB962C8B-B14F-4D97-AF65-F5344CB8AC3E}">
        <p14:creationId xmlns:p14="http://schemas.microsoft.com/office/powerpoint/2010/main" val="18781115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hank you 1 ">
    <p:spTree>
      <p:nvGrpSpPr>
        <p:cNvPr id="1" name=""/>
        <p:cNvGrpSpPr/>
        <p:nvPr/>
      </p:nvGrpSpPr>
      <p:grpSpPr>
        <a:xfrm>
          <a:off x="0" y="0"/>
          <a:ext cx="0" cy="0"/>
          <a:chOff x="0" y="0"/>
          <a:chExt cx="0" cy="0"/>
        </a:xfrm>
      </p:grpSpPr>
      <p:pic>
        <p:nvPicPr>
          <p:cNvPr id="2" name="Image 1" descr="Une image contenant motif, jaune, art, Symétrie&#10;&#10;Description générée automatiquement">
            <a:extLst>
              <a:ext uri="{FF2B5EF4-FFF2-40B4-BE49-F238E27FC236}">
                <a16:creationId xmlns:a16="http://schemas.microsoft.com/office/drawing/2014/main" id="{4DCB96C8-62FF-1A1B-9970-0D3B38943A9F}"/>
              </a:ext>
            </a:extLst>
          </p:cNvPr>
          <p:cNvPicPr>
            <a:picLocks noChangeAspect="1"/>
          </p:cNvPicPr>
          <p:nvPr/>
        </p:nvPicPr>
        <p:blipFill>
          <a:blip r:embed="rId2"/>
          <a:srcRect l="22648" r="-1200"/>
          <a:stretch>
            <a:fillRect/>
          </a:stretch>
        </p:blipFill>
        <p:spPr>
          <a:xfrm>
            <a:off x="6866621" y="0"/>
            <a:ext cx="5408027" cy="6858000"/>
          </a:xfrm>
          <a:prstGeom prst="rect">
            <a:avLst/>
          </a:prstGeom>
          <a:noFill/>
          <a:ln cap="flat">
            <a:noFill/>
          </a:ln>
        </p:spPr>
      </p:pic>
      <p:sp>
        <p:nvSpPr>
          <p:cNvPr id="3" name="Rectangle 2">
            <a:extLst>
              <a:ext uri="{FF2B5EF4-FFF2-40B4-BE49-F238E27FC236}">
                <a16:creationId xmlns:a16="http://schemas.microsoft.com/office/drawing/2014/main" id="{0FBD9988-4F33-2983-ED05-A75EC2192180}"/>
              </a:ext>
            </a:extLst>
          </p:cNvPr>
          <p:cNvSpPr/>
          <p:nvPr/>
        </p:nvSpPr>
        <p:spPr>
          <a:xfrm>
            <a:off x="1" y="0"/>
            <a:ext cx="6866623" cy="6858000"/>
          </a:xfrm>
          <a:prstGeom prst="rect">
            <a:avLst/>
          </a:prstGeom>
          <a:solidFill>
            <a:srgbClr val="5B2D81"/>
          </a:solidFill>
          <a:ln w="12701" cap="flat">
            <a:solidFill>
              <a:srgbClr val="411E5D"/>
            </a:solidFill>
            <a:prstDash val="solid"/>
            <a:miter/>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35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A5A35047-1D78-8D0E-D148-ABD593796154}"/>
              </a:ext>
            </a:extLst>
          </p:cNvPr>
          <p:cNvSpPr txBox="1"/>
          <p:nvPr/>
        </p:nvSpPr>
        <p:spPr>
          <a:xfrm>
            <a:off x="926916" y="2121417"/>
            <a:ext cx="4398465" cy="2059960"/>
          </a:xfrm>
          <a:prstGeom prst="rect">
            <a:avLst/>
          </a:prstGeom>
          <a:noFill/>
          <a:ln cap="flat">
            <a:noFill/>
          </a:ln>
        </p:spPr>
        <p:txBody>
          <a:bodyPr vert="horz" wrap="square" lIns="68580" tIns="34290" rIns="68580" bIns="34290" anchor="t" anchorCtr="0" compatLnSpc="1">
            <a:noAutofit/>
          </a:bodyPr>
          <a:lstStyle/>
          <a:p>
            <a:pPr marL="0" marR="0" lvl="0" indent="0" algn="ctr" defTabSz="685738" rtl="0" fontAlgn="auto" hangingPunct="1">
              <a:lnSpc>
                <a:spcPct val="80000"/>
              </a:lnSpc>
              <a:spcBef>
                <a:spcPts val="0"/>
              </a:spcBef>
              <a:spcAft>
                <a:spcPts val="0"/>
              </a:spcAft>
              <a:buNone/>
              <a:tabLst/>
              <a:defRPr sz="1800" b="0" i="0" u="none" strike="noStrike" kern="0" cap="none" spc="0" baseline="0">
                <a:solidFill>
                  <a:srgbClr val="000000"/>
                </a:solidFill>
                <a:uFillTx/>
              </a:defRPr>
            </a:pPr>
            <a:endParaRPr lang="en-US" sz="7200" b="1" i="0" u="none" strike="noStrike" kern="1200" cap="none" spc="0" baseline="0">
              <a:solidFill>
                <a:srgbClr val="FFA401"/>
              </a:solidFill>
              <a:uFillTx/>
              <a:latin typeface="Arial Black" panose="020B0A04020102020204" pitchFamily="34" charset="0"/>
              <a:ea typeface="D-DIN Exp" pitchFamily="34"/>
              <a:cs typeface="D-DIN Exp" pitchFamily="34"/>
            </a:endParaRPr>
          </a:p>
        </p:txBody>
      </p:sp>
      <p:sp>
        <p:nvSpPr>
          <p:cNvPr id="6" name="Espace réservé du texte 22">
            <a:extLst>
              <a:ext uri="{FF2B5EF4-FFF2-40B4-BE49-F238E27FC236}">
                <a16:creationId xmlns:a16="http://schemas.microsoft.com/office/drawing/2014/main" id="{326CCCAB-E4B3-6CDF-9416-82AABE15BADE}"/>
              </a:ext>
            </a:extLst>
          </p:cNvPr>
          <p:cNvSpPr txBox="1">
            <a:spLocks noGrp="1"/>
          </p:cNvSpPr>
          <p:nvPr>
            <p:ph type="body" sz="quarter" idx="4294967295"/>
          </p:nvPr>
        </p:nvSpPr>
        <p:spPr>
          <a:xfrm>
            <a:off x="832505" y="4658705"/>
            <a:ext cx="2545680"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500" b="1" i="0" u="none" strike="noStrike" cap="none" spc="0" baseline="0">
                <a:solidFill>
                  <a:schemeClr val="accent2"/>
                </a:solidFill>
                <a:uFillTx/>
                <a:latin typeface="Arial" pitchFamily="34"/>
                <a:ea typeface="Open Sans"/>
                <a:cs typeface="Arial" pitchFamily="34"/>
              </a:defRPr>
            </a:lvl1pPr>
          </a:lstStyle>
          <a:p>
            <a:pPr lvl="0"/>
            <a:r>
              <a:rPr lang="sl-SI"/>
              <a:t>Uredite sloge besedila matrice</a:t>
            </a:r>
          </a:p>
        </p:txBody>
      </p:sp>
      <p:sp>
        <p:nvSpPr>
          <p:cNvPr id="7" name="Espace réservé du texte 22">
            <a:extLst>
              <a:ext uri="{FF2B5EF4-FFF2-40B4-BE49-F238E27FC236}">
                <a16:creationId xmlns:a16="http://schemas.microsoft.com/office/drawing/2014/main" id="{79ABD89C-D18C-45CF-6D20-C8ADBB7D07B1}"/>
              </a:ext>
            </a:extLst>
          </p:cNvPr>
          <p:cNvSpPr txBox="1">
            <a:spLocks noGrp="1"/>
          </p:cNvSpPr>
          <p:nvPr>
            <p:ph type="body" sz="quarter" idx="4294967295"/>
          </p:nvPr>
        </p:nvSpPr>
        <p:spPr>
          <a:xfrm>
            <a:off x="829142" y="5310014"/>
            <a:ext cx="2545679"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500" b="1" i="0" u="none" strike="noStrike" cap="none" spc="0" baseline="0">
                <a:solidFill>
                  <a:srgbClr val="FFA401"/>
                </a:solidFill>
                <a:uFillTx/>
                <a:latin typeface="Arial" pitchFamily="34"/>
                <a:ea typeface="Open Sans"/>
                <a:cs typeface="Arial" pitchFamily="34"/>
              </a:defRPr>
            </a:lvl1pPr>
          </a:lstStyle>
          <a:p>
            <a:pPr lvl="0"/>
            <a:r>
              <a:rPr lang="sl-SI"/>
              <a:t>Uredite sloge besedila matrice</a:t>
            </a:r>
          </a:p>
        </p:txBody>
      </p:sp>
      <p:sp>
        <p:nvSpPr>
          <p:cNvPr id="8" name="Espace réservé du texte 22">
            <a:extLst>
              <a:ext uri="{FF2B5EF4-FFF2-40B4-BE49-F238E27FC236}">
                <a16:creationId xmlns:a16="http://schemas.microsoft.com/office/drawing/2014/main" id="{CB805370-3CCB-9803-9D18-454A1373206C}"/>
              </a:ext>
            </a:extLst>
          </p:cNvPr>
          <p:cNvSpPr txBox="1">
            <a:spLocks noGrp="1"/>
          </p:cNvSpPr>
          <p:nvPr>
            <p:ph type="body" sz="quarter" idx="4294967295"/>
          </p:nvPr>
        </p:nvSpPr>
        <p:spPr>
          <a:xfrm>
            <a:off x="605341" y="716278"/>
            <a:ext cx="3647483" cy="18026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4950" b="1" i="0" u="none" strike="noStrike" cap="none" spc="0" baseline="0">
                <a:solidFill>
                  <a:schemeClr val="accent2"/>
                </a:solidFill>
                <a:uFillTx/>
                <a:latin typeface="Arial" pitchFamily="34"/>
                <a:ea typeface="Open Sans"/>
                <a:cs typeface="Arial" pitchFamily="34"/>
              </a:defRPr>
            </a:lvl1pPr>
          </a:lstStyle>
          <a:p>
            <a:pPr lvl="0"/>
            <a:r>
              <a:rPr lang="sl-SI"/>
              <a:t>Uredite sloge besedila matrice</a:t>
            </a:r>
          </a:p>
        </p:txBody>
      </p:sp>
      <p:sp>
        <p:nvSpPr>
          <p:cNvPr id="9" name="Espace réservé du texte 22">
            <a:extLst>
              <a:ext uri="{FF2B5EF4-FFF2-40B4-BE49-F238E27FC236}">
                <a16:creationId xmlns:a16="http://schemas.microsoft.com/office/drawing/2014/main" id="{5707EAAB-F7C7-DF49-66BE-F26E754320C1}"/>
              </a:ext>
            </a:extLst>
          </p:cNvPr>
          <p:cNvSpPr txBox="1">
            <a:spLocks noGrp="1"/>
          </p:cNvSpPr>
          <p:nvPr>
            <p:ph type="body" sz="quarter" idx="4294967295"/>
          </p:nvPr>
        </p:nvSpPr>
        <p:spPr>
          <a:xfrm>
            <a:off x="832506" y="4222868"/>
            <a:ext cx="2545679" cy="33945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500" b="1" i="0" u="none" strike="noStrike" cap="none" spc="0" baseline="0">
                <a:solidFill>
                  <a:schemeClr val="bg1"/>
                </a:solidFill>
                <a:uFillTx/>
                <a:latin typeface="Arial" pitchFamily="34"/>
                <a:ea typeface="Open Sans"/>
                <a:cs typeface="Arial" pitchFamily="34"/>
              </a:defRPr>
            </a:lvl1pPr>
          </a:lstStyle>
          <a:p>
            <a:pPr lvl="0"/>
            <a:r>
              <a:rPr lang="sl-SI"/>
              <a:t>Uredite sloge besedila matrice</a:t>
            </a:r>
          </a:p>
        </p:txBody>
      </p:sp>
    </p:spTree>
    <p:extLst>
      <p:ext uri="{BB962C8B-B14F-4D97-AF65-F5344CB8AC3E}">
        <p14:creationId xmlns:p14="http://schemas.microsoft.com/office/powerpoint/2010/main" val="21470141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Dark background- empty">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A6E158C8-A506-C826-80F7-B6BB8FF96A8B}"/>
              </a:ext>
            </a:extLst>
          </p:cNvPr>
          <p:cNvSpPr txBox="1">
            <a:spLocks noGrp="1"/>
          </p:cNvSpPr>
          <p:nvPr>
            <p:ph type="sldNum" sz="quarter" idx="8"/>
          </p:nvPr>
        </p:nvSpPr>
        <p:spPr/>
        <p:txBody>
          <a:bodyPr/>
          <a:lstStyle>
            <a:lvl1pPr>
              <a:defRPr/>
            </a:lvl1pPr>
          </a:lstStyle>
          <a:p>
            <a:fld id="{C1FF6DA9-008F-8B48-92A6-B652298478BF}" type="slidenum">
              <a:rPr lang="en-US" smtClean="0"/>
              <a:t>‹N°›</a:t>
            </a:fld>
            <a:endParaRPr lang="en-US"/>
          </a:p>
        </p:txBody>
      </p:sp>
      <p:sp>
        <p:nvSpPr>
          <p:cNvPr id="4" name="Espace réservé du pied de page 4">
            <a:extLst>
              <a:ext uri="{FF2B5EF4-FFF2-40B4-BE49-F238E27FC236}">
                <a16:creationId xmlns:a16="http://schemas.microsoft.com/office/drawing/2014/main" id="{BA4CC0D7-326D-9524-EDA5-FDE2CA2AA117}"/>
              </a:ext>
            </a:extLst>
          </p:cNvPr>
          <p:cNvSpPr txBox="1">
            <a:spLocks noGrp="1"/>
          </p:cNvSpPr>
          <p:nvPr>
            <p:ph type="ftr" sz="quarter" idx="9"/>
          </p:nvPr>
        </p:nvSpPr>
        <p:spPr/>
        <p:txBody>
          <a:bodyPr/>
          <a:lstStyle>
            <a:lvl1pPr>
              <a:defRPr/>
            </a:lvl1pPr>
            <a:lvl2pPr>
              <a:defRPr/>
            </a:lvl2pPr>
          </a:lstStyle>
          <a:p>
            <a:endParaRPr lang="en-US"/>
          </a:p>
        </p:txBody>
      </p:sp>
    </p:spTree>
    <p:extLst>
      <p:ext uri="{BB962C8B-B14F-4D97-AF65-F5344CB8AC3E}">
        <p14:creationId xmlns:p14="http://schemas.microsoft.com/office/powerpoint/2010/main" val="22278604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Naslovni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sl-SI"/>
              <a:t>Kliknite, če želite urediti slog naslova matrice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Kliknite, če želite urediti slog podnaslova matrice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2407163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a:p>
        </p:txBody>
      </p:sp>
      <p:sp>
        <p:nvSpPr>
          <p:cNvPr id="3" name="Content Placeholder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10577868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pic>
        <p:nvPicPr>
          <p:cNvPr id="5" name="Bildobjekt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003" y="42315"/>
            <a:ext cx="4487424" cy="1392909"/>
          </a:xfrm>
          <a:prstGeom prst="rect">
            <a:avLst/>
          </a:prstGeom>
        </p:spPr>
      </p:pic>
      <p:sp>
        <p:nvSpPr>
          <p:cNvPr id="9" name="Rektangel 8"/>
          <p:cNvSpPr/>
          <p:nvPr userDrawn="1"/>
        </p:nvSpPr>
        <p:spPr>
          <a:xfrm>
            <a:off x="0" y="1592581"/>
            <a:ext cx="12192000" cy="5265420"/>
          </a:xfrm>
          <a:prstGeom prst="rect">
            <a:avLst/>
          </a:prstGeom>
          <a:solidFill>
            <a:srgbClr val="9E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Rubrik 1"/>
          <p:cNvSpPr>
            <a:spLocks noGrp="1"/>
          </p:cNvSpPr>
          <p:nvPr>
            <p:ph type="ctrTitle"/>
          </p:nvPr>
        </p:nvSpPr>
        <p:spPr>
          <a:xfrm>
            <a:off x="771525" y="2438579"/>
            <a:ext cx="10572750" cy="2092237"/>
          </a:xfrm>
        </p:spPr>
        <p:txBody>
          <a:bodyPr anchor="ctr"/>
          <a:lstStyle>
            <a:lvl1pPr algn="l">
              <a:defRPr sz="6000">
                <a:solidFill>
                  <a:schemeClr val="bg1"/>
                </a:solidFill>
              </a:defRPr>
            </a:lvl1pPr>
          </a:lstStyle>
          <a:p>
            <a:r>
              <a:rPr lang="sv-SE" dirty="0"/>
              <a:t>Klicka här för att ändra format</a:t>
            </a:r>
            <a:endParaRPr lang="en-GB" dirty="0"/>
          </a:p>
        </p:txBody>
      </p:sp>
      <p:sp>
        <p:nvSpPr>
          <p:cNvPr id="3" name="Underrubrik 2"/>
          <p:cNvSpPr>
            <a:spLocks noGrp="1"/>
          </p:cNvSpPr>
          <p:nvPr>
            <p:ph type="subTitle" idx="1"/>
          </p:nvPr>
        </p:nvSpPr>
        <p:spPr>
          <a:xfrm>
            <a:off x="771525" y="4604952"/>
            <a:ext cx="10572750" cy="1161534"/>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om du vill redigera mall för underrubrikformat</a:t>
            </a:r>
            <a:endParaRPr lang="en-GB" dirty="0"/>
          </a:p>
        </p:txBody>
      </p:sp>
      <p:pic>
        <p:nvPicPr>
          <p:cNvPr id="1026" name="Picture 2" descr="https://europa.eu/european-union/sites/europaeu/files/docs/body/flag_yellow_high.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1435224"/>
            <a:ext cx="933450" cy="622564"/>
          </a:xfrm>
          <a:prstGeom prst="rect">
            <a:avLst/>
          </a:prstGeom>
          <a:noFill/>
          <a:extLst>
            <a:ext uri="{909E8E84-426E-40DD-AFC4-6F175D3DCCD1}">
              <a14:hiddenFill xmlns:a14="http://schemas.microsoft.com/office/drawing/2010/main">
                <a:solidFill>
                  <a:srgbClr val="FFFFFF"/>
                </a:solidFill>
              </a14:hiddenFill>
            </a:ext>
          </a:extLst>
        </p:spPr>
      </p:pic>
      <p:sp>
        <p:nvSpPr>
          <p:cNvPr id="11" name="Platshållare för sidfot 4"/>
          <p:cNvSpPr>
            <a:spLocks noGrp="1"/>
          </p:cNvSpPr>
          <p:nvPr>
            <p:ph type="ftr" sz="quarter" idx="3"/>
          </p:nvPr>
        </p:nvSpPr>
        <p:spPr>
          <a:xfrm>
            <a:off x="771525" y="6448619"/>
            <a:ext cx="7515740" cy="287338"/>
          </a:xfrm>
          <a:prstGeom prst="rect">
            <a:avLst/>
          </a:prstGeom>
        </p:spPr>
        <p:txBody>
          <a:bodyPr vert="horz" lIns="91440" tIns="45720" rIns="91440" bIns="45720" rtlCol="0" anchor="b"/>
          <a:lstStyle>
            <a:lvl1pPr algn="l">
              <a:defRPr sz="600">
                <a:solidFill>
                  <a:schemeClr val="bg1"/>
                </a:solidFill>
              </a:defRPr>
            </a:lvl1pPr>
          </a:lstStyle>
          <a:p>
            <a:r>
              <a:rPr lang="en-US" dirty="0" err="1"/>
              <a:t>MINDtheGEPs</a:t>
            </a:r>
            <a:r>
              <a:rPr lang="en-US" dirty="0"/>
              <a:t> (Modifying Institutions by Developing Gender Equality Plans) has received funding from the European Union’s Horizon 2020 research and innovation </a:t>
            </a:r>
            <a:r>
              <a:rPr lang="en-US" dirty="0" err="1"/>
              <a:t>programme</a:t>
            </a:r>
            <a:r>
              <a:rPr lang="en-US" dirty="0"/>
              <a:t> under grant agreement no 101006543. The views and opinions expressed in this publication are the sole responsibility of the author and do not necessarily reflect the views of the European Commission.</a:t>
            </a:r>
          </a:p>
        </p:txBody>
      </p:sp>
    </p:spTree>
    <p:extLst>
      <p:ext uri="{BB962C8B-B14F-4D97-AF65-F5344CB8AC3E}">
        <p14:creationId xmlns:p14="http://schemas.microsoft.com/office/powerpoint/2010/main" val="3418003885"/>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10" name="Platshållare för sidfot 4"/>
          <p:cNvSpPr txBox="1">
            <a:spLocks/>
          </p:cNvSpPr>
          <p:nvPr userDrawn="1"/>
        </p:nvSpPr>
        <p:spPr>
          <a:xfrm>
            <a:off x="2889504" y="6398657"/>
            <a:ext cx="6176546" cy="287338"/>
          </a:xfrm>
          <a:prstGeom prst="rect">
            <a:avLst/>
          </a:prstGeom>
        </p:spPr>
        <p:txBody>
          <a:bodyPr vert="horz" lIns="91440" tIns="45720" rIns="91440" bIns="45720" rtlCol="0" anchor="b"/>
          <a:lstStyle>
            <a:defPPr>
              <a:defRPr lang="en-US"/>
            </a:defPPr>
            <a:lvl1pPr marL="0" algn="l"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MINDtheGEPs</a:t>
            </a:r>
            <a:r>
              <a:rPr lang="en-US" dirty="0"/>
              <a:t> has received funding from the European Union’s Horizon 2020 research and innovation </a:t>
            </a:r>
            <a:r>
              <a:rPr lang="en-US" dirty="0" err="1"/>
              <a:t>programme</a:t>
            </a:r>
            <a:r>
              <a:rPr lang="en-US" dirty="0"/>
              <a:t> under grant agreement (G.A NO 101006543). The views and opinions expressed in this publication are the sole responsibility of the author and do not necessarily reflect the views of the European Commission.</a:t>
            </a:r>
          </a:p>
        </p:txBody>
      </p:sp>
      <p:sp>
        <p:nvSpPr>
          <p:cNvPr id="2" name="Rubrik 1"/>
          <p:cNvSpPr>
            <a:spLocks noGrp="1"/>
          </p:cNvSpPr>
          <p:nvPr>
            <p:ph type="title"/>
          </p:nvPr>
        </p:nvSpPr>
        <p:spPr/>
        <p:txBody>
          <a:bodyPr/>
          <a:lstStyle/>
          <a:p>
            <a:r>
              <a:rPr lang="sv-SE" dirty="0"/>
              <a:t>Klicka här för att ändra format</a:t>
            </a:r>
            <a:endParaRPr lang="en-GB" dirty="0"/>
          </a:p>
        </p:txBody>
      </p:sp>
      <p:sp>
        <p:nvSpPr>
          <p:cNvPr id="3" name="Platshållare för innehåll 2"/>
          <p:cNvSpPr>
            <a:spLocks noGrp="1"/>
          </p:cNvSpPr>
          <p:nvPr>
            <p:ph idx="1"/>
          </p:nvPr>
        </p:nvSpPr>
        <p:spPr>
          <a:xfrm>
            <a:off x="461318" y="1441622"/>
            <a:ext cx="10575490" cy="457976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4" name="Platshållare för datum 3"/>
          <p:cNvSpPr>
            <a:spLocks noGrp="1"/>
          </p:cNvSpPr>
          <p:nvPr>
            <p:ph type="dt" sz="half" idx="10"/>
          </p:nvPr>
        </p:nvSpPr>
        <p:spPr/>
        <p:txBody>
          <a:bodyPr/>
          <a:lstStyle/>
          <a:p>
            <a:endParaRPr lang="en-GB" dirty="0"/>
          </a:p>
        </p:txBody>
      </p:sp>
      <p:sp>
        <p:nvSpPr>
          <p:cNvPr id="6" name="Platshållare för bildnummer 5"/>
          <p:cNvSpPr>
            <a:spLocks noGrp="1"/>
          </p:cNvSpPr>
          <p:nvPr>
            <p:ph type="sldNum" sz="quarter" idx="12"/>
          </p:nvPr>
        </p:nvSpPr>
        <p:spPr/>
        <p:txBody>
          <a:bodyPr/>
          <a:lstStyle/>
          <a:p>
            <a:fld id="{0AFCF895-3370-4B3D-9D8E-5E754ED645BC}" type="slidenum">
              <a:rPr lang="en-GB" smtClean="0"/>
              <a:t>‹N°›</a:t>
            </a:fld>
            <a:endParaRPr lang="en-GB"/>
          </a:p>
        </p:txBody>
      </p:sp>
    </p:spTree>
    <p:extLst>
      <p:ext uri="{BB962C8B-B14F-4D97-AF65-F5344CB8AC3E}">
        <p14:creationId xmlns:p14="http://schemas.microsoft.com/office/powerpoint/2010/main" val="2718508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ckground- three sections">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105717A8-C25B-F43E-0D21-190442EFD600}"/>
              </a:ext>
            </a:extLst>
          </p:cNvPr>
          <p:cNvSpPr txBox="1">
            <a:spLocks noGrp="1"/>
          </p:cNvSpPr>
          <p:nvPr>
            <p:ph type="sldNum" sz="quarter" idx="8"/>
          </p:nvPr>
        </p:nvSpPr>
        <p:spPr/>
        <p:txBody>
          <a:bodyPr/>
          <a:lstStyle>
            <a:lvl1pPr>
              <a:defRPr/>
            </a:lvl1pPr>
          </a:lstStyle>
          <a:p>
            <a:pPr lvl="0"/>
            <a:fld id="{1EE0C891-7AA5-416D-87D3-F8F640EFFF3B}" type="slidenum">
              <a:t>‹N°›</a:t>
            </a:fld>
            <a:endParaRPr lang="fr-FR"/>
          </a:p>
        </p:txBody>
      </p:sp>
      <p:sp>
        <p:nvSpPr>
          <p:cNvPr id="5" name="Espace réservé du texte 22">
            <a:extLst>
              <a:ext uri="{FF2B5EF4-FFF2-40B4-BE49-F238E27FC236}">
                <a16:creationId xmlns:a16="http://schemas.microsoft.com/office/drawing/2014/main" id="{8B28896D-9CEF-ABCB-963E-8EAB0AAB4F3D}"/>
              </a:ext>
            </a:extLst>
          </p:cNvPr>
          <p:cNvSpPr txBox="1">
            <a:spLocks noGrp="1"/>
          </p:cNvSpPr>
          <p:nvPr>
            <p:ph type="body" sz="quarter" idx="4294967295" hasCustomPrompt="1"/>
          </p:nvPr>
        </p:nvSpPr>
        <p:spPr>
          <a:xfrm>
            <a:off x="620741" y="2879591"/>
            <a:ext cx="2764704"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chemeClr val="accent3"/>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6" name="Espace réservé du texte 22">
            <a:extLst>
              <a:ext uri="{FF2B5EF4-FFF2-40B4-BE49-F238E27FC236}">
                <a16:creationId xmlns:a16="http://schemas.microsoft.com/office/drawing/2014/main" id="{79014101-31BE-0AFA-0849-84F188A06567}"/>
              </a:ext>
            </a:extLst>
          </p:cNvPr>
          <p:cNvSpPr txBox="1">
            <a:spLocks noGrp="1"/>
          </p:cNvSpPr>
          <p:nvPr>
            <p:ph type="body" sz="quarter" idx="4294967295" hasCustomPrompt="1"/>
          </p:nvPr>
        </p:nvSpPr>
        <p:spPr>
          <a:xfrm>
            <a:off x="4361779" y="2886487"/>
            <a:ext cx="2634244" cy="56014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chemeClr val="accent3"/>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7" name="Espace réservé du texte 22">
            <a:extLst>
              <a:ext uri="{FF2B5EF4-FFF2-40B4-BE49-F238E27FC236}">
                <a16:creationId xmlns:a16="http://schemas.microsoft.com/office/drawing/2014/main" id="{2D688051-522E-8978-6A64-A813C76D73EE}"/>
              </a:ext>
            </a:extLst>
          </p:cNvPr>
          <p:cNvSpPr txBox="1">
            <a:spLocks noGrp="1"/>
          </p:cNvSpPr>
          <p:nvPr>
            <p:ph type="body" sz="quarter" idx="4294967295" hasCustomPrompt="1"/>
          </p:nvPr>
        </p:nvSpPr>
        <p:spPr>
          <a:xfrm>
            <a:off x="7978304" y="2878299"/>
            <a:ext cx="2693492" cy="56832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1" i="0" u="none" strike="noStrike" cap="none" spc="0" baseline="0">
                <a:solidFill>
                  <a:schemeClr val="accent3"/>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8" name="Espace réservé du texte 22">
            <a:extLst>
              <a:ext uri="{FF2B5EF4-FFF2-40B4-BE49-F238E27FC236}">
                <a16:creationId xmlns:a16="http://schemas.microsoft.com/office/drawing/2014/main" id="{73F72EAF-6C03-4386-0EAA-4D115AD675D9}"/>
              </a:ext>
            </a:extLst>
          </p:cNvPr>
          <p:cNvSpPr txBox="1">
            <a:spLocks noGrp="1"/>
          </p:cNvSpPr>
          <p:nvPr>
            <p:ph type="body" sz="quarter" idx="4294967295" hasCustomPrompt="1"/>
          </p:nvPr>
        </p:nvSpPr>
        <p:spPr>
          <a:xfrm>
            <a:off x="625643" y="3655249"/>
            <a:ext cx="2759801"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0" i="0" u="none" strike="noStrike" cap="none" spc="0" baseline="0">
                <a:solidFill>
                  <a:srgbClr val="000000"/>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9" name="Espace réservé du texte 22">
            <a:extLst>
              <a:ext uri="{FF2B5EF4-FFF2-40B4-BE49-F238E27FC236}">
                <a16:creationId xmlns:a16="http://schemas.microsoft.com/office/drawing/2014/main" id="{70360789-CA7E-EA63-EE33-3E2373E2704D}"/>
              </a:ext>
            </a:extLst>
          </p:cNvPr>
          <p:cNvSpPr txBox="1">
            <a:spLocks noGrp="1"/>
          </p:cNvSpPr>
          <p:nvPr>
            <p:ph type="body" sz="quarter" idx="4294967295" hasCustomPrompt="1"/>
          </p:nvPr>
        </p:nvSpPr>
        <p:spPr>
          <a:xfrm>
            <a:off x="4301973" y="3655249"/>
            <a:ext cx="2694050"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0" i="0" u="none" strike="noStrike" cap="none" spc="0" baseline="0">
                <a:solidFill>
                  <a:srgbClr val="000000"/>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10" name="Espace réservé du texte 22">
            <a:extLst>
              <a:ext uri="{FF2B5EF4-FFF2-40B4-BE49-F238E27FC236}">
                <a16:creationId xmlns:a16="http://schemas.microsoft.com/office/drawing/2014/main" id="{F474C624-54FB-6C80-6016-BAC04202F7C0}"/>
              </a:ext>
            </a:extLst>
          </p:cNvPr>
          <p:cNvSpPr txBox="1">
            <a:spLocks noGrp="1"/>
          </p:cNvSpPr>
          <p:nvPr>
            <p:ph type="body" sz="quarter" idx="4294967295" hasCustomPrompt="1"/>
          </p:nvPr>
        </p:nvSpPr>
        <p:spPr>
          <a:xfrm>
            <a:off x="7978304" y="3655249"/>
            <a:ext cx="2694050"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0" i="0" u="none" strike="noStrike" cap="none" spc="0" baseline="0">
                <a:solidFill>
                  <a:srgbClr val="000000"/>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11" name="Espace réservé du texte 36">
            <a:extLst>
              <a:ext uri="{FF2B5EF4-FFF2-40B4-BE49-F238E27FC236}">
                <a16:creationId xmlns:a16="http://schemas.microsoft.com/office/drawing/2014/main" id="{2C306BFA-9359-D8D5-67B7-58FA30C97F6A}"/>
              </a:ext>
            </a:extLst>
          </p:cNvPr>
          <p:cNvSpPr txBox="1">
            <a:spLocks noGrp="1"/>
          </p:cNvSpPr>
          <p:nvPr>
            <p:ph type="body" sz="quarter" idx="4294967295" hasCustomPrompt="1"/>
          </p:nvPr>
        </p:nvSpPr>
        <p:spPr>
          <a:xfrm>
            <a:off x="620741" y="1840318"/>
            <a:ext cx="2764703" cy="1022354"/>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4800" b="1" i="0" u="none" strike="noStrike" cap="none" spc="0" baseline="0">
                <a:solidFill>
                  <a:schemeClr val="accent2"/>
                </a:solidFill>
                <a:uFillTx/>
                <a:latin typeface="Arial Nova" panose="020B0504020202020204" pitchFamily="34" charset="0"/>
              </a:defRPr>
            </a:lvl1pPr>
          </a:lstStyle>
          <a:p>
            <a:pPr lvl="0"/>
            <a:r>
              <a:rPr lang="fr-FR"/>
              <a:t>01</a:t>
            </a:r>
          </a:p>
        </p:txBody>
      </p:sp>
      <p:sp>
        <p:nvSpPr>
          <p:cNvPr id="12" name="Espace réservé du texte 36">
            <a:extLst>
              <a:ext uri="{FF2B5EF4-FFF2-40B4-BE49-F238E27FC236}">
                <a16:creationId xmlns:a16="http://schemas.microsoft.com/office/drawing/2014/main" id="{51AE8B4E-A888-869C-B675-9DD414C2001E}"/>
              </a:ext>
            </a:extLst>
          </p:cNvPr>
          <p:cNvSpPr txBox="1">
            <a:spLocks noGrp="1"/>
          </p:cNvSpPr>
          <p:nvPr>
            <p:ph type="body" sz="quarter" idx="4294967295" hasCustomPrompt="1"/>
          </p:nvPr>
        </p:nvSpPr>
        <p:spPr>
          <a:xfrm>
            <a:off x="4359059" y="1841883"/>
            <a:ext cx="2636964" cy="1022354"/>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fr-FR" sz="4800" b="1" i="0" u="none" strike="noStrike" kern="1200" cap="none" spc="0" baseline="0" dirty="0">
                <a:solidFill>
                  <a:schemeClr val="accent2"/>
                </a:solidFill>
                <a:uFillTx/>
                <a:latin typeface="Arial Nova" panose="020B05040202020202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Font typeface="Arial" panose="020B0604020202020204" pitchFamily="34" charset="0"/>
              <a:buNone/>
              <a:tabLst/>
            </a:pPr>
            <a:r>
              <a:rPr lang="fr-FR"/>
              <a:t>02</a:t>
            </a:r>
          </a:p>
        </p:txBody>
      </p:sp>
      <p:sp>
        <p:nvSpPr>
          <p:cNvPr id="13" name="Espace réservé du texte 36">
            <a:extLst>
              <a:ext uri="{FF2B5EF4-FFF2-40B4-BE49-F238E27FC236}">
                <a16:creationId xmlns:a16="http://schemas.microsoft.com/office/drawing/2014/main" id="{D3A14185-7C02-4451-95E2-11DF4A2DE189}"/>
              </a:ext>
            </a:extLst>
          </p:cNvPr>
          <p:cNvSpPr txBox="1">
            <a:spLocks noGrp="1"/>
          </p:cNvSpPr>
          <p:nvPr>
            <p:ph type="body" sz="quarter" idx="4294967295" hasCustomPrompt="1"/>
          </p:nvPr>
        </p:nvSpPr>
        <p:spPr>
          <a:xfrm>
            <a:off x="7977746" y="1840318"/>
            <a:ext cx="2694050" cy="1022354"/>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4800" b="1" i="0" u="none" strike="noStrike" cap="none" spc="0" baseline="0">
                <a:solidFill>
                  <a:schemeClr val="accent2"/>
                </a:solidFill>
                <a:uFillTx/>
                <a:latin typeface="Arial Nova" panose="020B0504020202020204" pitchFamily="34" charset="0"/>
              </a:defRPr>
            </a:lvl1pPr>
          </a:lstStyle>
          <a:p>
            <a:pPr lvl="0"/>
            <a:r>
              <a:rPr lang="fr-FR"/>
              <a:t>03</a:t>
            </a:r>
          </a:p>
        </p:txBody>
      </p:sp>
      <p:sp>
        <p:nvSpPr>
          <p:cNvPr id="14" name="Espace réservé du pied de page 4">
            <a:extLst>
              <a:ext uri="{FF2B5EF4-FFF2-40B4-BE49-F238E27FC236}">
                <a16:creationId xmlns:a16="http://schemas.microsoft.com/office/drawing/2014/main" id="{FE75BB33-5DE1-8F93-07BF-95AD595C406C}"/>
              </a:ext>
            </a:extLst>
          </p:cNvPr>
          <p:cNvSpPr txBox="1">
            <a:spLocks noGrp="1"/>
          </p:cNvSpPr>
          <p:nvPr>
            <p:ph type="ftr" sz="quarter" idx="9"/>
          </p:nvPr>
        </p:nvSpPr>
        <p:spPr/>
        <p:txBody>
          <a:bodyPr/>
          <a:lstStyle>
            <a:lvl1pPr>
              <a:defRPr/>
            </a:lvl1pPr>
            <a:lvl2pPr>
              <a:defRPr/>
            </a:lvl2pPr>
          </a:lstStyle>
          <a:p>
            <a:pPr lvl="0"/>
            <a:r>
              <a:rPr lang="en-US"/>
              <a:t>Funded by the European Union.  </a:t>
            </a:r>
            <a:endParaRPr lang="fr-FR"/>
          </a:p>
        </p:txBody>
      </p:sp>
      <p:sp>
        <p:nvSpPr>
          <p:cNvPr id="4" name="Titre 1">
            <a:extLst>
              <a:ext uri="{FF2B5EF4-FFF2-40B4-BE49-F238E27FC236}">
                <a16:creationId xmlns:a16="http://schemas.microsoft.com/office/drawing/2014/main" id="{678E443E-658D-747E-3A9C-F4D1C6A42E7F}"/>
              </a:ext>
            </a:extLst>
          </p:cNvPr>
          <p:cNvSpPr>
            <a:spLocks noGrp="1"/>
          </p:cNvSpPr>
          <p:nvPr>
            <p:ph type="title" hasCustomPrompt="1"/>
          </p:nvPr>
        </p:nvSpPr>
        <p:spPr>
          <a:xfrm>
            <a:off x="620741" y="337444"/>
            <a:ext cx="7270860" cy="765278"/>
          </a:xfrm>
          <a:noFill/>
        </p:spPr>
        <p:txBody>
          <a:bodyPr>
            <a:normAutofit/>
          </a:bodyPr>
          <a:lstStyle>
            <a:lvl1pPr>
              <a:defRPr sz="3600">
                <a:solidFill>
                  <a:schemeClr val="accent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15408442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7512" y="1709738"/>
            <a:ext cx="10679938" cy="2852737"/>
          </a:xfrm>
        </p:spPr>
        <p:txBody>
          <a:bodyPr anchor="b"/>
          <a:lstStyle>
            <a:lvl1pPr>
              <a:defRPr sz="6000"/>
            </a:lvl1pPr>
          </a:lstStyle>
          <a:p>
            <a:r>
              <a:rPr lang="sv-SE" dirty="0"/>
              <a:t>Klicka här för att ändra format</a:t>
            </a:r>
            <a:endParaRPr lang="en-GB" dirty="0"/>
          </a:p>
        </p:txBody>
      </p:sp>
      <p:sp>
        <p:nvSpPr>
          <p:cNvPr id="3" name="Platshållare för text 2"/>
          <p:cNvSpPr>
            <a:spLocks noGrp="1"/>
          </p:cNvSpPr>
          <p:nvPr>
            <p:ph type="body" idx="1"/>
          </p:nvPr>
        </p:nvSpPr>
        <p:spPr>
          <a:xfrm>
            <a:off x="667512" y="4589463"/>
            <a:ext cx="1067993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endParaRPr lang="en-GB"/>
          </a:p>
        </p:txBody>
      </p:sp>
      <p:sp>
        <p:nvSpPr>
          <p:cNvPr id="6" name="Platshållare för bildnummer 5"/>
          <p:cNvSpPr>
            <a:spLocks noGrp="1"/>
          </p:cNvSpPr>
          <p:nvPr>
            <p:ph type="sldNum" sz="quarter" idx="12"/>
          </p:nvPr>
        </p:nvSpPr>
        <p:spPr/>
        <p:txBody>
          <a:bodyPr/>
          <a:lstStyle/>
          <a:p>
            <a:fld id="{0AFCF895-3370-4B3D-9D8E-5E754ED645BC}" type="slidenum">
              <a:rPr lang="en-GB" smtClean="0"/>
              <a:t>‹N°›</a:t>
            </a:fld>
            <a:endParaRPr lang="en-GB"/>
          </a:p>
        </p:txBody>
      </p:sp>
      <p:sp>
        <p:nvSpPr>
          <p:cNvPr id="8" name="Platshållare för sidfot 4"/>
          <p:cNvSpPr txBox="1">
            <a:spLocks/>
          </p:cNvSpPr>
          <p:nvPr userDrawn="1"/>
        </p:nvSpPr>
        <p:spPr>
          <a:xfrm>
            <a:off x="2889504" y="6398657"/>
            <a:ext cx="6176546" cy="287338"/>
          </a:xfrm>
          <a:prstGeom prst="rect">
            <a:avLst/>
          </a:prstGeom>
        </p:spPr>
        <p:txBody>
          <a:bodyPr vert="horz" lIns="91440" tIns="45720" rIns="91440" bIns="45720" rtlCol="0" anchor="b"/>
          <a:lstStyle>
            <a:defPPr>
              <a:defRPr lang="en-US"/>
            </a:defPPr>
            <a:lvl1pPr marL="0" algn="l"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MINDtheGEPs</a:t>
            </a:r>
            <a:r>
              <a:rPr lang="en-US" dirty="0"/>
              <a:t> has received funding from the European Union’s Horizon 2020 research and innovation </a:t>
            </a:r>
            <a:r>
              <a:rPr lang="en-US" dirty="0" err="1"/>
              <a:t>programme</a:t>
            </a:r>
            <a:r>
              <a:rPr lang="en-US" dirty="0"/>
              <a:t> under grant agreement (G.A NO 101006543). The views and opinions expressed in this publication are the sole responsibility of the author and do not necessarily reflect the views of the European Commission.</a:t>
            </a:r>
          </a:p>
        </p:txBody>
      </p:sp>
    </p:spTree>
    <p:extLst>
      <p:ext uri="{BB962C8B-B14F-4D97-AF65-F5344CB8AC3E}">
        <p14:creationId xmlns:p14="http://schemas.microsoft.com/office/powerpoint/2010/main" val="24754325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en-GB"/>
          </a:p>
        </p:txBody>
      </p:sp>
      <p:sp>
        <p:nvSpPr>
          <p:cNvPr id="3" name="Platshållare för innehåll 2"/>
          <p:cNvSpPr>
            <a:spLocks noGrp="1"/>
          </p:cNvSpPr>
          <p:nvPr>
            <p:ph sz="half" idx="1"/>
          </p:nvPr>
        </p:nvSpPr>
        <p:spPr>
          <a:xfrm>
            <a:off x="461317" y="1375719"/>
            <a:ext cx="5016846" cy="480124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innehåll 3"/>
          <p:cNvSpPr>
            <a:spLocks noGrp="1"/>
          </p:cNvSpPr>
          <p:nvPr>
            <p:ph sz="half" idx="2"/>
          </p:nvPr>
        </p:nvSpPr>
        <p:spPr>
          <a:xfrm>
            <a:off x="5774725" y="1375719"/>
            <a:ext cx="5255741" cy="480124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5" name="Platshållare för datum 4"/>
          <p:cNvSpPr>
            <a:spLocks noGrp="1"/>
          </p:cNvSpPr>
          <p:nvPr>
            <p:ph type="dt" sz="half" idx="10"/>
          </p:nvPr>
        </p:nvSpPr>
        <p:spPr/>
        <p:txBody>
          <a:bodyPr/>
          <a:lstStyle/>
          <a:p>
            <a:endParaRPr lang="en-GB"/>
          </a:p>
        </p:txBody>
      </p:sp>
      <p:sp>
        <p:nvSpPr>
          <p:cNvPr id="7" name="Platshållare för bildnummer 6"/>
          <p:cNvSpPr>
            <a:spLocks noGrp="1"/>
          </p:cNvSpPr>
          <p:nvPr>
            <p:ph type="sldNum" sz="quarter" idx="12"/>
          </p:nvPr>
        </p:nvSpPr>
        <p:spPr/>
        <p:txBody>
          <a:bodyPr/>
          <a:lstStyle/>
          <a:p>
            <a:fld id="{0AFCF895-3370-4B3D-9D8E-5E754ED645BC}" type="slidenum">
              <a:rPr lang="en-GB" smtClean="0"/>
              <a:t>‹N°›</a:t>
            </a:fld>
            <a:endParaRPr lang="en-GB"/>
          </a:p>
        </p:txBody>
      </p:sp>
      <p:sp>
        <p:nvSpPr>
          <p:cNvPr id="9" name="Platshållare för sidfot 4"/>
          <p:cNvSpPr txBox="1">
            <a:spLocks/>
          </p:cNvSpPr>
          <p:nvPr userDrawn="1"/>
        </p:nvSpPr>
        <p:spPr>
          <a:xfrm>
            <a:off x="2889504" y="6398657"/>
            <a:ext cx="6176546" cy="287338"/>
          </a:xfrm>
          <a:prstGeom prst="rect">
            <a:avLst/>
          </a:prstGeom>
        </p:spPr>
        <p:txBody>
          <a:bodyPr vert="horz" lIns="91440" tIns="45720" rIns="91440" bIns="45720" rtlCol="0" anchor="b"/>
          <a:lstStyle>
            <a:defPPr>
              <a:defRPr lang="en-US"/>
            </a:defPPr>
            <a:lvl1pPr marL="0" algn="l"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MINDtheGEPs</a:t>
            </a:r>
            <a:r>
              <a:rPr lang="en-US" dirty="0"/>
              <a:t> has received funding from the European Union’s Horizon 2020 research and innovation </a:t>
            </a:r>
            <a:r>
              <a:rPr lang="en-US" dirty="0" err="1"/>
              <a:t>programme</a:t>
            </a:r>
            <a:r>
              <a:rPr lang="en-US" dirty="0"/>
              <a:t> under grant agreement (G.A NO 101006543). The views and opinions expressed in this publication are the sole responsibility of the author and do not necessarily reflect the views of the European Commission.</a:t>
            </a:r>
          </a:p>
        </p:txBody>
      </p:sp>
    </p:spTree>
    <p:extLst>
      <p:ext uri="{BB962C8B-B14F-4D97-AF65-F5344CB8AC3E}">
        <p14:creationId xmlns:p14="http://schemas.microsoft.com/office/powerpoint/2010/main" val="10009211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61317" y="256032"/>
            <a:ext cx="10894069" cy="1086735"/>
          </a:xfrm>
        </p:spPr>
        <p:txBody>
          <a:bodyPr/>
          <a:lstStyle/>
          <a:p>
            <a:r>
              <a:rPr lang="sv-SE" dirty="0"/>
              <a:t>Klicka här för att ändra format</a:t>
            </a:r>
            <a:endParaRPr lang="en-GB" dirty="0"/>
          </a:p>
        </p:txBody>
      </p:sp>
      <p:sp>
        <p:nvSpPr>
          <p:cNvPr id="3" name="Platshållare för text 2"/>
          <p:cNvSpPr>
            <a:spLocks noGrp="1"/>
          </p:cNvSpPr>
          <p:nvPr>
            <p:ph type="body" idx="1"/>
          </p:nvPr>
        </p:nvSpPr>
        <p:spPr>
          <a:xfrm>
            <a:off x="494267" y="1342768"/>
            <a:ext cx="5210699" cy="67627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494267" y="2019039"/>
            <a:ext cx="5210700" cy="400281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5" name="Platshållare för text 4"/>
          <p:cNvSpPr>
            <a:spLocks noGrp="1"/>
          </p:cNvSpPr>
          <p:nvPr>
            <p:ph type="body" sz="quarter" idx="3"/>
          </p:nvPr>
        </p:nvSpPr>
        <p:spPr>
          <a:xfrm>
            <a:off x="5861304" y="1342768"/>
            <a:ext cx="5494084" cy="67627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861304" y="2019039"/>
            <a:ext cx="5494084" cy="400281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7" name="Platshållare för datum 6"/>
          <p:cNvSpPr>
            <a:spLocks noGrp="1"/>
          </p:cNvSpPr>
          <p:nvPr>
            <p:ph type="dt" sz="half" idx="10"/>
          </p:nvPr>
        </p:nvSpPr>
        <p:spPr/>
        <p:txBody>
          <a:bodyPr/>
          <a:lstStyle/>
          <a:p>
            <a:endParaRPr lang="en-GB"/>
          </a:p>
        </p:txBody>
      </p:sp>
      <p:sp>
        <p:nvSpPr>
          <p:cNvPr id="9" name="Platshållare för bildnummer 8"/>
          <p:cNvSpPr>
            <a:spLocks noGrp="1"/>
          </p:cNvSpPr>
          <p:nvPr>
            <p:ph type="sldNum" sz="quarter" idx="12"/>
          </p:nvPr>
        </p:nvSpPr>
        <p:spPr/>
        <p:txBody>
          <a:bodyPr/>
          <a:lstStyle/>
          <a:p>
            <a:fld id="{0AFCF895-3370-4B3D-9D8E-5E754ED645BC}" type="slidenum">
              <a:rPr lang="en-GB" smtClean="0"/>
              <a:t>‹N°›</a:t>
            </a:fld>
            <a:endParaRPr lang="en-GB"/>
          </a:p>
        </p:txBody>
      </p:sp>
      <p:sp>
        <p:nvSpPr>
          <p:cNvPr id="11" name="Platshållare för sidfot 4"/>
          <p:cNvSpPr txBox="1">
            <a:spLocks/>
          </p:cNvSpPr>
          <p:nvPr userDrawn="1"/>
        </p:nvSpPr>
        <p:spPr>
          <a:xfrm>
            <a:off x="2889504" y="6398657"/>
            <a:ext cx="6176546" cy="287338"/>
          </a:xfrm>
          <a:prstGeom prst="rect">
            <a:avLst/>
          </a:prstGeom>
        </p:spPr>
        <p:txBody>
          <a:bodyPr vert="horz" lIns="91440" tIns="45720" rIns="91440" bIns="45720" rtlCol="0" anchor="b"/>
          <a:lstStyle>
            <a:defPPr>
              <a:defRPr lang="en-US"/>
            </a:defPPr>
            <a:lvl1pPr marL="0" algn="l"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MINDtheGEPs</a:t>
            </a:r>
            <a:r>
              <a:rPr lang="en-US" dirty="0"/>
              <a:t> has received funding from the European Union’s Horizon 2020 research and innovation </a:t>
            </a:r>
            <a:r>
              <a:rPr lang="en-US" dirty="0" err="1"/>
              <a:t>programme</a:t>
            </a:r>
            <a:r>
              <a:rPr lang="en-US" dirty="0"/>
              <a:t> under grant agreement (G.A NO 101006543). The views and opinions expressed in this publication are the sole responsibility of the author and do not necessarily reflect the views of the European Commission.</a:t>
            </a:r>
          </a:p>
        </p:txBody>
      </p:sp>
    </p:spTree>
    <p:extLst>
      <p:ext uri="{BB962C8B-B14F-4D97-AF65-F5344CB8AC3E}">
        <p14:creationId xmlns:p14="http://schemas.microsoft.com/office/powerpoint/2010/main" val="5851488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en-GB"/>
          </a:p>
        </p:txBody>
      </p:sp>
      <p:sp>
        <p:nvSpPr>
          <p:cNvPr id="3" name="Platshållare för datum 2"/>
          <p:cNvSpPr>
            <a:spLocks noGrp="1"/>
          </p:cNvSpPr>
          <p:nvPr>
            <p:ph type="dt" sz="half" idx="10"/>
          </p:nvPr>
        </p:nvSpPr>
        <p:spPr/>
        <p:txBody>
          <a:bodyPr/>
          <a:lstStyle/>
          <a:p>
            <a:endParaRPr lang="en-GB"/>
          </a:p>
        </p:txBody>
      </p:sp>
      <p:sp>
        <p:nvSpPr>
          <p:cNvPr id="5" name="Platshållare för bildnummer 4"/>
          <p:cNvSpPr>
            <a:spLocks noGrp="1"/>
          </p:cNvSpPr>
          <p:nvPr>
            <p:ph type="sldNum" sz="quarter" idx="12"/>
          </p:nvPr>
        </p:nvSpPr>
        <p:spPr/>
        <p:txBody>
          <a:bodyPr/>
          <a:lstStyle/>
          <a:p>
            <a:fld id="{0AFCF895-3370-4B3D-9D8E-5E754ED645BC}" type="slidenum">
              <a:rPr lang="en-GB" smtClean="0"/>
              <a:t>‹N°›</a:t>
            </a:fld>
            <a:endParaRPr lang="en-GB"/>
          </a:p>
        </p:txBody>
      </p:sp>
      <p:sp>
        <p:nvSpPr>
          <p:cNvPr id="6" name="Platshållare för sidfot 4"/>
          <p:cNvSpPr txBox="1">
            <a:spLocks/>
          </p:cNvSpPr>
          <p:nvPr userDrawn="1"/>
        </p:nvSpPr>
        <p:spPr>
          <a:xfrm>
            <a:off x="2889504" y="6398657"/>
            <a:ext cx="6176546" cy="287338"/>
          </a:xfrm>
          <a:prstGeom prst="rect">
            <a:avLst/>
          </a:prstGeom>
        </p:spPr>
        <p:txBody>
          <a:bodyPr vert="horz" lIns="91440" tIns="45720" rIns="91440" bIns="45720" rtlCol="0" anchor="b"/>
          <a:lstStyle>
            <a:defPPr>
              <a:defRPr lang="en-US"/>
            </a:defPPr>
            <a:lvl1pPr marL="0" algn="l"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MINDtheGEPs</a:t>
            </a:r>
            <a:r>
              <a:rPr lang="en-US" dirty="0"/>
              <a:t> has received funding from the European Union’s Horizon 2020 research and innovation </a:t>
            </a:r>
            <a:r>
              <a:rPr lang="en-US" dirty="0" err="1"/>
              <a:t>programme</a:t>
            </a:r>
            <a:r>
              <a:rPr lang="en-US" dirty="0"/>
              <a:t> under grant agreement (G.A NO 101006543). The views and opinions expressed in this publication are the sole responsibility of the author and do not necessarily reflect the views of the European Commission.</a:t>
            </a:r>
          </a:p>
        </p:txBody>
      </p:sp>
    </p:spTree>
    <p:extLst>
      <p:ext uri="{BB962C8B-B14F-4D97-AF65-F5344CB8AC3E}">
        <p14:creationId xmlns:p14="http://schemas.microsoft.com/office/powerpoint/2010/main" val="8908424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endParaRPr lang="en-GB"/>
          </a:p>
        </p:txBody>
      </p:sp>
      <p:sp>
        <p:nvSpPr>
          <p:cNvPr id="4" name="Platshållare för bildnummer 3"/>
          <p:cNvSpPr>
            <a:spLocks noGrp="1"/>
          </p:cNvSpPr>
          <p:nvPr>
            <p:ph type="sldNum" sz="quarter" idx="12"/>
          </p:nvPr>
        </p:nvSpPr>
        <p:spPr/>
        <p:txBody>
          <a:bodyPr/>
          <a:lstStyle/>
          <a:p>
            <a:fld id="{0AFCF895-3370-4B3D-9D8E-5E754ED645BC}" type="slidenum">
              <a:rPr lang="en-GB" smtClean="0"/>
              <a:t>‹N°›</a:t>
            </a:fld>
            <a:endParaRPr lang="en-GB"/>
          </a:p>
        </p:txBody>
      </p:sp>
      <p:sp>
        <p:nvSpPr>
          <p:cNvPr id="5" name="Platshållare för sidfot 4"/>
          <p:cNvSpPr txBox="1">
            <a:spLocks/>
          </p:cNvSpPr>
          <p:nvPr userDrawn="1"/>
        </p:nvSpPr>
        <p:spPr>
          <a:xfrm>
            <a:off x="2889504" y="6398657"/>
            <a:ext cx="6176546" cy="287338"/>
          </a:xfrm>
          <a:prstGeom prst="rect">
            <a:avLst/>
          </a:prstGeom>
        </p:spPr>
        <p:txBody>
          <a:bodyPr vert="horz" lIns="91440" tIns="45720" rIns="91440" bIns="45720" rtlCol="0" anchor="b"/>
          <a:lstStyle>
            <a:defPPr>
              <a:defRPr lang="en-US"/>
            </a:defPPr>
            <a:lvl1pPr marL="0" algn="l"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MINDtheGEPs</a:t>
            </a:r>
            <a:r>
              <a:rPr lang="en-US" dirty="0"/>
              <a:t> has received funding from the European Union’s Horizon 2020 research and innovation </a:t>
            </a:r>
            <a:r>
              <a:rPr lang="en-US" dirty="0" err="1"/>
              <a:t>programme</a:t>
            </a:r>
            <a:r>
              <a:rPr lang="en-US" dirty="0"/>
              <a:t> under grant agreement (G.A NO 101006543). The views and opinions expressed in this publication are the sole responsibility of the author and do not necessarily reflect the views of the European Commission.</a:t>
            </a:r>
          </a:p>
        </p:txBody>
      </p:sp>
    </p:spTree>
    <p:extLst>
      <p:ext uri="{BB962C8B-B14F-4D97-AF65-F5344CB8AC3E}">
        <p14:creationId xmlns:p14="http://schemas.microsoft.com/office/powerpoint/2010/main" val="9667178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337752" y="457200"/>
            <a:ext cx="4434274" cy="1600200"/>
          </a:xfrm>
        </p:spPr>
        <p:txBody>
          <a:bodyPr anchor="b"/>
          <a:lstStyle>
            <a:lvl1pPr>
              <a:defRPr sz="3200"/>
            </a:lvl1pPr>
          </a:lstStyle>
          <a:p>
            <a:r>
              <a:rPr lang="sv-SE"/>
              <a:t>Klicka här för att ändra format</a:t>
            </a:r>
            <a:endParaRPr lang="en-GB"/>
          </a:p>
        </p:txBody>
      </p:sp>
      <p:sp>
        <p:nvSpPr>
          <p:cNvPr id="3" name="Platshållare för innehåll 2"/>
          <p:cNvSpPr>
            <a:spLocks noGrp="1"/>
          </p:cNvSpPr>
          <p:nvPr>
            <p:ph idx="1"/>
          </p:nvPr>
        </p:nvSpPr>
        <p:spPr>
          <a:xfrm>
            <a:off x="4909751" y="987425"/>
            <a:ext cx="612705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text 3"/>
          <p:cNvSpPr>
            <a:spLocks noGrp="1"/>
          </p:cNvSpPr>
          <p:nvPr>
            <p:ph type="body" sz="half" idx="2"/>
          </p:nvPr>
        </p:nvSpPr>
        <p:spPr>
          <a:xfrm>
            <a:off x="337752" y="2057400"/>
            <a:ext cx="443427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endParaRPr lang="en-GB"/>
          </a:p>
        </p:txBody>
      </p:sp>
      <p:sp>
        <p:nvSpPr>
          <p:cNvPr id="7" name="Platshållare för bildnummer 6"/>
          <p:cNvSpPr>
            <a:spLocks noGrp="1"/>
          </p:cNvSpPr>
          <p:nvPr>
            <p:ph type="sldNum" sz="quarter" idx="12"/>
          </p:nvPr>
        </p:nvSpPr>
        <p:spPr/>
        <p:txBody>
          <a:bodyPr/>
          <a:lstStyle/>
          <a:p>
            <a:fld id="{0AFCF895-3370-4B3D-9D8E-5E754ED645BC}" type="slidenum">
              <a:rPr lang="en-GB" smtClean="0"/>
              <a:t>‹N°›</a:t>
            </a:fld>
            <a:endParaRPr lang="en-GB"/>
          </a:p>
        </p:txBody>
      </p:sp>
      <p:sp>
        <p:nvSpPr>
          <p:cNvPr id="8" name="Platshållare för sidfot 4"/>
          <p:cNvSpPr txBox="1">
            <a:spLocks/>
          </p:cNvSpPr>
          <p:nvPr userDrawn="1"/>
        </p:nvSpPr>
        <p:spPr>
          <a:xfrm>
            <a:off x="2889504" y="6398657"/>
            <a:ext cx="6176546" cy="287338"/>
          </a:xfrm>
          <a:prstGeom prst="rect">
            <a:avLst/>
          </a:prstGeom>
        </p:spPr>
        <p:txBody>
          <a:bodyPr vert="horz" lIns="91440" tIns="45720" rIns="91440" bIns="45720" rtlCol="0" anchor="b"/>
          <a:lstStyle>
            <a:defPPr>
              <a:defRPr lang="en-US"/>
            </a:defPPr>
            <a:lvl1pPr marL="0" algn="l"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MINDtheGEPs</a:t>
            </a:r>
            <a:r>
              <a:rPr lang="en-US" dirty="0"/>
              <a:t> has received funding from the European Union’s Horizon 2020 research and innovation </a:t>
            </a:r>
            <a:r>
              <a:rPr lang="en-US" dirty="0" err="1"/>
              <a:t>programme</a:t>
            </a:r>
            <a:r>
              <a:rPr lang="en-US" dirty="0"/>
              <a:t> under grant agreement (G.A NO 101006543). The views and opinions expressed in this publication are the sole responsibility of the author and do not necessarily reflect the views of the European Commission.</a:t>
            </a:r>
          </a:p>
        </p:txBody>
      </p:sp>
    </p:spTree>
    <p:extLst>
      <p:ext uri="{BB962C8B-B14F-4D97-AF65-F5344CB8AC3E}">
        <p14:creationId xmlns:p14="http://schemas.microsoft.com/office/powerpoint/2010/main" val="14295244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354228" y="457200"/>
            <a:ext cx="4417798" cy="1600200"/>
          </a:xfrm>
        </p:spPr>
        <p:txBody>
          <a:bodyPr anchor="b"/>
          <a:lstStyle>
            <a:lvl1pPr>
              <a:defRPr sz="3200"/>
            </a:lvl1pPr>
          </a:lstStyle>
          <a:p>
            <a:r>
              <a:rPr lang="sv-SE"/>
              <a:t>Klicka här för att ändra format</a:t>
            </a:r>
            <a:endParaRPr lang="en-GB"/>
          </a:p>
        </p:txBody>
      </p:sp>
      <p:sp>
        <p:nvSpPr>
          <p:cNvPr id="3" name="Platshållare för bild 2"/>
          <p:cNvSpPr>
            <a:spLocks noGrp="1"/>
          </p:cNvSpPr>
          <p:nvPr>
            <p:ph type="pic" idx="1"/>
          </p:nvPr>
        </p:nvSpPr>
        <p:spPr>
          <a:xfrm>
            <a:off x="4975654" y="987425"/>
            <a:ext cx="606115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Platshållare för text 3"/>
          <p:cNvSpPr>
            <a:spLocks noGrp="1"/>
          </p:cNvSpPr>
          <p:nvPr>
            <p:ph type="body" sz="half" idx="2"/>
          </p:nvPr>
        </p:nvSpPr>
        <p:spPr>
          <a:xfrm>
            <a:off x="354228" y="2057400"/>
            <a:ext cx="441779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endParaRPr lang="en-GB"/>
          </a:p>
        </p:txBody>
      </p:sp>
      <p:sp>
        <p:nvSpPr>
          <p:cNvPr id="7" name="Platshållare för bildnummer 6"/>
          <p:cNvSpPr>
            <a:spLocks noGrp="1"/>
          </p:cNvSpPr>
          <p:nvPr>
            <p:ph type="sldNum" sz="quarter" idx="12"/>
          </p:nvPr>
        </p:nvSpPr>
        <p:spPr/>
        <p:txBody>
          <a:bodyPr/>
          <a:lstStyle/>
          <a:p>
            <a:fld id="{0AFCF895-3370-4B3D-9D8E-5E754ED645BC}" type="slidenum">
              <a:rPr lang="en-GB" smtClean="0"/>
              <a:t>‹N°›</a:t>
            </a:fld>
            <a:endParaRPr lang="en-GB"/>
          </a:p>
        </p:txBody>
      </p:sp>
      <p:sp>
        <p:nvSpPr>
          <p:cNvPr id="8" name="Platshållare för sidfot 4"/>
          <p:cNvSpPr txBox="1">
            <a:spLocks/>
          </p:cNvSpPr>
          <p:nvPr userDrawn="1"/>
        </p:nvSpPr>
        <p:spPr>
          <a:xfrm>
            <a:off x="2889504" y="6398657"/>
            <a:ext cx="6176546" cy="287338"/>
          </a:xfrm>
          <a:prstGeom prst="rect">
            <a:avLst/>
          </a:prstGeom>
        </p:spPr>
        <p:txBody>
          <a:bodyPr vert="horz" lIns="91440" tIns="45720" rIns="91440" bIns="45720" rtlCol="0" anchor="b"/>
          <a:lstStyle>
            <a:defPPr>
              <a:defRPr lang="en-US"/>
            </a:defPPr>
            <a:lvl1pPr marL="0" algn="l"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MINDtheGEPs</a:t>
            </a:r>
            <a:r>
              <a:rPr lang="en-US" dirty="0"/>
              <a:t> has received funding from the European Union’s Horizon 2020 research and innovation </a:t>
            </a:r>
            <a:r>
              <a:rPr lang="en-US" dirty="0" err="1"/>
              <a:t>programme</a:t>
            </a:r>
            <a:r>
              <a:rPr lang="en-US" dirty="0"/>
              <a:t> under grant agreement (G.A NO 101006543). The views and opinions expressed in this publication are the sole responsibility of the author and do not necessarily reflect the views of the European Commission.</a:t>
            </a:r>
          </a:p>
        </p:txBody>
      </p:sp>
    </p:spTree>
    <p:extLst>
      <p:ext uri="{BB962C8B-B14F-4D97-AF65-F5344CB8AC3E}">
        <p14:creationId xmlns:p14="http://schemas.microsoft.com/office/powerpoint/2010/main" val="42191172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en-GB"/>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10"/>
          </p:nvPr>
        </p:nvSpPr>
        <p:spPr/>
        <p:txBody>
          <a:bodyPr/>
          <a:lstStyle/>
          <a:p>
            <a:endParaRPr lang="en-GB"/>
          </a:p>
        </p:txBody>
      </p:sp>
      <p:sp>
        <p:nvSpPr>
          <p:cNvPr id="6" name="Platshållare för bildnummer 5"/>
          <p:cNvSpPr>
            <a:spLocks noGrp="1"/>
          </p:cNvSpPr>
          <p:nvPr>
            <p:ph type="sldNum" sz="quarter" idx="12"/>
          </p:nvPr>
        </p:nvSpPr>
        <p:spPr/>
        <p:txBody>
          <a:bodyPr/>
          <a:lstStyle/>
          <a:p>
            <a:fld id="{0AFCF895-3370-4B3D-9D8E-5E754ED645BC}" type="slidenum">
              <a:rPr lang="en-GB" smtClean="0"/>
              <a:t>‹N°›</a:t>
            </a:fld>
            <a:endParaRPr lang="en-GB"/>
          </a:p>
        </p:txBody>
      </p:sp>
      <p:sp>
        <p:nvSpPr>
          <p:cNvPr id="8" name="Platshållare för sidfot 4"/>
          <p:cNvSpPr txBox="1">
            <a:spLocks/>
          </p:cNvSpPr>
          <p:nvPr userDrawn="1"/>
        </p:nvSpPr>
        <p:spPr>
          <a:xfrm>
            <a:off x="2889504" y="6398657"/>
            <a:ext cx="6176546" cy="287338"/>
          </a:xfrm>
          <a:prstGeom prst="rect">
            <a:avLst/>
          </a:prstGeom>
        </p:spPr>
        <p:txBody>
          <a:bodyPr vert="horz" lIns="91440" tIns="45720" rIns="91440" bIns="45720" rtlCol="0" anchor="b"/>
          <a:lstStyle>
            <a:defPPr>
              <a:defRPr lang="en-US"/>
            </a:defPPr>
            <a:lvl1pPr marL="0" algn="l"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MINDtheGEPs</a:t>
            </a:r>
            <a:r>
              <a:rPr lang="en-US" dirty="0"/>
              <a:t> has received funding from the European Union’s Horizon 2020 research and innovation </a:t>
            </a:r>
            <a:r>
              <a:rPr lang="en-US" dirty="0" err="1"/>
              <a:t>programme</a:t>
            </a:r>
            <a:r>
              <a:rPr lang="en-US" dirty="0"/>
              <a:t> under grant agreement (G.A NO 101006543). The views and opinions expressed in this publication are the sole responsibility of the author and do not necessarily reflect the views of the European Commission.</a:t>
            </a:r>
          </a:p>
        </p:txBody>
      </p:sp>
    </p:spTree>
    <p:extLst>
      <p:ext uri="{BB962C8B-B14F-4D97-AF65-F5344CB8AC3E}">
        <p14:creationId xmlns:p14="http://schemas.microsoft.com/office/powerpoint/2010/main" val="30740763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endParaRPr lang="en-GB"/>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10"/>
          </p:nvPr>
        </p:nvSpPr>
        <p:spPr/>
        <p:txBody>
          <a:bodyPr/>
          <a:lstStyle/>
          <a:p>
            <a:endParaRPr lang="en-GB"/>
          </a:p>
        </p:txBody>
      </p:sp>
      <p:sp>
        <p:nvSpPr>
          <p:cNvPr id="6" name="Platshållare för bildnummer 5"/>
          <p:cNvSpPr>
            <a:spLocks noGrp="1"/>
          </p:cNvSpPr>
          <p:nvPr>
            <p:ph type="sldNum" sz="quarter" idx="12"/>
          </p:nvPr>
        </p:nvSpPr>
        <p:spPr/>
        <p:txBody>
          <a:bodyPr/>
          <a:lstStyle/>
          <a:p>
            <a:fld id="{0AFCF895-3370-4B3D-9D8E-5E754ED645BC}" type="slidenum">
              <a:rPr lang="en-GB" smtClean="0"/>
              <a:t>‹N°›</a:t>
            </a:fld>
            <a:endParaRPr lang="en-GB"/>
          </a:p>
        </p:txBody>
      </p:sp>
      <p:sp>
        <p:nvSpPr>
          <p:cNvPr id="7" name="Platshållare för sidfot 4"/>
          <p:cNvSpPr txBox="1">
            <a:spLocks/>
          </p:cNvSpPr>
          <p:nvPr userDrawn="1"/>
        </p:nvSpPr>
        <p:spPr>
          <a:xfrm>
            <a:off x="2889504" y="6398657"/>
            <a:ext cx="6176546" cy="287338"/>
          </a:xfrm>
          <a:prstGeom prst="rect">
            <a:avLst/>
          </a:prstGeom>
        </p:spPr>
        <p:txBody>
          <a:bodyPr vert="horz" lIns="91440" tIns="45720" rIns="91440" bIns="45720" rtlCol="0" anchor="b"/>
          <a:lstStyle>
            <a:defPPr>
              <a:defRPr lang="en-US"/>
            </a:defPPr>
            <a:lvl1pPr marL="0" algn="l"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MINDtheGEPs</a:t>
            </a:r>
            <a:r>
              <a:rPr lang="en-US" dirty="0"/>
              <a:t> has received funding from the European Union’s Horizon 2020 research and innovation </a:t>
            </a:r>
            <a:r>
              <a:rPr lang="en-US" dirty="0" err="1"/>
              <a:t>programme</a:t>
            </a:r>
            <a:r>
              <a:rPr lang="en-US" dirty="0"/>
              <a:t> under grant agreement (G.A NO 101006543). The views and opinions expressed in this publication are the sole responsibility of the author and do not necessarily reflect the views of the European Commission.</a:t>
            </a:r>
          </a:p>
        </p:txBody>
      </p:sp>
    </p:spTree>
    <p:extLst>
      <p:ext uri="{BB962C8B-B14F-4D97-AF65-F5344CB8AC3E}">
        <p14:creationId xmlns:p14="http://schemas.microsoft.com/office/powerpoint/2010/main" val="1068987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background- steps">
    <p:spTree>
      <p:nvGrpSpPr>
        <p:cNvPr id="1" name=""/>
        <p:cNvGrpSpPr/>
        <p:nvPr/>
      </p:nvGrpSpPr>
      <p:grpSpPr>
        <a:xfrm>
          <a:off x="0" y="0"/>
          <a:ext cx="0" cy="0"/>
          <a:chOff x="0" y="0"/>
          <a:chExt cx="0" cy="0"/>
        </a:xfrm>
      </p:grpSpPr>
      <p:sp>
        <p:nvSpPr>
          <p:cNvPr id="2" name="Espace réservé du numéro de diapositive 4">
            <a:extLst>
              <a:ext uri="{FF2B5EF4-FFF2-40B4-BE49-F238E27FC236}">
                <a16:creationId xmlns:a16="http://schemas.microsoft.com/office/drawing/2014/main" id="{B3CC889C-1611-D75B-01D9-028429B398D0}"/>
              </a:ext>
            </a:extLst>
          </p:cNvPr>
          <p:cNvSpPr txBox="1">
            <a:spLocks noGrp="1"/>
          </p:cNvSpPr>
          <p:nvPr>
            <p:ph type="sldNum" sz="quarter" idx="8"/>
          </p:nvPr>
        </p:nvSpPr>
        <p:spPr/>
        <p:txBody>
          <a:bodyPr/>
          <a:lstStyle>
            <a:lvl1pPr>
              <a:defRPr/>
            </a:lvl1pPr>
          </a:lstStyle>
          <a:p>
            <a:pPr lvl="0"/>
            <a:fld id="{FD7F7CD8-E080-4BD0-A498-E68F35780D2F}" type="slidenum">
              <a:t>‹N°›</a:t>
            </a:fld>
            <a:endParaRPr lang="fr-FR"/>
          </a:p>
        </p:txBody>
      </p:sp>
      <p:sp>
        <p:nvSpPr>
          <p:cNvPr id="3" name="Freeform 849">
            <a:extLst>
              <a:ext uri="{FF2B5EF4-FFF2-40B4-BE49-F238E27FC236}">
                <a16:creationId xmlns:a16="http://schemas.microsoft.com/office/drawing/2014/main" id="{BAA77BEA-C77A-9C76-9FF3-C0E078229BA0}"/>
              </a:ext>
            </a:extLst>
          </p:cNvPr>
          <p:cNvSpPr/>
          <p:nvPr/>
        </p:nvSpPr>
        <p:spPr>
          <a:xfrm>
            <a:off x="1220276" y="1845052"/>
            <a:ext cx="558798" cy="558798"/>
          </a:xfrm>
          <a:custGeom>
            <a:avLst/>
            <a:gdLst>
              <a:gd name="f0" fmla="val 10800000"/>
              <a:gd name="f1" fmla="val 5400000"/>
              <a:gd name="f2" fmla="val 180"/>
              <a:gd name="f3" fmla="val w"/>
              <a:gd name="f4" fmla="val h"/>
              <a:gd name="f5" fmla="val 0"/>
              <a:gd name="f6" fmla="val 164"/>
              <a:gd name="f7" fmla="val 162"/>
              <a:gd name="f8" fmla="val 112"/>
              <a:gd name="f9" fmla="val 82"/>
              <a:gd name="f10" fmla="val 92"/>
              <a:gd name="f11" fmla="val 91"/>
              <a:gd name="f12" fmla="val 78"/>
              <a:gd name="f13" fmla="val 88"/>
              <a:gd name="f14" fmla="val 75"/>
              <a:gd name="f15" fmla="val 85"/>
              <a:gd name="f16" fmla="val 74"/>
              <a:gd name="f17" fmla="val 46"/>
              <a:gd name="f18" fmla="val 45"/>
              <a:gd name="f19" fmla="val 83"/>
              <a:gd name="f20" fmla="val 44"/>
              <a:gd name="f21" fmla="val 80"/>
              <a:gd name="f22" fmla="val 79"/>
              <a:gd name="f23" fmla="val 76"/>
              <a:gd name="f24" fmla="val 71"/>
              <a:gd name="f25" fmla="val 96"/>
              <a:gd name="f26" fmla="val 87"/>
              <a:gd name="f27" fmla="val 114"/>
              <a:gd name="f28" fmla="val 115"/>
              <a:gd name="f29" fmla="val 86"/>
              <a:gd name="f30" fmla="val 90"/>
              <a:gd name="f31" fmla="val 140"/>
              <a:gd name="f32" fmla="val 29"/>
              <a:gd name="f33" fmla="val 151"/>
              <a:gd name="f34" fmla="val 40"/>
              <a:gd name="f35" fmla="val 152"/>
              <a:gd name="f36" fmla="val 41"/>
              <a:gd name="f37" fmla="val 153"/>
              <a:gd name="f38" fmla="val 154"/>
              <a:gd name="f39" fmla="val 155"/>
              <a:gd name="f40" fmla="val 31"/>
              <a:gd name="f41" fmla="val 17"/>
              <a:gd name="f42" fmla="val 9"/>
              <a:gd name="f43" fmla="val 146"/>
              <a:gd name="f44" fmla="val 132"/>
              <a:gd name="f45" fmla="val 123"/>
              <a:gd name="f46" fmla="val 10"/>
              <a:gd name="f47" fmla="val 11"/>
              <a:gd name="f48" fmla="val 12"/>
              <a:gd name="f49" fmla="val 136"/>
              <a:gd name="f50" fmla="val 25"/>
              <a:gd name="f51" fmla="val 131"/>
              <a:gd name="f52" fmla="val 30"/>
              <a:gd name="f53" fmla="val 118"/>
              <a:gd name="f54" fmla="val 18"/>
              <a:gd name="f55" fmla="val 101"/>
              <a:gd name="f56" fmla="val 63"/>
              <a:gd name="f57" fmla="val 32"/>
              <a:gd name="f58" fmla="val 28"/>
              <a:gd name="f59" fmla="val 24"/>
              <a:gd name="f60" fmla="val 33"/>
              <a:gd name="f61" fmla="val 15"/>
              <a:gd name="f62" fmla="val 47"/>
              <a:gd name="f63" fmla="val 7"/>
              <a:gd name="f64" fmla="val 65"/>
              <a:gd name="f65" fmla="val 22"/>
              <a:gd name="f66" fmla="val 149"/>
              <a:gd name="f67" fmla="val 36"/>
              <a:gd name="f68" fmla="val 157"/>
              <a:gd name="f69" fmla="val 35"/>
              <a:gd name="f70" fmla="val 158"/>
              <a:gd name="f71" fmla="val 160"/>
              <a:gd name="f72" fmla="val 161"/>
              <a:gd name="f73" fmla="val 37"/>
              <a:gd name="f74" fmla="val 38"/>
              <a:gd name="f75" fmla="val 39"/>
              <a:gd name="f76" fmla="val 49"/>
              <a:gd name="f77" fmla="val 59"/>
              <a:gd name="f78" fmla="val 70"/>
              <a:gd name="f79" fmla="val 159"/>
              <a:gd name="f80" fmla="val 93"/>
              <a:gd name="f81" fmla="val 105"/>
              <a:gd name="f82" fmla="val 124"/>
              <a:gd name="f83" fmla="val 125"/>
              <a:gd name="f84" fmla="val 126"/>
              <a:gd name="f85" fmla="val 127"/>
              <a:gd name="f86" fmla="val 128"/>
              <a:gd name="f87" fmla="val 129"/>
              <a:gd name="f88" fmla="val 119"/>
              <a:gd name="f89" fmla="val 141"/>
              <a:gd name="f90" fmla="val 156"/>
              <a:gd name="f91" fmla="val 148"/>
              <a:gd name="f92" fmla="val 135"/>
              <a:gd name="f93" fmla="val 34"/>
              <a:gd name="f94" fmla="val 6"/>
              <a:gd name="f95" fmla="val 145"/>
              <a:gd name="f96" fmla="val 13"/>
              <a:gd name="f97" fmla="val 16"/>
              <a:gd name="f98" fmla="val 120"/>
              <a:gd name="f99" fmla="val 53"/>
              <a:gd name="f100" fmla="val 113"/>
              <a:gd name="f101" fmla="val 104"/>
              <a:gd name="f102" fmla="val 60"/>
              <a:gd name="f103" fmla="val 50"/>
              <a:gd name="f104" fmla="val 27"/>
              <a:gd name="f105" fmla="val 19"/>
              <a:gd name="f106" fmla="val 107"/>
              <a:gd name="f107" fmla="val 116"/>
              <a:gd name="f108" fmla="val 117"/>
              <a:gd name="f109" fmla="val 134"/>
              <a:gd name="f110" fmla="val 137"/>
              <a:gd name="f111" fmla="val 142"/>
              <a:gd name="f112" fmla="val 111"/>
              <a:gd name="f113" fmla="val 130"/>
              <a:gd name="f114" fmla="val 109"/>
              <a:gd name="f115" fmla="val 108"/>
              <a:gd name="f116" fmla="val 106"/>
              <a:gd name="f117" fmla="val 133"/>
              <a:gd name="f118" fmla="val 143"/>
              <a:gd name="f119" fmla="val 138"/>
              <a:gd name="f120" fmla="val 62"/>
              <a:gd name="f121" fmla="val 55"/>
              <a:gd name="f122" fmla="val 57"/>
              <a:gd name="f123" fmla="val 56"/>
              <a:gd name="f124" fmla="val 54"/>
              <a:gd name="f125" fmla="val 52"/>
              <a:gd name="f126" fmla="val 51"/>
              <a:gd name="f127" fmla="val 110"/>
              <a:gd name="f128" fmla="val 66"/>
              <a:gd name="f129" fmla="val 58"/>
              <a:gd name="f130" fmla="val 139"/>
              <a:gd name="f131" fmla="+- 0 0 -90"/>
              <a:gd name="f132" fmla="*/ f3 1 164"/>
              <a:gd name="f133" fmla="*/ f4 1 162"/>
              <a:gd name="f134" fmla="val f5"/>
              <a:gd name="f135" fmla="val f6"/>
              <a:gd name="f136" fmla="val f7"/>
              <a:gd name="f137" fmla="*/ f131 f0 1"/>
              <a:gd name="f138" fmla="+- f136 0 f134"/>
              <a:gd name="f139" fmla="+- f135 0 f134"/>
              <a:gd name="f140" fmla="*/ f137 1 f2"/>
              <a:gd name="f141" fmla="*/ f139 1 164"/>
              <a:gd name="f142" fmla="*/ f138 1 162"/>
              <a:gd name="f143" fmla="*/ 85 f139 1"/>
              <a:gd name="f144" fmla="*/ 74 f138 1"/>
              <a:gd name="f145" fmla="*/ 79 f139 1"/>
              <a:gd name="f146" fmla="*/ 46 f138 1"/>
              <a:gd name="f147" fmla="*/ 82 f139 1"/>
              <a:gd name="f148" fmla="*/ 96 f138 1"/>
              <a:gd name="f149" fmla="*/ 115 f139 1"/>
              <a:gd name="f150" fmla="*/ 85 f138 1"/>
              <a:gd name="f151" fmla="*/ 76 f139 1"/>
              <a:gd name="f152" fmla="*/ 90 f138 1"/>
              <a:gd name="f153" fmla="*/ 153 f139 1"/>
              <a:gd name="f154" fmla="*/ 41 f138 1"/>
              <a:gd name="f155" fmla="*/ 123 f139 1"/>
              <a:gd name="f156" fmla="*/ 9 f138 1"/>
              <a:gd name="f157" fmla="*/ 136 f139 1"/>
              <a:gd name="f158" fmla="*/ 25 f138 1"/>
              <a:gd name="f159" fmla="*/ 32 f139 1"/>
              <a:gd name="f160" fmla="*/ 30 f138 1"/>
              <a:gd name="f161" fmla="*/ 41 f139 1"/>
              <a:gd name="f162" fmla="*/ 10 f138 1"/>
              <a:gd name="f163" fmla="*/ 9 f139 1"/>
              <a:gd name="f164" fmla="*/ 40 f138 1"/>
              <a:gd name="f165" fmla="*/ 24 f139 1"/>
              <a:gd name="f166" fmla="*/ 29 f138 1"/>
              <a:gd name="f167" fmla="*/ 44 f139 1"/>
              <a:gd name="f168" fmla="*/ 149 f138 1"/>
              <a:gd name="f169" fmla="*/ 38 f139 1"/>
              <a:gd name="f170" fmla="*/ 162 f138 1"/>
              <a:gd name="f171" fmla="*/ 159 f138 1"/>
              <a:gd name="f172" fmla="*/ 126 f139 1"/>
              <a:gd name="f173" fmla="*/ 119 f139 1"/>
              <a:gd name="f174" fmla="*/ 140 f139 1"/>
              <a:gd name="f175" fmla="*/ 129 f139 1"/>
              <a:gd name="f176" fmla="*/ 11 f138 1"/>
              <a:gd name="f177" fmla="*/ 12 f139 1"/>
              <a:gd name="f178" fmla="*/ 12 f138 1"/>
              <a:gd name="f179" fmla="*/ 154 f138 1"/>
              <a:gd name="f180" fmla="*/ 151 f139 1"/>
              <a:gd name="f181" fmla="*/ 114 f139 1"/>
              <a:gd name="f182" fmla="*/ 22 f138 1"/>
              <a:gd name="f183" fmla="*/ 50 f139 1"/>
              <a:gd name="f184" fmla="*/ 27 f139 1"/>
              <a:gd name="f185" fmla="*/ 53 f138 1"/>
              <a:gd name="f186" fmla="*/ 117 f138 1"/>
              <a:gd name="f187" fmla="*/ 140 f138 1"/>
              <a:gd name="f188" fmla="*/ 113 f139 1"/>
              <a:gd name="f189" fmla="*/ 145 f139 1"/>
              <a:gd name="f190" fmla="*/ 108 f139 1"/>
              <a:gd name="f191" fmla="*/ 130 f138 1"/>
              <a:gd name="f192" fmla="*/ 143 f138 1"/>
              <a:gd name="f193" fmla="*/ 57 f139 1"/>
              <a:gd name="f194" fmla="*/ 134 f138 1"/>
              <a:gd name="f195" fmla="*/ 51 f139 1"/>
              <a:gd name="f196" fmla="*/ 37 f139 1"/>
              <a:gd name="f197" fmla="*/ 111 f138 1"/>
              <a:gd name="f198" fmla="*/ 88 f138 1"/>
              <a:gd name="f199" fmla="*/ 82 f138 1"/>
              <a:gd name="f200" fmla="*/ 33 f139 1"/>
              <a:gd name="f201" fmla="*/ 60 f138 1"/>
              <a:gd name="f202" fmla="*/ 36 f139 1"/>
              <a:gd name="f203" fmla="*/ 55 f138 1"/>
              <a:gd name="f204" fmla="*/ 52 f139 1"/>
              <a:gd name="f205" fmla="*/ 39 f138 1"/>
              <a:gd name="f206" fmla="*/ 36 f138 1"/>
              <a:gd name="f207" fmla="*/ 27 f138 1"/>
              <a:gd name="f208" fmla="*/ 127 f139 1"/>
              <a:gd name="f209" fmla="*/ 59 f138 1"/>
              <a:gd name="f210" fmla="*/ 133 f139 1"/>
              <a:gd name="f211" fmla="*/ 134 f139 1"/>
              <a:gd name="f212" fmla="*/ 128 f139 1"/>
              <a:gd name="f213" fmla="*/ 115 f138 1"/>
              <a:gd name="f214" fmla="+- f140 0 f1"/>
              <a:gd name="f215" fmla="*/ f143 1 164"/>
              <a:gd name="f216" fmla="*/ f144 1 162"/>
              <a:gd name="f217" fmla="*/ f145 1 164"/>
              <a:gd name="f218" fmla="*/ f146 1 162"/>
              <a:gd name="f219" fmla="*/ f147 1 164"/>
              <a:gd name="f220" fmla="*/ f148 1 162"/>
              <a:gd name="f221" fmla="*/ f149 1 164"/>
              <a:gd name="f222" fmla="*/ f150 1 162"/>
              <a:gd name="f223" fmla="*/ f151 1 164"/>
              <a:gd name="f224" fmla="*/ f152 1 162"/>
              <a:gd name="f225" fmla="*/ f153 1 164"/>
              <a:gd name="f226" fmla="*/ f154 1 162"/>
              <a:gd name="f227" fmla="*/ f155 1 164"/>
              <a:gd name="f228" fmla="*/ f156 1 162"/>
              <a:gd name="f229" fmla="*/ f157 1 164"/>
              <a:gd name="f230" fmla="*/ f158 1 162"/>
              <a:gd name="f231" fmla="*/ f159 1 164"/>
              <a:gd name="f232" fmla="*/ f160 1 162"/>
              <a:gd name="f233" fmla="*/ f161 1 164"/>
              <a:gd name="f234" fmla="*/ f162 1 162"/>
              <a:gd name="f235" fmla="*/ f163 1 164"/>
              <a:gd name="f236" fmla="*/ f164 1 162"/>
              <a:gd name="f237" fmla="*/ f165 1 164"/>
              <a:gd name="f238" fmla="*/ f166 1 162"/>
              <a:gd name="f239" fmla="*/ f167 1 164"/>
              <a:gd name="f240" fmla="*/ f168 1 162"/>
              <a:gd name="f241" fmla="*/ f169 1 164"/>
              <a:gd name="f242" fmla="*/ f170 1 162"/>
              <a:gd name="f243" fmla="*/ f171 1 162"/>
              <a:gd name="f244" fmla="*/ f172 1 164"/>
              <a:gd name="f245" fmla="*/ f173 1 164"/>
              <a:gd name="f246" fmla="*/ f174 1 164"/>
              <a:gd name="f247" fmla="*/ f175 1 164"/>
              <a:gd name="f248" fmla="*/ f176 1 162"/>
              <a:gd name="f249" fmla="*/ f177 1 164"/>
              <a:gd name="f250" fmla="*/ f178 1 162"/>
              <a:gd name="f251" fmla="*/ f179 1 162"/>
              <a:gd name="f252" fmla="*/ f180 1 164"/>
              <a:gd name="f253" fmla="*/ f181 1 164"/>
              <a:gd name="f254" fmla="*/ f182 1 162"/>
              <a:gd name="f255" fmla="*/ f183 1 164"/>
              <a:gd name="f256" fmla="*/ f184 1 164"/>
              <a:gd name="f257" fmla="*/ f185 1 162"/>
              <a:gd name="f258" fmla="*/ f186 1 162"/>
              <a:gd name="f259" fmla="*/ f187 1 162"/>
              <a:gd name="f260" fmla="*/ f188 1 164"/>
              <a:gd name="f261" fmla="*/ f189 1 164"/>
              <a:gd name="f262" fmla="*/ f190 1 164"/>
              <a:gd name="f263" fmla="*/ f191 1 162"/>
              <a:gd name="f264" fmla="*/ f192 1 162"/>
              <a:gd name="f265" fmla="*/ f193 1 164"/>
              <a:gd name="f266" fmla="*/ f194 1 162"/>
              <a:gd name="f267" fmla="*/ f195 1 164"/>
              <a:gd name="f268" fmla="*/ f196 1 164"/>
              <a:gd name="f269" fmla="*/ f197 1 162"/>
              <a:gd name="f270" fmla="*/ f198 1 162"/>
              <a:gd name="f271" fmla="*/ f199 1 162"/>
              <a:gd name="f272" fmla="*/ f200 1 164"/>
              <a:gd name="f273" fmla="*/ f201 1 162"/>
              <a:gd name="f274" fmla="*/ f202 1 164"/>
              <a:gd name="f275" fmla="*/ f203 1 162"/>
              <a:gd name="f276" fmla="*/ f204 1 164"/>
              <a:gd name="f277" fmla="*/ f205 1 162"/>
              <a:gd name="f278" fmla="*/ f206 1 162"/>
              <a:gd name="f279" fmla="*/ f207 1 162"/>
              <a:gd name="f280" fmla="*/ f208 1 164"/>
              <a:gd name="f281" fmla="*/ f209 1 162"/>
              <a:gd name="f282" fmla="*/ f210 1 164"/>
              <a:gd name="f283" fmla="*/ f211 1 164"/>
              <a:gd name="f284" fmla="*/ f212 1 164"/>
              <a:gd name="f285" fmla="*/ f213 1 162"/>
              <a:gd name="f286" fmla="*/ 0 1 f141"/>
              <a:gd name="f287" fmla="*/ f135 1 f141"/>
              <a:gd name="f288" fmla="*/ 0 1 f142"/>
              <a:gd name="f289" fmla="*/ f136 1 f142"/>
              <a:gd name="f290" fmla="*/ f215 1 f141"/>
              <a:gd name="f291" fmla="*/ f216 1 f142"/>
              <a:gd name="f292" fmla="*/ f217 1 f141"/>
              <a:gd name="f293" fmla="*/ f218 1 f142"/>
              <a:gd name="f294" fmla="*/ f219 1 f141"/>
              <a:gd name="f295" fmla="*/ f220 1 f142"/>
              <a:gd name="f296" fmla="*/ f221 1 f141"/>
              <a:gd name="f297" fmla="*/ f222 1 f142"/>
              <a:gd name="f298" fmla="*/ f223 1 f141"/>
              <a:gd name="f299" fmla="*/ f224 1 f142"/>
              <a:gd name="f300" fmla="*/ f225 1 f141"/>
              <a:gd name="f301" fmla="*/ f226 1 f142"/>
              <a:gd name="f302" fmla="*/ f227 1 f141"/>
              <a:gd name="f303" fmla="*/ f228 1 f142"/>
              <a:gd name="f304" fmla="*/ f229 1 f141"/>
              <a:gd name="f305" fmla="*/ f230 1 f142"/>
              <a:gd name="f306" fmla="*/ f231 1 f141"/>
              <a:gd name="f307" fmla="*/ f232 1 f142"/>
              <a:gd name="f308" fmla="*/ f233 1 f141"/>
              <a:gd name="f309" fmla="*/ f234 1 f142"/>
              <a:gd name="f310" fmla="*/ f235 1 f141"/>
              <a:gd name="f311" fmla="*/ f236 1 f142"/>
              <a:gd name="f312" fmla="*/ f237 1 f141"/>
              <a:gd name="f313" fmla="*/ f238 1 f142"/>
              <a:gd name="f314" fmla="*/ f239 1 f141"/>
              <a:gd name="f315" fmla="*/ f240 1 f142"/>
              <a:gd name="f316" fmla="*/ f241 1 f141"/>
              <a:gd name="f317" fmla="*/ f242 1 f142"/>
              <a:gd name="f318" fmla="*/ f243 1 f142"/>
              <a:gd name="f319" fmla="*/ f244 1 f141"/>
              <a:gd name="f320" fmla="*/ f245 1 f141"/>
              <a:gd name="f321" fmla="*/ f246 1 f141"/>
              <a:gd name="f322" fmla="*/ f247 1 f141"/>
              <a:gd name="f323" fmla="*/ f248 1 f142"/>
              <a:gd name="f324" fmla="*/ f249 1 f141"/>
              <a:gd name="f325" fmla="*/ f250 1 f142"/>
              <a:gd name="f326" fmla="*/ f251 1 f142"/>
              <a:gd name="f327" fmla="*/ f252 1 f141"/>
              <a:gd name="f328" fmla="*/ f253 1 f141"/>
              <a:gd name="f329" fmla="*/ f254 1 f142"/>
              <a:gd name="f330" fmla="*/ f255 1 f141"/>
              <a:gd name="f331" fmla="*/ f256 1 f141"/>
              <a:gd name="f332" fmla="*/ f257 1 f142"/>
              <a:gd name="f333" fmla="*/ f258 1 f142"/>
              <a:gd name="f334" fmla="*/ f259 1 f142"/>
              <a:gd name="f335" fmla="*/ f260 1 f141"/>
              <a:gd name="f336" fmla="*/ f261 1 f141"/>
              <a:gd name="f337" fmla="*/ f262 1 f141"/>
              <a:gd name="f338" fmla="*/ f263 1 f142"/>
              <a:gd name="f339" fmla="*/ f264 1 f142"/>
              <a:gd name="f340" fmla="*/ f265 1 f141"/>
              <a:gd name="f341" fmla="*/ f266 1 f142"/>
              <a:gd name="f342" fmla="*/ f267 1 f141"/>
              <a:gd name="f343" fmla="*/ f268 1 f141"/>
              <a:gd name="f344" fmla="*/ f269 1 f142"/>
              <a:gd name="f345" fmla="*/ f270 1 f142"/>
              <a:gd name="f346" fmla="*/ f271 1 f142"/>
              <a:gd name="f347" fmla="*/ f272 1 f141"/>
              <a:gd name="f348" fmla="*/ f273 1 f142"/>
              <a:gd name="f349" fmla="*/ f274 1 f141"/>
              <a:gd name="f350" fmla="*/ f275 1 f142"/>
              <a:gd name="f351" fmla="*/ f276 1 f141"/>
              <a:gd name="f352" fmla="*/ f277 1 f142"/>
              <a:gd name="f353" fmla="*/ f278 1 f142"/>
              <a:gd name="f354" fmla="*/ f279 1 f142"/>
              <a:gd name="f355" fmla="*/ f280 1 f141"/>
              <a:gd name="f356" fmla="*/ f281 1 f142"/>
              <a:gd name="f357" fmla="*/ f282 1 f141"/>
              <a:gd name="f358" fmla="*/ f283 1 f141"/>
              <a:gd name="f359" fmla="*/ f284 1 f141"/>
              <a:gd name="f360" fmla="*/ f285 1 f142"/>
              <a:gd name="f361" fmla="*/ f286 f132 1"/>
              <a:gd name="f362" fmla="*/ f287 f132 1"/>
              <a:gd name="f363" fmla="*/ f289 f133 1"/>
              <a:gd name="f364" fmla="*/ f288 f133 1"/>
              <a:gd name="f365" fmla="*/ f290 f132 1"/>
              <a:gd name="f366" fmla="*/ f291 f133 1"/>
              <a:gd name="f367" fmla="*/ f292 f132 1"/>
              <a:gd name="f368" fmla="*/ f293 f133 1"/>
              <a:gd name="f369" fmla="*/ f294 f132 1"/>
              <a:gd name="f370" fmla="*/ f295 f133 1"/>
              <a:gd name="f371" fmla="*/ f296 f132 1"/>
              <a:gd name="f372" fmla="*/ f297 f133 1"/>
              <a:gd name="f373" fmla="*/ f298 f132 1"/>
              <a:gd name="f374" fmla="*/ f299 f133 1"/>
              <a:gd name="f375" fmla="*/ f300 f132 1"/>
              <a:gd name="f376" fmla="*/ f301 f133 1"/>
              <a:gd name="f377" fmla="*/ f302 f132 1"/>
              <a:gd name="f378" fmla="*/ f303 f133 1"/>
              <a:gd name="f379" fmla="*/ f304 f132 1"/>
              <a:gd name="f380" fmla="*/ f305 f133 1"/>
              <a:gd name="f381" fmla="*/ f306 f132 1"/>
              <a:gd name="f382" fmla="*/ f307 f133 1"/>
              <a:gd name="f383" fmla="*/ f308 f132 1"/>
              <a:gd name="f384" fmla="*/ f309 f133 1"/>
              <a:gd name="f385" fmla="*/ f310 f132 1"/>
              <a:gd name="f386" fmla="*/ f311 f133 1"/>
              <a:gd name="f387" fmla="*/ f312 f132 1"/>
              <a:gd name="f388" fmla="*/ f313 f133 1"/>
              <a:gd name="f389" fmla="*/ f314 f132 1"/>
              <a:gd name="f390" fmla="*/ f315 f133 1"/>
              <a:gd name="f391" fmla="*/ f316 f132 1"/>
              <a:gd name="f392" fmla="*/ f317 f133 1"/>
              <a:gd name="f393" fmla="*/ f318 f133 1"/>
              <a:gd name="f394" fmla="*/ f319 f132 1"/>
              <a:gd name="f395" fmla="*/ f320 f132 1"/>
              <a:gd name="f396" fmla="*/ f321 f132 1"/>
              <a:gd name="f397" fmla="*/ f322 f132 1"/>
              <a:gd name="f398" fmla="*/ f323 f133 1"/>
              <a:gd name="f399" fmla="*/ f324 f132 1"/>
              <a:gd name="f400" fmla="*/ f325 f133 1"/>
              <a:gd name="f401" fmla="*/ f326 f133 1"/>
              <a:gd name="f402" fmla="*/ f327 f132 1"/>
              <a:gd name="f403" fmla="*/ f328 f132 1"/>
              <a:gd name="f404" fmla="*/ f329 f133 1"/>
              <a:gd name="f405" fmla="*/ f330 f132 1"/>
              <a:gd name="f406" fmla="*/ f331 f132 1"/>
              <a:gd name="f407" fmla="*/ f332 f133 1"/>
              <a:gd name="f408" fmla="*/ f333 f133 1"/>
              <a:gd name="f409" fmla="*/ f334 f133 1"/>
              <a:gd name="f410" fmla="*/ f335 f132 1"/>
              <a:gd name="f411" fmla="*/ f336 f132 1"/>
              <a:gd name="f412" fmla="*/ f337 f132 1"/>
              <a:gd name="f413" fmla="*/ f338 f133 1"/>
              <a:gd name="f414" fmla="*/ f339 f133 1"/>
              <a:gd name="f415" fmla="*/ f340 f132 1"/>
              <a:gd name="f416" fmla="*/ f341 f133 1"/>
              <a:gd name="f417" fmla="*/ f342 f132 1"/>
              <a:gd name="f418" fmla="*/ f343 f132 1"/>
              <a:gd name="f419" fmla="*/ f344 f133 1"/>
              <a:gd name="f420" fmla="*/ f345 f133 1"/>
              <a:gd name="f421" fmla="*/ f346 f133 1"/>
              <a:gd name="f422" fmla="*/ f347 f132 1"/>
              <a:gd name="f423" fmla="*/ f348 f133 1"/>
              <a:gd name="f424" fmla="*/ f349 f132 1"/>
              <a:gd name="f425" fmla="*/ f350 f133 1"/>
              <a:gd name="f426" fmla="*/ f351 f132 1"/>
              <a:gd name="f427" fmla="*/ f352 f133 1"/>
              <a:gd name="f428" fmla="*/ f353 f133 1"/>
              <a:gd name="f429" fmla="*/ f354 f133 1"/>
              <a:gd name="f430" fmla="*/ f355 f132 1"/>
              <a:gd name="f431" fmla="*/ f356 f133 1"/>
              <a:gd name="f432" fmla="*/ f357 f132 1"/>
              <a:gd name="f433" fmla="*/ f358 f132 1"/>
              <a:gd name="f434" fmla="*/ f359 f132 1"/>
              <a:gd name="f435" fmla="*/ f360 f133 1"/>
            </a:gdLst>
            <a:ahLst/>
            <a:cxnLst>
              <a:cxn ang="3cd4">
                <a:pos x="hc" y="t"/>
              </a:cxn>
              <a:cxn ang="0">
                <a:pos x="r" y="vc"/>
              </a:cxn>
              <a:cxn ang="cd4">
                <a:pos x="hc" y="b"/>
              </a:cxn>
              <a:cxn ang="cd2">
                <a:pos x="l" y="vc"/>
              </a:cxn>
              <a:cxn ang="f214">
                <a:pos x="f365" y="f366"/>
              </a:cxn>
              <a:cxn ang="f214">
                <a:pos x="f367" y="f368"/>
              </a:cxn>
              <a:cxn ang="f214">
                <a:pos x="f369" y="f370"/>
              </a:cxn>
              <a:cxn ang="f214">
                <a:pos x="f371" y="f372"/>
              </a:cxn>
              <a:cxn ang="f214">
                <a:pos x="f373" y="f372"/>
              </a:cxn>
              <a:cxn ang="f214">
                <a:pos x="f369" y="f374"/>
              </a:cxn>
              <a:cxn ang="f214">
                <a:pos x="f375" y="f376"/>
              </a:cxn>
              <a:cxn ang="f214">
                <a:pos x="f377" y="f378"/>
              </a:cxn>
              <a:cxn ang="f214">
                <a:pos x="f379" y="f380"/>
              </a:cxn>
              <a:cxn ang="f214">
                <a:pos x="f381" y="f382"/>
              </a:cxn>
              <a:cxn ang="f214">
                <a:pos x="f383" y="f384"/>
              </a:cxn>
              <a:cxn ang="f214">
                <a:pos x="f385" y="f386"/>
              </a:cxn>
              <a:cxn ang="f214">
                <a:pos x="f387" y="f388"/>
              </a:cxn>
              <a:cxn ang="f214">
                <a:pos x="f389" y="f390"/>
              </a:cxn>
              <a:cxn ang="f214">
                <a:pos x="f391" y="f392"/>
              </a:cxn>
              <a:cxn ang="f214">
                <a:pos x="f369" y="f393"/>
              </a:cxn>
              <a:cxn ang="f214">
                <a:pos x="f394" y="f392"/>
              </a:cxn>
              <a:cxn ang="f214">
                <a:pos x="f395" y="f390"/>
              </a:cxn>
              <a:cxn ang="f214">
                <a:pos x="f396" y="f388"/>
              </a:cxn>
              <a:cxn ang="f214">
                <a:pos x="f397" y="f398"/>
              </a:cxn>
              <a:cxn ang="f214">
                <a:pos x="f399" y="f400"/>
              </a:cxn>
              <a:cxn ang="f214">
                <a:pos x="f369" y="f401"/>
              </a:cxn>
              <a:cxn ang="f214">
                <a:pos x="f402" y="f372"/>
              </a:cxn>
              <a:cxn ang="f214">
                <a:pos x="f403" y="f382"/>
              </a:cxn>
              <a:cxn ang="f214">
                <a:pos x="f369" y="f404"/>
              </a:cxn>
              <a:cxn ang="f214">
                <a:pos x="f405" y="f382"/>
              </a:cxn>
              <a:cxn ang="f214">
                <a:pos x="f406" y="f407"/>
              </a:cxn>
              <a:cxn ang="f214">
                <a:pos x="f406" y="f408"/>
              </a:cxn>
              <a:cxn ang="f214">
                <a:pos x="f405" y="f409"/>
              </a:cxn>
              <a:cxn ang="f214">
                <a:pos x="f410" y="f409"/>
              </a:cxn>
              <a:cxn ang="f214">
                <a:pos x="f379" y="f408"/>
              </a:cxn>
              <a:cxn ang="f214">
                <a:pos x="f411" y="f372"/>
              </a:cxn>
              <a:cxn ang="f214">
                <a:pos x="f379" y="f407"/>
              </a:cxn>
              <a:cxn ang="f214">
                <a:pos x="f412" y="f413"/>
              </a:cxn>
              <a:cxn ang="f214">
                <a:pos x="f365" y="f414"/>
              </a:cxn>
              <a:cxn ang="f214">
                <a:pos x="f367" y="f409"/>
              </a:cxn>
              <a:cxn ang="f214">
                <a:pos x="f415" y="f416"/>
              </a:cxn>
              <a:cxn ang="f214">
                <a:pos x="f417" y="f416"/>
              </a:cxn>
              <a:cxn ang="f214">
                <a:pos x="f418" y="f419"/>
              </a:cxn>
              <a:cxn ang="f214">
                <a:pos x="f387" y="f420"/>
              </a:cxn>
              <a:cxn ang="f214">
                <a:pos x="f406" y="f421"/>
              </a:cxn>
              <a:cxn ang="f214">
                <a:pos x="f422" y="f423"/>
              </a:cxn>
              <a:cxn ang="f214">
                <a:pos x="f424" y="f425"/>
              </a:cxn>
              <a:cxn ang="f214">
                <a:pos x="f426" y="f427"/>
              </a:cxn>
              <a:cxn ang="f214">
                <a:pos x="f415" y="f428"/>
              </a:cxn>
              <a:cxn ang="f214">
                <a:pos x="f367" y="f382"/>
              </a:cxn>
              <a:cxn ang="f214">
                <a:pos x="f365" y="f429"/>
              </a:cxn>
              <a:cxn ang="f214">
                <a:pos x="f412" y="f386"/>
              </a:cxn>
              <a:cxn ang="f214">
                <a:pos x="f410" y="f428"/>
              </a:cxn>
              <a:cxn ang="f214">
                <a:pos x="f430" y="f431"/>
              </a:cxn>
              <a:cxn ang="f214">
                <a:pos x="f432" y="f431"/>
              </a:cxn>
              <a:cxn ang="f214">
                <a:pos x="f433" y="f372"/>
              </a:cxn>
              <a:cxn ang="f214">
                <a:pos x="f432" y="f419"/>
              </a:cxn>
              <a:cxn ang="f214">
                <a:pos x="f434" y="f435"/>
              </a:cxn>
            </a:cxnLst>
            <a:rect l="f361" t="f364" r="f362" b="f363"/>
            <a:pathLst>
              <a:path w="164" h="162">
                <a:moveTo>
                  <a:pt x="f8" y="f9"/>
                </a:moveTo>
                <a:cubicBezTo>
                  <a:pt x="f10" y="f9"/>
                  <a:pt x="f10" y="f9"/>
                  <a:pt x="f10" y="f9"/>
                </a:cubicBezTo>
                <a:cubicBezTo>
                  <a:pt x="f11" y="f12"/>
                  <a:pt x="f13" y="f14"/>
                  <a:pt x="f15" y="f16"/>
                </a:cubicBezTo>
                <a:cubicBezTo>
                  <a:pt x="f15" y="f17"/>
                  <a:pt x="f15" y="f17"/>
                  <a:pt x="f15" y="f17"/>
                </a:cubicBezTo>
                <a:cubicBezTo>
                  <a:pt x="f15" y="f18"/>
                  <a:pt x="f19" y="f20"/>
                  <a:pt x="f9" y="f20"/>
                </a:cubicBezTo>
                <a:cubicBezTo>
                  <a:pt x="f21" y="f20"/>
                  <a:pt x="f22" y="f18"/>
                  <a:pt x="f22" y="f17"/>
                </a:cubicBezTo>
                <a:cubicBezTo>
                  <a:pt x="f22" y="f16"/>
                  <a:pt x="f22" y="f16"/>
                  <a:pt x="f22" y="f16"/>
                </a:cubicBezTo>
                <a:cubicBezTo>
                  <a:pt x="f16" y="f23"/>
                  <a:pt x="f24" y="f21"/>
                  <a:pt x="f24" y="f15"/>
                </a:cubicBezTo>
                <a:cubicBezTo>
                  <a:pt x="f24" y="f11"/>
                  <a:pt x="f23" y="f25"/>
                  <a:pt x="f9" y="f25"/>
                </a:cubicBezTo>
                <a:cubicBezTo>
                  <a:pt x="f26" y="f25"/>
                  <a:pt x="f11" y="f10"/>
                  <a:pt x="f10" y="f13"/>
                </a:cubicBezTo>
                <a:cubicBezTo>
                  <a:pt x="f8" y="f13"/>
                  <a:pt x="f8" y="f13"/>
                  <a:pt x="f8" y="f13"/>
                </a:cubicBezTo>
                <a:cubicBezTo>
                  <a:pt x="f27" y="f13"/>
                  <a:pt x="f28" y="f29"/>
                  <a:pt x="f28" y="f15"/>
                </a:cubicBezTo>
                <a:cubicBezTo>
                  <a:pt x="f28" y="f19"/>
                  <a:pt x="f27" y="f9"/>
                  <a:pt x="f8" y="f9"/>
                </a:cubicBezTo>
                <a:close/>
                <a:moveTo>
                  <a:pt x="f9" y="f30"/>
                </a:moveTo>
                <a:cubicBezTo>
                  <a:pt x="f22" y="f30"/>
                  <a:pt x="f23" y="f13"/>
                  <a:pt x="f23" y="f15"/>
                </a:cubicBezTo>
                <a:cubicBezTo>
                  <a:pt x="f23" y="f9"/>
                  <a:pt x="f22" y="f22"/>
                  <a:pt x="f9" y="f22"/>
                </a:cubicBezTo>
                <a:cubicBezTo>
                  <a:pt x="f15" y="f22"/>
                  <a:pt x="f26" y="f9"/>
                  <a:pt x="f26" y="f15"/>
                </a:cubicBezTo>
                <a:cubicBezTo>
                  <a:pt x="f26" y="f13"/>
                  <a:pt x="f15" y="f30"/>
                  <a:pt x="f9" y="f30"/>
                </a:cubicBezTo>
                <a:close/>
                <a:moveTo>
                  <a:pt x="f31" y="f32"/>
                </a:moveTo>
                <a:cubicBezTo>
                  <a:pt x="f33" y="f34"/>
                  <a:pt x="f33" y="f34"/>
                  <a:pt x="f33" y="f34"/>
                </a:cubicBezTo>
                <a:cubicBezTo>
                  <a:pt x="f35" y="f36"/>
                  <a:pt x="f35" y="f36"/>
                  <a:pt x="f37" y="f36"/>
                </a:cubicBezTo>
                <a:cubicBezTo>
                  <a:pt x="f38" y="f36"/>
                  <a:pt x="f39" y="f36"/>
                  <a:pt x="f39" y="f34"/>
                </a:cubicBezTo>
                <a:cubicBezTo>
                  <a:pt x="f6" y="f40"/>
                  <a:pt x="f6" y="f41"/>
                  <a:pt x="f39" y="f42"/>
                </a:cubicBezTo>
                <a:cubicBezTo>
                  <a:pt x="f43" y="f5"/>
                  <a:pt x="f44" y="f5"/>
                  <a:pt x="f45" y="f42"/>
                </a:cubicBezTo>
                <a:cubicBezTo>
                  <a:pt x="f45" y="f42"/>
                  <a:pt x="f45" y="f46"/>
                  <a:pt x="f45" y="f46"/>
                </a:cubicBezTo>
                <a:cubicBezTo>
                  <a:pt x="f45" y="f47"/>
                  <a:pt x="f45" y="f48"/>
                  <a:pt x="f45" y="f48"/>
                </a:cubicBezTo>
                <a:cubicBezTo>
                  <a:pt x="f49" y="f50"/>
                  <a:pt x="f49" y="f50"/>
                  <a:pt x="f49" y="f50"/>
                </a:cubicBezTo>
                <a:cubicBezTo>
                  <a:pt x="f51" y="f52"/>
                  <a:pt x="f51" y="f52"/>
                  <a:pt x="f51" y="f52"/>
                </a:cubicBezTo>
                <a:cubicBezTo>
                  <a:pt x="f53" y="f54"/>
                  <a:pt x="f55" y="f47"/>
                  <a:pt x="f9" y="f47"/>
                </a:cubicBezTo>
                <a:cubicBezTo>
                  <a:pt x="f56" y="f47"/>
                  <a:pt x="f18" y="f54"/>
                  <a:pt x="f57" y="f52"/>
                </a:cubicBezTo>
                <a:cubicBezTo>
                  <a:pt x="f58" y="f50"/>
                  <a:pt x="f58" y="f50"/>
                  <a:pt x="f58" y="f50"/>
                </a:cubicBezTo>
                <a:cubicBezTo>
                  <a:pt x="f34" y="f48"/>
                  <a:pt x="f34" y="f48"/>
                  <a:pt x="f34" y="f48"/>
                </a:cubicBezTo>
                <a:cubicBezTo>
                  <a:pt x="f36" y="f48"/>
                  <a:pt x="f36" y="f47"/>
                  <a:pt x="f36" y="f46"/>
                </a:cubicBezTo>
                <a:cubicBezTo>
                  <a:pt x="f36" y="f46"/>
                  <a:pt x="f36" y="f42"/>
                  <a:pt x="f34" y="f42"/>
                </a:cubicBezTo>
                <a:cubicBezTo>
                  <a:pt x="f40" y="f5"/>
                  <a:pt x="f41" y="f5"/>
                  <a:pt x="f42" y="f42"/>
                </a:cubicBezTo>
                <a:cubicBezTo>
                  <a:pt x="f5" y="f41"/>
                  <a:pt x="f5" y="f40"/>
                  <a:pt x="f42" y="f34"/>
                </a:cubicBezTo>
                <a:cubicBezTo>
                  <a:pt x="f42" y="f36"/>
                  <a:pt x="f46" y="f36"/>
                  <a:pt x="f46" y="f36"/>
                </a:cubicBezTo>
                <a:cubicBezTo>
                  <a:pt x="f47" y="f36"/>
                  <a:pt x="f48" y="f36"/>
                  <a:pt x="f48" y="f34"/>
                </a:cubicBezTo>
                <a:cubicBezTo>
                  <a:pt x="f59" y="f32"/>
                  <a:pt x="f59" y="f32"/>
                  <a:pt x="f59" y="f32"/>
                </a:cubicBezTo>
                <a:cubicBezTo>
                  <a:pt x="f58" y="f60"/>
                  <a:pt x="f58" y="f60"/>
                  <a:pt x="f58" y="f60"/>
                </a:cubicBezTo>
                <a:cubicBezTo>
                  <a:pt x="f61" y="f62"/>
                  <a:pt x="f63" y="f64"/>
                  <a:pt x="f63" y="f15"/>
                </a:cubicBezTo>
                <a:cubicBezTo>
                  <a:pt x="f63" y="f8"/>
                  <a:pt x="f65" y="f49"/>
                  <a:pt x="f20" y="f66"/>
                </a:cubicBezTo>
                <a:cubicBezTo>
                  <a:pt x="f67" y="f68"/>
                  <a:pt x="f67" y="f68"/>
                  <a:pt x="f67" y="f68"/>
                </a:cubicBezTo>
                <a:cubicBezTo>
                  <a:pt x="f69" y="f70"/>
                  <a:pt x="f69" y="f71"/>
                  <a:pt x="f67" y="f72"/>
                </a:cubicBezTo>
                <a:cubicBezTo>
                  <a:pt x="f67" y="f7"/>
                  <a:pt x="f73" y="f7"/>
                  <a:pt x="f74" y="f7"/>
                </a:cubicBezTo>
                <a:cubicBezTo>
                  <a:pt x="f74" y="f7"/>
                  <a:pt x="f75" y="f7"/>
                  <a:pt x="f34" y="f72"/>
                </a:cubicBezTo>
                <a:cubicBezTo>
                  <a:pt x="f76" y="f35"/>
                  <a:pt x="f76" y="f35"/>
                  <a:pt x="f76" y="f35"/>
                </a:cubicBezTo>
                <a:cubicBezTo>
                  <a:pt x="f77" y="f68"/>
                  <a:pt x="f78" y="f79"/>
                  <a:pt x="f9" y="f79"/>
                </a:cubicBezTo>
                <a:cubicBezTo>
                  <a:pt x="f80" y="f79"/>
                  <a:pt x="f81" y="f68"/>
                  <a:pt x="f27" y="f35"/>
                </a:cubicBezTo>
                <a:cubicBezTo>
                  <a:pt x="f82" y="f72"/>
                  <a:pt x="f82" y="f72"/>
                  <a:pt x="f82" y="f72"/>
                </a:cubicBezTo>
                <a:cubicBezTo>
                  <a:pt x="f82" y="f7"/>
                  <a:pt x="f83" y="f7"/>
                  <a:pt x="f84" y="f7"/>
                </a:cubicBezTo>
                <a:cubicBezTo>
                  <a:pt x="f85" y="f7"/>
                  <a:pt x="f85" y="f7"/>
                  <a:pt x="f86" y="f72"/>
                </a:cubicBezTo>
                <a:cubicBezTo>
                  <a:pt x="f87" y="f71"/>
                  <a:pt x="f87" y="f70"/>
                  <a:pt x="f86" y="f68"/>
                </a:cubicBezTo>
                <a:cubicBezTo>
                  <a:pt x="f88" y="f66"/>
                  <a:pt x="f88" y="f66"/>
                  <a:pt x="f88" y="f66"/>
                </a:cubicBezTo>
                <a:cubicBezTo>
                  <a:pt x="f89" y="f49"/>
                  <a:pt x="f90" y="f8"/>
                  <a:pt x="f90" y="f15"/>
                </a:cubicBezTo>
                <a:cubicBezTo>
                  <a:pt x="f90" y="f64"/>
                  <a:pt x="f91" y="f62"/>
                  <a:pt x="f92" y="f60"/>
                </a:cubicBezTo>
                <a:lnTo>
                  <a:pt x="f31" y="f32"/>
                </a:lnTo>
                <a:close/>
                <a:moveTo>
                  <a:pt x="f33" y="f48"/>
                </a:moveTo>
                <a:cubicBezTo>
                  <a:pt x="f68" y="f54"/>
                  <a:pt x="f70" y="f58"/>
                  <a:pt x="f37" y="f93"/>
                </a:cubicBezTo>
                <a:cubicBezTo>
                  <a:pt x="f87" y="f47"/>
                  <a:pt x="f87" y="f47"/>
                  <a:pt x="f87" y="f47"/>
                </a:cubicBezTo>
                <a:cubicBezTo>
                  <a:pt x="f49" y="f94"/>
                  <a:pt x="f95" y="f63"/>
                  <a:pt x="f33" y="f48"/>
                </a:cubicBezTo>
                <a:close/>
                <a:moveTo>
                  <a:pt x="f47" y="f93"/>
                </a:moveTo>
                <a:cubicBezTo>
                  <a:pt x="f94" y="f58"/>
                  <a:pt x="f63" y="f54"/>
                  <a:pt x="f48" y="f48"/>
                </a:cubicBezTo>
                <a:cubicBezTo>
                  <a:pt x="f54" y="f63"/>
                  <a:pt x="f58" y="f94"/>
                  <a:pt x="f93" y="f47"/>
                </a:cubicBezTo>
                <a:lnTo>
                  <a:pt x="f47" y="f93"/>
                </a:lnTo>
                <a:close/>
                <a:moveTo>
                  <a:pt x="f9" y="f38"/>
                </a:moveTo>
                <a:cubicBezTo>
                  <a:pt x="f20" y="f38"/>
                  <a:pt x="f96" y="f45"/>
                  <a:pt x="f96" y="f15"/>
                </a:cubicBezTo>
                <a:cubicBezTo>
                  <a:pt x="f96" y="f62"/>
                  <a:pt x="f20" y="f97"/>
                  <a:pt x="f9" y="f97"/>
                </a:cubicBezTo>
                <a:cubicBezTo>
                  <a:pt x="f98" y="f97"/>
                  <a:pt x="f33" y="f62"/>
                  <a:pt x="f33" y="f15"/>
                </a:cubicBezTo>
                <a:cubicBezTo>
                  <a:pt x="f33" y="f45"/>
                  <a:pt x="f98" y="f38"/>
                  <a:pt x="f9" y="f38"/>
                </a:cubicBezTo>
                <a:close/>
                <a:moveTo>
                  <a:pt x="f49" y="f99"/>
                </a:moveTo>
                <a:cubicBezTo>
                  <a:pt x="f51" y="f20"/>
                  <a:pt x="f45" y="f67"/>
                  <a:pt x="f27" y="f52"/>
                </a:cubicBezTo>
                <a:cubicBezTo>
                  <a:pt x="f100" y="f52"/>
                  <a:pt x="f100" y="f52"/>
                  <a:pt x="f100" y="f52"/>
                </a:cubicBezTo>
                <a:cubicBezTo>
                  <a:pt x="f100" y="f52"/>
                  <a:pt x="f100" y="f52"/>
                  <a:pt x="f100" y="f52"/>
                </a:cubicBezTo>
                <a:cubicBezTo>
                  <a:pt x="f101" y="f50"/>
                  <a:pt x="f80" y="f65"/>
                  <a:pt x="f9" y="f65"/>
                </a:cubicBezTo>
                <a:cubicBezTo>
                  <a:pt x="f78" y="f65"/>
                  <a:pt x="f102" y="f50"/>
                  <a:pt x="f103" y="f52"/>
                </a:cubicBezTo>
                <a:cubicBezTo>
                  <a:pt x="f103" y="f52"/>
                  <a:pt x="f103" y="f52"/>
                  <a:pt x="f103" y="f52"/>
                </a:cubicBezTo>
                <a:cubicBezTo>
                  <a:pt x="f103" y="f52"/>
                  <a:pt x="f103" y="f52"/>
                  <a:pt x="f103" y="f52"/>
                </a:cubicBezTo>
                <a:cubicBezTo>
                  <a:pt x="f36" y="f67"/>
                  <a:pt x="f60" y="f20"/>
                  <a:pt x="f104" y="f99"/>
                </a:cubicBezTo>
                <a:cubicBezTo>
                  <a:pt x="f104" y="f99"/>
                  <a:pt x="f104" y="f99"/>
                  <a:pt x="f104" y="f99"/>
                </a:cubicBezTo>
                <a:cubicBezTo>
                  <a:pt x="f104" y="f99"/>
                  <a:pt x="f104" y="f99"/>
                  <a:pt x="f104" y="f99"/>
                </a:cubicBezTo>
                <a:cubicBezTo>
                  <a:pt x="f65" y="f56"/>
                  <a:pt x="f105" y="f16"/>
                  <a:pt x="f105" y="f15"/>
                </a:cubicBezTo>
                <a:cubicBezTo>
                  <a:pt x="f105" y="f25"/>
                  <a:pt x="f65" y="f106"/>
                  <a:pt x="f104" y="f107"/>
                </a:cubicBezTo>
                <a:cubicBezTo>
                  <a:pt x="f104" y="f108"/>
                  <a:pt x="f104" y="f108"/>
                  <a:pt x="f104" y="f108"/>
                </a:cubicBezTo>
                <a:cubicBezTo>
                  <a:pt x="f104" y="f108"/>
                  <a:pt x="f104" y="f108"/>
                  <a:pt x="f104" y="f108"/>
                </a:cubicBezTo>
                <a:cubicBezTo>
                  <a:pt x="f60" y="f84"/>
                  <a:pt x="f36" y="f109"/>
                  <a:pt x="f103" y="f31"/>
                </a:cubicBezTo>
                <a:cubicBezTo>
                  <a:pt x="f103" y="f31"/>
                  <a:pt x="f103" y="f31"/>
                  <a:pt x="f103" y="f31"/>
                </a:cubicBezTo>
                <a:cubicBezTo>
                  <a:pt x="f103" y="f31"/>
                  <a:pt x="f103" y="f31"/>
                  <a:pt x="f103" y="f31"/>
                </a:cubicBezTo>
                <a:cubicBezTo>
                  <a:pt x="f102" y="f95"/>
                  <a:pt x="f78" y="f91"/>
                  <a:pt x="f9" y="f91"/>
                </a:cubicBezTo>
                <a:cubicBezTo>
                  <a:pt x="f80" y="f91"/>
                  <a:pt x="f101" y="f95"/>
                  <a:pt x="f100" y="f31"/>
                </a:cubicBezTo>
                <a:cubicBezTo>
                  <a:pt x="f100" y="f31"/>
                  <a:pt x="f100" y="f31"/>
                  <a:pt x="f100" y="f31"/>
                </a:cubicBezTo>
                <a:cubicBezTo>
                  <a:pt x="f100" y="f31"/>
                  <a:pt x="f100" y="f31"/>
                  <a:pt x="f27" y="f31"/>
                </a:cubicBezTo>
                <a:cubicBezTo>
                  <a:pt x="f45" y="f109"/>
                  <a:pt x="f51" y="f84"/>
                  <a:pt x="f49" y="f108"/>
                </a:cubicBezTo>
                <a:cubicBezTo>
                  <a:pt x="f49" y="f108"/>
                  <a:pt x="f110" y="f108"/>
                  <a:pt x="f110" y="f108"/>
                </a:cubicBezTo>
                <a:cubicBezTo>
                  <a:pt x="f110" y="f108"/>
                  <a:pt x="f110" y="f108"/>
                  <a:pt x="f110" y="f107"/>
                </a:cubicBezTo>
                <a:cubicBezTo>
                  <a:pt x="f111" y="f106"/>
                  <a:pt x="f95" y="f25"/>
                  <a:pt x="f95" y="f15"/>
                </a:cubicBezTo>
                <a:cubicBezTo>
                  <a:pt x="f95" y="f16"/>
                  <a:pt x="f111" y="f56"/>
                  <a:pt x="f110" y="f99"/>
                </a:cubicBezTo>
                <a:cubicBezTo>
                  <a:pt x="f110" y="f99"/>
                  <a:pt x="f110" y="f99"/>
                  <a:pt x="f110" y="f99"/>
                </a:cubicBezTo>
                <a:cubicBezTo>
                  <a:pt x="f110" y="f99"/>
                  <a:pt x="f110" y="f99"/>
                  <a:pt x="f49" y="f99"/>
                </a:cubicBezTo>
                <a:close/>
                <a:moveTo>
                  <a:pt x="f100" y="f109"/>
                </a:moveTo>
                <a:cubicBezTo>
                  <a:pt x="f8" y="f51"/>
                  <a:pt x="f8" y="f51"/>
                  <a:pt x="f8" y="f51"/>
                </a:cubicBezTo>
                <a:cubicBezTo>
                  <a:pt x="f112" y="f113"/>
                  <a:pt x="f114" y="f87"/>
                  <a:pt x="f115" y="f113"/>
                </a:cubicBezTo>
                <a:cubicBezTo>
                  <a:pt x="f106" y="f51"/>
                  <a:pt x="f116" y="f117"/>
                  <a:pt x="f106" y="f109"/>
                </a:cubicBezTo>
                <a:cubicBezTo>
                  <a:pt x="f115" y="f49"/>
                  <a:pt x="f115" y="f49"/>
                  <a:pt x="f115" y="f49"/>
                </a:cubicBezTo>
                <a:cubicBezTo>
                  <a:pt x="f55" y="f31"/>
                  <a:pt x="f80" y="f111"/>
                  <a:pt x="f15" y="f118"/>
                </a:cubicBezTo>
                <a:cubicBezTo>
                  <a:pt x="f15" y="f31"/>
                  <a:pt x="f15" y="f31"/>
                  <a:pt x="f15" y="f31"/>
                </a:cubicBezTo>
                <a:cubicBezTo>
                  <a:pt x="f15" y="f119"/>
                  <a:pt x="f19" y="f110"/>
                  <a:pt x="f9" y="f110"/>
                </a:cubicBezTo>
                <a:cubicBezTo>
                  <a:pt x="f21" y="f110"/>
                  <a:pt x="f22" y="f119"/>
                  <a:pt x="f22" y="f31"/>
                </a:cubicBezTo>
                <a:cubicBezTo>
                  <a:pt x="f22" y="f118"/>
                  <a:pt x="f22" y="f118"/>
                  <a:pt x="f22" y="f118"/>
                </a:cubicBezTo>
                <a:cubicBezTo>
                  <a:pt x="f24" y="f111"/>
                  <a:pt x="f120" y="f31"/>
                  <a:pt x="f121" y="f49"/>
                </a:cubicBezTo>
                <a:cubicBezTo>
                  <a:pt x="f122" y="f109"/>
                  <a:pt x="f122" y="f109"/>
                  <a:pt x="f122" y="f109"/>
                </a:cubicBezTo>
                <a:cubicBezTo>
                  <a:pt x="f122" y="f117"/>
                  <a:pt x="f122" y="f51"/>
                  <a:pt x="f123" y="f113"/>
                </a:cubicBezTo>
                <a:cubicBezTo>
                  <a:pt x="f124" y="f87"/>
                  <a:pt x="f99" y="f113"/>
                  <a:pt x="f125" y="f51"/>
                </a:cubicBezTo>
                <a:cubicBezTo>
                  <a:pt x="f126" y="f109"/>
                  <a:pt x="f126" y="f109"/>
                  <a:pt x="f126" y="f109"/>
                </a:cubicBezTo>
                <a:cubicBezTo>
                  <a:pt x="f20" y="f87"/>
                  <a:pt x="f74" y="f45"/>
                  <a:pt x="f60" y="f107"/>
                </a:cubicBezTo>
                <a:cubicBezTo>
                  <a:pt x="f67" y="f28"/>
                  <a:pt x="f67" y="f28"/>
                  <a:pt x="f67" y="f28"/>
                </a:cubicBezTo>
                <a:cubicBezTo>
                  <a:pt x="f73" y="f27"/>
                  <a:pt x="f73" y="f8"/>
                  <a:pt x="f73" y="f112"/>
                </a:cubicBezTo>
                <a:cubicBezTo>
                  <a:pt x="f67" y="f127"/>
                  <a:pt x="f93" y="f114"/>
                  <a:pt x="f60" y="f127"/>
                </a:cubicBezTo>
                <a:cubicBezTo>
                  <a:pt x="f52" y="f112"/>
                  <a:pt x="f52" y="f112"/>
                  <a:pt x="f52" y="f112"/>
                </a:cubicBezTo>
                <a:cubicBezTo>
                  <a:pt x="f104" y="f101"/>
                  <a:pt x="f50" y="f25"/>
                  <a:pt x="f59" y="f13"/>
                </a:cubicBezTo>
                <a:cubicBezTo>
                  <a:pt x="f104" y="f13"/>
                  <a:pt x="f104" y="f13"/>
                  <a:pt x="f104" y="f13"/>
                </a:cubicBezTo>
                <a:cubicBezTo>
                  <a:pt x="f58" y="f13"/>
                  <a:pt x="f52" y="f29"/>
                  <a:pt x="f52" y="f15"/>
                </a:cubicBezTo>
                <a:cubicBezTo>
                  <a:pt x="f52" y="f19"/>
                  <a:pt x="f58" y="f9"/>
                  <a:pt x="f104" y="f9"/>
                </a:cubicBezTo>
                <a:cubicBezTo>
                  <a:pt x="f59" y="f9"/>
                  <a:pt x="f59" y="f9"/>
                  <a:pt x="f59" y="f9"/>
                </a:cubicBezTo>
                <a:cubicBezTo>
                  <a:pt x="f50" y="f16"/>
                  <a:pt x="f104" y="f128"/>
                  <a:pt x="f52" y="f77"/>
                </a:cubicBezTo>
                <a:cubicBezTo>
                  <a:pt x="f60" y="f102"/>
                  <a:pt x="f60" y="f102"/>
                  <a:pt x="f60" y="f102"/>
                </a:cubicBezTo>
                <a:cubicBezTo>
                  <a:pt x="f60" y="f102"/>
                  <a:pt x="f93" y="f102"/>
                  <a:pt x="f93" y="f102"/>
                </a:cubicBezTo>
                <a:cubicBezTo>
                  <a:pt x="f69" y="f102"/>
                  <a:pt x="f67" y="f102"/>
                  <a:pt x="f73" y="f77"/>
                </a:cubicBezTo>
                <a:cubicBezTo>
                  <a:pt x="f73" y="f129"/>
                  <a:pt x="f73" y="f123"/>
                  <a:pt x="f67" y="f121"/>
                </a:cubicBezTo>
                <a:cubicBezTo>
                  <a:pt x="f60" y="f124"/>
                  <a:pt x="f60" y="f124"/>
                  <a:pt x="f60" y="f124"/>
                </a:cubicBezTo>
                <a:cubicBezTo>
                  <a:pt x="f74" y="f62"/>
                  <a:pt x="f20" y="f36"/>
                  <a:pt x="f126" y="f67"/>
                </a:cubicBezTo>
                <a:cubicBezTo>
                  <a:pt x="f125" y="f75"/>
                  <a:pt x="f125" y="f75"/>
                  <a:pt x="f125" y="f75"/>
                </a:cubicBezTo>
                <a:cubicBezTo>
                  <a:pt x="f125" y="f34"/>
                  <a:pt x="f99" y="f34"/>
                  <a:pt x="f124" y="f34"/>
                </a:cubicBezTo>
                <a:cubicBezTo>
                  <a:pt x="f121" y="f34"/>
                  <a:pt x="f121" y="f34"/>
                  <a:pt x="f123" y="f34"/>
                </a:cubicBezTo>
                <a:cubicBezTo>
                  <a:pt x="f122" y="f75"/>
                  <a:pt x="f122" y="f73"/>
                  <a:pt x="f122" y="f67"/>
                </a:cubicBezTo>
                <a:cubicBezTo>
                  <a:pt x="f121" y="f93"/>
                  <a:pt x="f121" y="f93"/>
                  <a:pt x="f121" y="f93"/>
                </a:cubicBezTo>
                <a:cubicBezTo>
                  <a:pt x="f120" y="f52"/>
                  <a:pt x="f24" y="f58"/>
                  <a:pt x="f22" y="f104"/>
                </a:cubicBezTo>
                <a:cubicBezTo>
                  <a:pt x="f22" y="f52"/>
                  <a:pt x="f22" y="f52"/>
                  <a:pt x="f22" y="f52"/>
                </a:cubicBezTo>
                <a:cubicBezTo>
                  <a:pt x="f22" y="f40"/>
                  <a:pt x="f21" y="f60"/>
                  <a:pt x="f9" y="f60"/>
                </a:cubicBezTo>
                <a:cubicBezTo>
                  <a:pt x="f19" y="f60"/>
                  <a:pt x="f15" y="f40"/>
                  <a:pt x="f15" y="f52"/>
                </a:cubicBezTo>
                <a:cubicBezTo>
                  <a:pt x="f15" y="f104"/>
                  <a:pt x="f15" y="f104"/>
                  <a:pt x="f15" y="f104"/>
                </a:cubicBezTo>
                <a:cubicBezTo>
                  <a:pt x="f80" y="f58"/>
                  <a:pt x="f55" y="f52"/>
                  <a:pt x="f115" y="f93"/>
                </a:cubicBezTo>
                <a:cubicBezTo>
                  <a:pt x="f106" y="f67"/>
                  <a:pt x="f106" y="f67"/>
                  <a:pt x="f106" y="f67"/>
                </a:cubicBezTo>
                <a:cubicBezTo>
                  <a:pt x="f116" y="f73"/>
                  <a:pt x="f106" y="f75"/>
                  <a:pt x="f115" y="f34"/>
                </a:cubicBezTo>
                <a:cubicBezTo>
                  <a:pt x="f115" y="f34"/>
                  <a:pt x="f114" y="f34"/>
                  <a:pt x="f114" y="f34"/>
                </a:cubicBezTo>
                <a:cubicBezTo>
                  <a:pt x="f127" y="f34"/>
                  <a:pt x="f112" y="f34"/>
                  <a:pt x="f8" y="f75"/>
                </a:cubicBezTo>
                <a:cubicBezTo>
                  <a:pt x="f100" y="f67"/>
                  <a:pt x="f100" y="f67"/>
                  <a:pt x="f100" y="f67"/>
                </a:cubicBezTo>
                <a:cubicBezTo>
                  <a:pt x="f98" y="f36"/>
                  <a:pt x="f84" y="f62"/>
                  <a:pt x="f113" y="f124"/>
                </a:cubicBezTo>
                <a:cubicBezTo>
                  <a:pt x="f86" y="f121"/>
                  <a:pt x="f86" y="f121"/>
                  <a:pt x="f86" y="f121"/>
                </a:cubicBezTo>
                <a:cubicBezTo>
                  <a:pt x="f85" y="f123"/>
                  <a:pt x="f84" y="f129"/>
                  <a:pt x="f85" y="f77"/>
                </a:cubicBezTo>
                <a:cubicBezTo>
                  <a:pt x="f86" y="f102"/>
                  <a:pt x="f86" y="f102"/>
                  <a:pt x="f87" y="f102"/>
                </a:cubicBezTo>
                <a:cubicBezTo>
                  <a:pt x="f113" y="f102"/>
                  <a:pt x="f113" y="f102"/>
                  <a:pt x="f51" y="f102"/>
                </a:cubicBezTo>
                <a:cubicBezTo>
                  <a:pt x="f117" y="f77"/>
                  <a:pt x="f117" y="f77"/>
                  <a:pt x="f117" y="f77"/>
                </a:cubicBezTo>
                <a:cubicBezTo>
                  <a:pt x="f110" y="f128"/>
                  <a:pt x="f130" y="f16"/>
                  <a:pt x="f130" y="f9"/>
                </a:cubicBezTo>
                <a:cubicBezTo>
                  <a:pt x="f110" y="f9"/>
                  <a:pt x="f110" y="f9"/>
                  <a:pt x="f110" y="f9"/>
                </a:cubicBezTo>
                <a:cubicBezTo>
                  <a:pt x="f92" y="f9"/>
                  <a:pt x="f109" y="f19"/>
                  <a:pt x="f109" y="f15"/>
                </a:cubicBezTo>
                <a:cubicBezTo>
                  <a:pt x="f109" y="f29"/>
                  <a:pt x="f92" y="f13"/>
                  <a:pt x="f110" y="f13"/>
                </a:cubicBezTo>
                <a:cubicBezTo>
                  <a:pt x="f130" y="f13"/>
                  <a:pt x="f130" y="f13"/>
                  <a:pt x="f130" y="f13"/>
                </a:cubicBezTo>
                <a:cubicBezTo>
                  <a:pt x="f130" y="f25"/>
                  <a:pt x="f110" y="f101"/>
                  <a:pt x="f117" y="f112"/>
                </a:cubicBezTo>
                <a:cubicBezTo>
                  <a:pt x="f51" y="f127"/>
                  <a:pt x="f51" y="f127"/>
                  <a:pt x="f51" y="f127"/>
                </a:cubicBezTo>
                <a:cubicBezTo>
                  <a:pt x="f87" y="f114"/>
                  <a:pt x="f86" y="f127"/>
                  <a:pt x="f85" y="f112"/>
                </a:cubicBezTo>
                <a:cubicBezTo>
                  <a:pt x="f84" y="f8"/>
                  <a:pt x="f85" y="f27"/>
                  <a:pt x="f86" y="f28"/>
                </a:cubicBezTo>
                <a:cubicBezTo>
                  <a:pt x="f113" y="f107"/>
                  <a:pt x="f113" y="f107"/>
                  <a:pt x="f113" y="f107"/>
                </a:cubicBezTo>
                <a:cubicBezTo>
                  <a:pt x="f84" y="f45"/>
                  <a:pt x="f98" y="f87"/>
                  <a:pt x="f100" y="f109"/>
                </a:cubicBezTo>
                <a:close/>
              </a:path>
            </a:pathLst>
          </a:custGeom>
          <a:solidFill>
            <a:srgbClr val="FFA40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4" name="Freeform 2101">
            <a:extLst>
              <a:ext uri="{FF2B5EF4-FFF2-40B4-BE49-F238E27FC236}">
                <a16:creationId xmlns:a16="http://schemas.microsoft.com/office/drawing/2014/main" id="{73A49CC4-ED75-2155-41F6-A71773D1BFF0}"/>
              </a:ext>
            </a:extLst>
          </p:cNvPr>
          <p:cNvSpPr/>
          <p:nvPr/>
        </p:nvSpPr>
        <p:spPr>
          <a:xfrm>
            <a:off x="4033084" y="1854496"/>
            <a:ext cx="525459" cy="550861"/>
          </a:xfrm>
          <a:custGeom>
            <a:avLst/>
            <a:gdLst>
              <a:gd name="f0" fmla="val 10800000"/>
              <a:gd name="f1" fmla="val 5400000"/>
              <a:gd name="f2" fmla="val 180"/>
              <a:gd name="f3" fmla="val w"/>
              <a:gd name="f4" fmla="val h"/>
              <a:gd name="f5" fmla="val 0"/>
              <a:gd name="f6" fmla="val 154"/>
              <a:gd name="f7" fmla="val 160"/>
              <a:gd name="f8" fmla="val 22"/>
              <a:gd name="f9" fmla="val 7"/>
              <a:gd name="f10" fmla="val 115"/>
              <a:gd name="f11" fmla="val 77"/>
              <a:gd name="f12" fmla="val 39"/>
              <a:gd name="f13" fmla="val 25"/>
              <a:gd name="f14" fmla="val 2"/>
              <a:gd name="f15" fmla="val 28"/>
              <a:gd name="f16" fmla="val 6"/>
              <a:gd name="f17" fmla="val 30"/>
              <a:gd name="f18" fmla="val 58"/>
              <a:gd name="f19" fmla="val 102"/>
              <a:gd name="f20" fmla="val 156"/>
              <a:gd name="f21" fmla="val 158"/>
              <a:gd name="f22" fmla="val 59"/>
              <a:gd name="f23" fmla="val 159"/>
              <a:gd name="f24" fmla="val 60"/>
              <a:gd name="f25" fmla="val 62"/>
              <a:gd name="f26" fmla="val 95"/>
              <a:gd name="f27" fmla="val 127"/>
              <a:gd name="f28" fmla="val 148"/>
              <a:gd name="f29" fmla="val 152"/>
              <a:gd name="f30" fmla="val 120"/>
              <a:gd name="f31" fmla="val 147"/>
              <a:gd name="f32" fmla="val 15"/>
              <a:gd name="f33" fmla="val 23"/>
              <a:gd name="f34" fmla="val 146"/>
              <a:gd name="f35" fmla="val 24"/>
              <a:gd name="f36" fmla="val 144"/>
              <a:gd name="f37" fmla="val 26"/>
              <a:gd name="f38" fmla="val 135"/>
              <a:gd name="f39" fmla="val 31"/>
              <a:gd name="f40" fmla="val 111"/>
              <a:gd name="f41" fmla="val 37"/>
              <a:gd name="f42" fmla="val 43"/>
              <a:gd name="f43" fmla="val 18"/>
              <a:gd name="f44" fmla="val 10"/>
              <a:gd name="f45" fmla="val 8"/>
              <a:gd name="f46" fmla="val 34"/>
              <a:gd name="f47" fmla="val 89"/>
              <a:gd name="f48" fmla="val 125"/>
              <a:gd name="f49" fmla="val 65"/>
              <a:gd name="f50" fmla="val 149"/>
              <a:gd name="f51" fmla="val 104"/>
              <a:gd name="f52" fmla="val 91"/>
              <a:gd name="f53" fmla="val 98"/>
              <a:gd name="f54" fmla="val 63"/>
              <a:gd name="f55" fmla="val 17"/>
              <a:gd name="f56" fmla="val 36"/>
              <a:gd name="f57" fmla="val 32"/>
              <a:gd name="f58" fmla="val 40"/>
              <a:gd name="f59" fmla="val 54"/>
              <a:gd name="f60" fmla="val 99"/>
              <a:gd name="f61" fmla="val 122"/>
              <a:gd name="f62" fmla="val 136"/>
              <a:gd name="f63" fmla="+- 0 0 -90"/>
              <a:gd name="f64" fmla="*/ f3 1 154"/>
              <a:gd name="f65" fmla="*/ f4 1 160"/>
              <a:gd name="f66" fmla="val f5"/>
              <a:gd name="f67" fmla="val f6"/>
              <a:gd name="f68" fmla="val f7"/>
              <a:gd name="f69" fmla="*/ f63 f0 1"/>
              <a:gd name="f70" fmla="+- f68 0 f66"/>
              <a:gd name="f71" fmla="+- f67 0 f66"/>
              <a:gd name="f72" fmla="*/ f69 1 f2"/>
              <a:gd name="f73" fmla="*/ f71 1 154"/>
              <a:gd name="f74" fmla="*/ f70 1 160"/>
              <a:gd name="f75" fmla="*/ 154 f71 1"/>
              <a:gd name="f76" fmla="*/ 22 f70 1"/>
              <a:gd name="f77" fmla="*/ 77 f71 1"/>
              <a:gd name="f78" fmla="*/ 0 f70 1"/>
              <a:gd name="f79" fmla="*/ 0 f71 1"/>
              <a:gd name="f80" fmla="*/ 6 f71 1"/>
              <a:gd name="f81" fmla="*/ 30 f70 1"/>
              <a:gd name="f82" fmla="*/ 58 f71 1"/>
              <a:gd name="f83" fmla="*/ 102 f70 1"/>
              <a:gd name="f84" fmla="*/ 156 f70 1"/>
              <a:gd name="f85" fmla="*/ 60 f71 1"/>
              <a:gd name="f86" fmla="*/ 159 f70 1"/>
              <a:gd name="f87" fmla="*/ 62 f71 1"/>
              <a:gd name="f88" fmla="*/ 160 f70 1"/>
              <a:gd name="f89" fmla="*/ 95 f71 1"/>
              <a:gd name="f90" fmla="*/ 127 f70 1"/>
              <a:gd name="f91" fmla="*/ 148 f71 1"/>
              <a:gd name="f92" fmla="*/ 6 f70 1"/>
              <a:gd name="f93" fmla="*/ 147 f71 1"/>
              <a:gd name="f94" fmla="*/ 144 f71 1"/>
              <a:gd name="f95" fmla="*/ 26 f70 1"/>
              <a:gd name="f96" fmla="*/ 37 f70 1"/>
              <a:gd name="f97" fmla="*/ 10 f71 1"/>
              <a:gd name="f98" fmla="*/ 8 f71 1"/>
              <a:gd name="f99" fmla="*/ 25 f70 1"/>
              <a:gd name="f100" fmla="*/ 89 f71 1"/>
              <a:gd name="f101" fmla="*/ 125 f70 1"/>
              <a:gd name="f102" fmla="*/ 65 f71 1"/>
              <a:gd name="f103" fmla="*/ 149 f70 1"/>
              <a:gd name="f104" fmla="*/ 104 f70 1"/>
              <a:gd name="f105" fmla="*/ 91 f71 1"/>
              <a:gd name="f106" fmla="*/ 98 f70 1"/>
              <a:gd name="f107" fmla="*/ 63 f71 1"/>
              <a:gd name="f108" fmla="*/ 17 f71 1"/>
              <a:gd name="f109" fmla="*/ 36 f70 1"/>
              <a:gd name="f110" fmla="*/ 43 f70 1"/>
              <a:gd name="f111" fmla="*/ 136 f71 1"/>
              <a:gd name="f112" fmla="+- f72 0 f1"/>
              <a:gd name="f113" fmla="*/ f75 1 154"/>
              <a:gd name="f114" fmla="*/ f76 1 160"/>
              <a:gd name="f115" fmla="*/ f77 1 154"/>
              <a:gd name="f116" fmla="*/ f78 1 160"/>
              <a:gd name="f117" fmla="*/ f79 1 154"/>
              <a:gd name="f118" fmla="*/ f80 1 154"/>
              <a:gd name="f119" fmla="*/ f81 1 160"/>
              <a:gd name="f120" fmla="*/ f82 1 154"/>
              <a:gd name="f121" fmla="*/ f83 1 160"/>
              <a:gd name="f122" fmla="*/ f84 1 160"/>
              <a:gd name="f123" fmla="*/ f85 1 154"/>
              <a:gd name="f124" fmla="*/ f86 1 160"/>
              <a:gd name="f125" fmla="*/ f87 1 154"/>
              <a:gd name="f126" fmla="*/ f88 1 160"/>
              <a:gd name="f127" fmla="*/ f89 1 154"/>
              <a:gd name="f128" fmla="*/ f90 1 160"/>
              <a:gd name="f129" fmla="*/ f91 1 154"/>
              <a:gd name="f130" fmla="*/ f92 1 160"/>
              <a:gd name="f131" fmla="*/ f93 1 154"/>
              <a:gd name="f132" fmla="*/ f94 1 154"/>
              <a:gd name="f133" fmla="*/ f95 1 160"/>
              <a:gd name="f134" fmla="*/ f96 1 160"/>
              <a:gd name="f135" fmla="*/ f97 1 154"/>
              <a:gd name="f136" fmla="*/ f98 1 154"/>
              <a:gd name="f137" fmla="*/ f99 1 160"/>
              <a:gd name="f138" fmla="*/ f100 1 154"/>
              <a:gd name="f139" fmla="*/ f101 1 160"/>
              <a:gd name="f140" fmla="*/ f102 1 154"/>
              <a:gd name="f141" fmla="*/ f103 1 160"/>
              <a:gd name="f142" fmla="*/ f104 1 160"/>
              <a:gd name="f143" fmla="*/ f105 1 154"/>
              <a:gd name="f144" fmla="*/ f106 1 160"/>
              <a:gd name="f145" fmla="*/ f107 1 154"/>
              <a:gd name="f146" fmla="*/ f108 1 154"/>
              <a:gd name="f147" fmla="*/ f109 1 160"/>
              <a:gd name="f148" fmla="*/ f110 1 160"/>
              <a:gd name="f149" fmla="*/ f111 1 154"/>
              <a:gd name="f150" fmla="*/ 0 1 f73"/>
              <a:gd name="f151" fmla="*/ f67 1 f73"/>
              <a:gd name="f152" fmla="*/ 0 1 f74"/>
              <a:gd name="f153" fmla="*/ f68 1 f74"/>
              <a:gd name="f154" fmla="*/ f113 1 f73"/>
              <a:gd name="f155" fmla="*/ f114 1 f74"/>
              <a:gd name="f156" fmla="*/ f115 1 f73"/>
              <a:gd name="f157" fmla="*/ f116 1 f74"/>
              <a:gd name="f158" fmla="*/ f117 1 f73"/>
              <a:gd name="f159" fmla="*/ f118 1 f73"/>
              <a:gd name="f160" fmla="*/ f119 1 f74"/>
              <a:gd name="f161" fmla="*/ f120 1 f73"/>
              <a:gd name="f162" fmla="*/ f121 1 f74"/>
              <a:gd name="f163" fmla="*/ f122 1 f74"/>
              <a:gd name="f164" fmla="*/ f123 1 f73"/>
              <a:gd name="f165" fmla="*/ f124 1 f74"/>
              <a:gd name="f166" fmla="*/ f125 1 f73"/>
              <a:gd name="f167" fmla="*/ f126 1 f74"/>
              <a:gd name="f168" fmla="*/ f127 1 f73"/>
              <a:gd name="f169" fmla="*/ f128 1 f74"/>
              <a:gd name="f170" fmla="*/ f129 1 f73"/>
              <a:gd name="f171" fmla="*/ f130 1 f74"/>
              <a:gd name="f172" fmla="*/ f131 1 f73"/>
              <a:gd name="f173" fmla="*/ f132 1 f73"/>
              <a:gd name="f174" fmla="*/ f133 1 f74"/>
              <a:gd name="f175" fmla="*/ f134 1 f74"/>
              <a:gd name="f176" fmla="*/ f135 1 f73"/>
              <a:gd name="f177" fmla="*/ f136 1 f73"/>
              <a:gd name="f178" fmla="*/ f137 1 f74"/>
              <a:gd name="f179" fmla="*/ f138 1 f73"/>
              <a:gd name="f180" fmla="*/ f139 1 f74"/>
              <a:gd name="f181" fmla="*/ f140 1 f73"/>
              <a:gd name="f182" fmla="*/ f141 1 f74"/>
              <a:gd name="f183" fmla="*/ f142 1 f74"/>
              <a:gd name="f184" fmla="*/ f143 1 f73"/>
              <a:gd name="f185" fmla="*/ f144 1 f74"/>
              <a:gd name="f186" fmla="*/ f145 1 f73"/>
              <a:gd name="f187" fmla="*/ f146 1 f73"/>
              <a:gd name="f188" fmla="*/ f147 1 f74"/>
              <a:gd name="f189" fmla="*/ f148 1 f74"/>
              <a:gd name="f190" fmla="*/ f149 1 f73"/>
              <a:gd name="f191" fmla="*/ f150 f64 1"/>
              <a:gd name="f192" fmla="*/ f151 f64 1"/>
              <a:gd name="f193" fmla="*/ f153 f65 1"/>
              <a:gd name="f194" fmla="*/ f152 f65 1"/>
              <a:gd name="f195" fmla="*/ f154 f64 1"/>
              <a:gd name="f196" fmla="*/ f155 f65 1"/>
              <a:gd name="f197" fmla="*/ f156 f64 1"/>
              <a:gd name="f198" fmla="*/ f157 f65 1"/>
              <a:gd name="f199" fmla="*/ f158 f64 1"/>
              <a:gd name="f200" fmla="*/ f159 f64 1"/>
              <a:gd name="f201" fmla="*/ f160 f65 1"/>
              <a:gd name="f202" fmla="*/ f161 f64 1"/>
              <a:gd name="f203" fmla="*/ f162 f65 1"/>
              <a:gd name="f204" fmla="*/ f163 f65 1"/>
              <a:gd name="f205" fmla="*/ f164 f64 1"/>
              <a:gd name="f206" fmla="*/ f165 f65 1"/>
              <a:gd name="f207" fmla="*/ f166 f64 1"/>
              <a:gd name="f208" fmla="*/ f167 f65 1"/>
              <a:gd name="f209" fmla="*/ f168 f64 1"/>
              <a:gd name="f210" fmla="*/ f169 f65 1"/>
              <a:gd name="f211" fmla="*/ f170 f64 1"/>
              <a:gd name="f212" fmla="*/ f171 f65 1"/>
              <a:gd name="f213" fmla="*/ f172 f64 1"/>
              <a:gd name="f214" fmla="*/ f173 f64 1"/>
              <a:gd name="f215" fmla="*/ f174 f65 1"/>
              <a:gd name="f216" fmla="*/ f175 f65 1"/>
              <a:gd name="f217" fmla="*/ f176 f64 1"/>
              <a:gd name="f218" fmla="*/ f177 f64 1"/>
              <a:gd name="f219" fmla="*/ f178 f65 1"/>
              <a:gd name="f220" fmla="*/ f179 f64 1"/>
              <a:gd name="f221" fmla="*/ f180 f65 1"/>
              <a:gd name="f222" fmla="*/ f181 f64 1"/>
              <a:gd name="f223" fmla="*/ f182 f65 1"/>
              <a:gd name="f224" fmla="*/ f183 f65 1"/>
              <a:gd name="f225" fmla="*/ f184 f64 1"/>
              <a:gd name="f226" fmla="*/ f185 f65 1"/>
              <a:gd name="f227" fmla="*/ f186 f64 1"/>
              <a:gd name="f228" fmla="*/ f187 f64 1"/>
              <a:gd name="f229" fmla="*/ f188 f65 1"/>
              <a:gd name="f230" fmla="*/ f189 f65 1"/>
              <a:gd name="f231" fmla="*/ f190 f64 1"/>
            </a:gdLst>
            <a:ahLst/>
            <a:cxnLst>
              <a:cxn ang="3cd4">
                <a:pos x="hc" y="t"/>
              </a:cxn>
              <a:cxn ang="0">
                <a:pos x="r" y="vc"/>
              </a:cxn>
              <a:cxn ang="cd4">
                <a:pos x="hc" y="b"/>
              </a:cxn>
              <a:cxn ang="cd2">
                <a:pos x="l" y="vc"/>
              </a:cxn>
              <a:cxn ang="f112">
                <a:pos x="f195" y="f196"/>
              </a:cxn>
              <a:cxn ang="f112">
                <a:pos x="f197" y="f198"/>
              </a:cxn>
              <a:cxn ang="f112">
                <a:pos x="f199" y="f196"/>
              </a:cxn>
              <a:cxn ang="f112">
                <a:pos x="f200" y="f201"/>
              </a:cxn>
              <a:cxn ang="f112">
                <a:pos x="f202" y="f203"/>
              </a:cxn>
              <a:cxn ang="f112">
                <a:pos x="f202" y="f204"/>
              </a:cxn>
              <a:cxn ang="f112">
                <a:pos x="f205" y="f206"/>
              </a:cxn>
              <a:cxn ang="f112">
                <a:pos x="f207" y="f208"/>
              </a:cxn>
              <a:cxn ang="f112">
                <a:pos x="f209" y="f210"/>
              </a:cxn>
              <a:cxn ang="f112">
                <a:pos x="f209" y="f203"/>
              </a:cxn>
              <a:cxn ang="f112">
                <a:pos x="f211" y="f201"/>
              </a:cxn>
              <a:cxn ang="f112">
                <a:pos x="f211" y="f201"/>
              </a:cxn>
              <a:cxn ang="f112">
                <a:pos x="f195" y="f196"/>
              </a:cxn>
              <a:cxn ang="f112">
                <a:pos x="f197" y="f212"/>
              </a:cxn>
              <a:cxn ang="f112">
                <a:pos x="f213" y="f196"/>
              </a:cxn>
              <a:cxn ang="f112">
                <a:pos x="f214" y="f215"/>
              </a:cxn>
              <a:cxn ang="f112">
                <a:pos x="f214" y="f215"/>
              </a:cxn>
              <a:cxn ang="f112">
                <a:pos x="f214" y="f215"/>
              </a:cxn>
              <a:cxn ang="f112">
                <a:pos x="f197" y="f216"/>
              </a:cxn>
              <a:cxn ang="f112">
                <a:pos x="f217" y="f215"/>
              </a:cxn>
              <a:cxn ang="f112">
                <a:pos x="f217" y="f215"/>
              </a:cxn>
              <a:cxn ang="f112">
                <a:pos x="f218" y="f219"/>
              </a:cxn>
              <a:cxn ang="f112">
                <a:pos x="f200" y="f196"/>
              </a:cxn>
              <a:cxn ang="f112">
                <a:pos x="f197" y="f212"/>
              </a:cxn>
              <a:cxn ang="f112">
                <a:pos x="f220" y="f221"/>
              </a:cxn>
              <a:cxn ang="f112">
                <a:pos x="f222" y="f223"/>
              </a:cxn>
              <a:cxn ang="f112">
                <a:pos x="f222" y="f224"/>
              </a:cxn>
              <a:cxn ang="f112">
                <a:pos x="f220" y="f224"/>
              </a:cxn>
              <a:cxn ang="f112">
                <a:pos x="f220" y="f221"/>
              </a:cxn>
              <a:cxn ang="f112">
                <a:pos x="f225" y="f226"/>
              </a:cxn>
              <a:cxn ang="f112">
                <a:pos x="f227" y="f226"/>
              </a:cxn>
              <a:cxn ang="f112">
                <a:pos x="f228" y="f229"/>
              </a:cxn>
              <a:cxn ang="f112">
                <a:pos x="f197" y="f230"/>
              </a:cxn>
              <a:cxn ang="f112">
                <a:pos x="f231" y="f229"/>
              </a:cxn>
              <a:cxn ang="f112">
                <a:pos x="f225" y="f226"/>
              </a:cxn>
            </a:cxnLst>
            <a:rect l="f191" t="f194" r="f192" b="f193"/>
            <a:pathLst>
              <a:path w="154" h="160">
                <a:moveTo>
                  <a:pt x="f6" y="f8"/>
                </a:moveTo>
                <a:cubicBezTo>
                  <a:pt x="f6" y="f9"/>
                  <a:pt x="f10" y="f5"/>
                  <a:pt x="f11" y="f5"/>
                </a:cubicBezTo>
                <a:cubicBezTo>
                  <a:pt x="f12" y="f5"/>
                  <a:pt x="f5" y="f9"/>
                  <a:pt x="f5" y="f8"/>
                </a:cubicBezTo>
                <a:cubicBezTo>
                  <a:pt x="f5" y="f13"/>
                  <a:pt x="f14" y="f15"/>
                  <a:pt x="f16" y="f17"/>
                </a:cubicBezTo>
                <a:cubicBezTo>
                  <a:pt x="f18" y="f19"/>
                  <a:pt x="f18" y="f19"/>
                  <a:pt x="f18" y="f19"/>
                </a:cubicBezTo>
                <a:cubicBezTo>
                  <a:pt x="f18" y="f20"/>
                  <a:pt x="f18" y="f20"/>
                  <a:pt x="f18" y="f20"/>
                </a:cubicBezTo>
                <a:cubicBezTo>
                  <a:pt x="f18" y="f21"/>
                  <a:pt x="f22" y="f23"/>
                  <a:pt x="f24" y="f23"/>
                </a:cubicBezTo>
                <a:cubicBezTo>
                  <a:pt x="f25" y="f7"/>
                  <a:pt x="f25" y="f7"/>
                  <a:pt x="f25" y="f7"/>
                </a:cubicBezTo>
                <a:cubicBezTo>
                  <a:pt x="f26" y="f27"/>
                  <a:pt x="f26" y="f27"/>
                  <a:pt x="f26" y="f27"/>
                </a:cubicBezTo>
                <a:cubicBezTo>
                  <a:pt x="f26" y="f19"/>
                  <a:pt x="f26" y="f19"/>
                  <a:pt x="f26" y="f19"/>
                </a:cubicBezTo>
                <a:cubicBezTo>
                  <a:pt x="f28" y="f17"/>
                  <a:pt x="f28" y="f17"/>
                  <a:pt x="f28" y="f17"/>
                </a:cubicBezTo>
                <a:cubicBezTo>
                  <a:pt x="f28" y="f17"/>
                  <a:pt x="f28" y="f17"/>
                  <a:pt x="f28" y="f17"/>
                </a:cubicBezTo>
                <a:cubicBezTo>
                  <a:pt x="f29" y="f15"/>
                  <a:pt x="f6" y="f13"/>
                  <a:pt x="f6" y="f8"/>
                </a:cubicBezTo>
                <a:close/>
                <a:moveTo>
                  <a:pt x="f11" y="f16"/>
                </a:moveTo>
                <a:cubicBezTo>
                  <a:pt x="f30" y="f16"/>
                  <a:pt x="f31" y="f32"/>
                  <a:pt x="f31" y="f8"/>
                </a:cubicBezTo>
                <a:cubicBezTo>
                  <a:pt x="f31" y="f33"/>
                  <a:pt x="f34" y="f35"/>
                  <a:pt x="f36" y="f37"/>
                </a:cubicBezTo>
                <a:cubicBezTo>
                  <a:pt x="f36" y="f37"/>
                  <a:pt x="f36" y="f37"/>
                  <a:pt x="f36" y="f37"/>
                </a:cubicBezTo>
                <a:cubicBezTo>
                  <a:pt x="f36" y="f37"/>
                  <a:pt x="f36" y="f37"/>
                  <a:pt x="f36" y="f37"/>
                </a:cubicBezTo>
                <a:cubicBezTo>
                  <a:pt x="f38" y="f39"/>
                  <a:pt x="f40" y="f41"/>
                  <a:pt x="f11" y="f41"/>
                </a:cubicBezTo>
                <a:cubicBezTo>
                  <a:pt x="f42" y="f41"/>
                  <a:pt x="f43" y="f39"/>
                  <a:pt x="f44" y="f37"/>
                </a:cubicBezTo>
                <a:cubicBezTo>
                  <a:pt x="f44" y="f37"/>
                  <a:pt x="f44" y="f37"/>
                  <a:pt x="f44" y="f37"/>
                </a:cubicBezTo>
                <a:cubicBezTo>
                  <a:pt x="f45" y="f13"/>
                  <a:pt x="f45" y="f13"/>
                  <a:pt x="f45" y="f13"/>
                </a:cubicBezTo>
                <a:cubicBezTo>
                  <a:pt x="f9" y="f35"/>
                  <a:pt x="f16" y="f33"/>
                  <a:pt x="f16" y="f8"/>
                </a:cubicBezTo>
                <a:cubicBezTo>
                  <a:pt x="f16" y="f32"/>
                  <a:pt x="f46" y="f16"/>
                  <a:pt x="f11" y="f16"/>
                </a:cubicBezTo>
                <a:close/>
                <a:moveTo>
                  <a:pt x="f47" y="f48"/>
                </a:moveTo>
                <a:cubicBezTo>
                  <a:pt x="f49" y="f50"/>
                  <a:pt x="f49" y="f50"/>
                  <a:pt x="f49" y="f50"/>
                </a:cubicBezTo>
                <a:cubicBezTo>
                  <a:pt x="f49" y="f51"/>
                  <a:pt x="f49" y="f51"/>
                  <a:pt x="f49" y="f51"/>
                </a:cubicBezTo>
                <a:cubicBezTo>
                  <a:pt x="f47" y="f51"/>
                  <a:pt x="f47" y="f51"/>
                  <a:pt x="f47" y="f51"/>
                </a:cubicBezTo>
                <a:lnTo>
                  <a:pt x="f47" y="f48"/>
                </a:lnTo>
                <a:close/>
                <a:moveTo>
                  <a:pt x="f52" y="f53"/>
                </a:moveTo>
                <a:cubicBezTo>
                  <a:pt x="f54" y="f53"/>
                  <a:pt x="f54" y="f53"/>
                  <a:pt x="f54" y="f53"/>
                </a:cubicBezTo>
                <a:cubicBezTo>
                  <a:pt x="f55" y="f56"/>
                  <a:pt x="f55" y="f56"/>
                  <a:pt x="f55" y="f56"/>
                </a:cubicBezTo>
                <a:cubicBezTo>
                  <a:pt x="f57" y="f58"/>
                  <a:pt x="f59" y="f42"/>
                  <a:pt x="f11" y="f42"/>
                </a:cubicBezTo>
                <a:cubicBezTo>
                  <a:pt x="f60" y="f42"/>
                  <a:pt x="f61" y="f58"/>
                  <a:pt x="f62" y="f56"/>
                </a:cubicBezTo>
                <a:lnTo>
                  <a:pt x="f52" y="f53"/>
                </a:lnTo>
                <a:close/>
              </a:path>
            </a:pathLst>
          </a:custGeom>
          <a:solidFill>
            <a:srgbClr val="FFA40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5" name="Freeform 2131">
            <a:extLst>
              <a:ext uri="{FF2B5EF4-FFF2-40B4-BE49-F238E27FC236}">
                <a16:creationId xmlns:a16="http://schemas.microsoft.com/office/drawing/2014/main" id="{3B0E971D-27EF-63B3-C7E0-B8F1EA2E809B}"/>
              </a:ext>
            </a:extLst>
          </p:cNvPr>
          <p:cNvSpPr/>
          <p:nvPr/>
        </p:nvSpPr>
        <p:spPr>
          <a:xfrm>
            <a:off x="6735716" y="1860974"/>
            <a:ext cx="546097" cy="533396"/>
          </a:xfrm>
          <a:custGeom>
            <a:avLst/>
            <a:gdLst>
              <a:gd name="f0" fmla="val 10800000"/>
              <a:gd name="f1" fmla="val 5400000"/>
              <a:gd name="f2" fmla="val 180"/>
              <a:gd name="f3" fmla="val w"/>
              <a:gd name="f4" fmla="val h"/>
              <a:gd name="f5" fmla="val 0"/>
              <a:gd name="f6" fmla="val 344"/>
              <a:gd name="f7" fmla="val 336"/>
              <a:gd name="f8" fmla="val 284"/>
              <a:gd name="f9" fmla="val 132"/>
              <a:gd name="f10" fmla="val 98"/>
              <a:gd name="f11" fmla="val 172"/>
              <a:gd name="f12" fmla="val 60"/>
              <a:gd name="f13" fmla="val 167"/>
              <a:gd name="f14" fmla="val 204"/>
              <a:gd name="f15" fmla="val 236"/>
              <a:gd name="f16" fmla="val 15"/>
              <a:gd name="f17" fmla="val 318"/>
              <a:gd name="f18" fmla="val 182"/>
              <a:gd name="f19" fmla="val 26"/>
              <a:gd name="f20" fmla="val 73"/>
              <a:gd name="f21" fmla="val 141"/>
              <a:gd name="f22" fmla="val 197"/>
              <a:gd name="f23" fmla="val 271"/>
              <a:gd name="f24" fmla="val 252"/>
              <a:gd name="f25" fmla="val 239"/>
              <a:gd name="f26" fmla="val 321"/>
              <a:gd name="f27" fmla="val 210"/>
              <a:gd name="f28" fmla="val 267"/>
              <a:gd name="f29" fmla="+- 0 0 -90"/>
              <a:gd name="f30" fmla="*/ f3 1 344"/>
              <a:gd name="f31" fmla="*/ f4 1 336"/>
              <a:gd name="f32" fmla="val f5"/>
              <a:gd name="f33" fmla="val f6"/>
              <a:gd name="f34" fmla="val f7"/>
              <a:gd name="f35" fmla="*/ f29 f0 1"/>
              <a:gd name="f36" fmla="+- f34 0 f32"/>
              <a:gd name="f37" fmla="+- f33 0 f32"/>
              <a:gd name="f38" fmla="*/ f35 1 f2"/>
              <a:gd name="f39" fmla="*/ f37 1 344"/>
              <a:gd name="f40" fmla="*/ f36 1 336"/>
              <a:gd name="f41" fmla="*/ 284 f37 1"/>
              <a:gd name="f42" fmla="*/ 132 f36 1"/>
              <a:gd name="f43" fmla="*/ 344 f37 1"/>
              <a:gd name="f44" fmla="*/ 98 f36 1"/>
              <a:gd name="f45" fmla="*/ 172 f37 1"/>
              <a:gd name="f46" fmla="*/ 0 f36 1"/>
              <a:gd name="f47" fmla="*/ 0 f37 1"/>
              <a:gd name="f48" fmla="*/ 60 f37 1"/>
              <a:gd name="f49" fmla="*/ 167 f36 1"/>
              <a:gd name="f50" fmla="*/ 204 f36 1"/>
              <a:gd name="f51" fmla="*/ 236 f36 1"/>
              <a:gd name="f52" fmla="*/ 336 f36 1"/>
              <a:gd name="f53" fmla="*/ 15 f36 1"/>
              <a:gd name="f54" fmla="*/ 318 f37 1"/>
              <a:gd name="f55" fmla="*/ 182 f36 1"/>
              <a:gd name="f56" fmla="*/ 26 f37 1"/>
              <a:gd name="f57" fmla="*/ 73 f37 1"/>
              <a:gd name="f58" fmla="*/ 141 f36 1"/>
              <a:gd name="f59" fmla="*/ 197 f36 1"/>
              <a:gd name="f60" fmla="*/ 271 f37 1"/>
              <a:gd name="f61" fmla="*/ 252 f36 1"/>
              <a:gd name="f62" fmla="*/ 239 f36 1"/>
              <a:gd name="f63" fmla="*/ 321 f36 1"/>
              <a:gd name="f64" fmla="*/ 210 f36 1"/>
              <a:gd name="f65" fmla="*/ 267 f36 1"/>
              <a:gd name="f66" fmla="+- f38 0 f1"/>
              <a:gd name="f67" fmla="*/ f41 1 344"/>
              <a:gd name="f68" fmla="*/ f42 1 336"/>
              <a:gd name="f69" fmla="*/ f43 1 344"/>
              <a:gd name="f70" fmla="*/ f44 1 336"/>
              <a:gd name="f71" fmla="*/ f45 1 344"/>
              <a:gd name="f72" fmla="*/ f46 1 336"/>
              <a:gd name="f73" fmla="*/ f47 1 344"/>
              <a:gd name="f74" fmla="*/ f48 1 344"/>
              <a:gd name="f75" fmla="*/ f49 1 336"/>
              <a:gd name="f76" fmla="*/ f50 1 336"/>
              <a:gd name="f77" fmla="*/ f51 1 336"/>
              <a:gd name="f78" fmla="*/ f52 1 336"/>
              <a:gd name="f79" fmla="*/ f53 1 336"/>
              <a:gd name="f80" fmla="*/ f54 1 344"/>
              <a:gd name="f81" fmla="*/ f55 1 336"/>
              <a:gd name="f82" fmla="*/ f56 1 344"/>
              <a:gd name="f83" fmla="*/ f57 1 344"/>
              <a:gd name="f84" fmla="*/ f58 1 336"/>
              <a:gd name="f85" fmla="*/ f59 1 336"/>
              <a:gd name="f86" fmla="*/ f60 1 344"/>
              <a:gd name="f87" fmla="*/ f61 1 336"/>
              <a:gd name="f88" fmla="*/ f62 1 336"/>
              <a:gd name="f89" fmla="*/ f63 1 336"/>
              <a:gd name="f90" fmla="*/ f64 1 336"/>
              <a:gd name="f91" fmla="*/ f65 1 336"/>
              <a:gd name="f92" fmla="*/ 0 1 f39"/>
              <a:gd name="f93" fmla="*/ f33 1 f39"/>
              <a:gd name="f94" fmla="*/ 0 1 f40"/>
              <a:gd name="f95" fmla="*/ f34 1 f40"/>
              <a:gd name="f96" fmla="*/ f67 1 f39"/>
              <a:gd name="f97" fmla="*/ f68 1 f40"/>
              <a:gd name="f98" fmla="*/ f69 1 f39"/>
              <a:gd name="f99" fmla="*/ f70 1 f40"/>
              <a:gd name="f100" fmla="*/ f71 1 f39"/>
              <a:gd name="f101" fmla="*/ f72 1 f40"/>
              <a:gd name="f102" fmla="*/ f73 1 f39"/>
              <a:gd name="f103" fmla="*/ f74 1 f39"/>
              <a:gd name="f104" fmla="*/ f75 1 f40"/>
              <a:gd name="f105" fmla="*/ f76 1 f40"/>
              <a:gd name="f106" fmla="*/ f77 1 f40"/>
              <a:gd name="f107" fmla="*/ f78 1 f40"/>
              <a:gd name="f108" fmla="*/ f79 1 f40"/>
              <a:gd name="f109" fmla="*/ f80 1 f39"/>
              <a:gd name="f110" fmla="*/ f81 1 f40"/>
              <a:gd name="f111" fmla="*/ f82 1 f39"/>
              <a:gd name="f112" fmla="*/ f83 1 f39"/>
              <a:gd name="f113" fmla="*/ f84 1 f40"/>
              <a:gd name="f114" fmla="*/ f85 1 f40"/>
              <a:gd name="f115" fmla="*/ f86 1 f39"/>
              <a:gd name="f116" fmla="*/ f87 1 f40"/>
              <a:gd name="f117" fmla="*/ f88 1 f40"/>
              <a:gd name="f118" fmla="*/ f89 1 f40"/>
              <a:gd name="f119" fmla="*/ f90 1 f40"/>
              <a:gd name="f120" fmla="*/ f91 1 f40"/>
              <a:gd name="f121" fmla="*/ f92 f30 1"/>
              <a:gd name="f122" fmla="*/ f93 f30 1"/>
              <a:gd name="f123" fmla="*/ f95 f31 1"/>
              <a:gd name="f124" fmla="*/ f94 f31 1"/>
              <a:gd name="f125" fmla="*/ f96 f30 1"/>
              <a:gd name="f126" fmla="*/ f97 f31 1"/>
              <a:gd name="f127" fmla="*/ f98 f30 1"/>
              <a:gd name="f128" fmla="*/ f99 f31 1"/>
              <a:gd name="f129" fmla="*/ f100 f30 1"/>
              <a:gd name="f130" fmla="*/ f101 f31 1"/>
              <a:gd name="f131" fmla="*/ f102 f30 1"/>
              <a:gd name="f132" fmla="*/ f103 f30 1"/>
              <a:gd name="f133" fmla="*/ f104 f31 1"/>
              <a:gd name="f134" fmla="*/ f105 f31 1"/>
              <a:gd name="f135" fmla="*/ f106 f31 1"/>
              <a:gd name="f136" fmla="*/ f107 f31 1"/>
              <a:gd name="f137" fmla="*/ f108 f31 1"/>
              <a:gd name="f138" fmla="*/ f109 f30 1"/>
              <a:gd name="f139" fmla="*/ f110 f31 1"/>
              <a:gd name="f140" fmla="*/ f111 f30 1"/>
              <a:gd name="f141" fmla="*/ f112 f30 1"/>
              <a:gd name="f142" fmla="*/ f113 f31 1"/>
              <a:gd name="f143" fmla="*/ f114 f31 1"/>
              <a:gd name="f144" fmla="*/ f115 f30 1"/>
              <a:gd name="f145" fmla="*/ f116 f31 1"/>
              <a:gd name="f146" fmla="*/ f117 f31 1"/>
              <a:gd name="f147" fmla="*/ f118 f31 1"/>
              <a:gd name="f148" fmla="*/ f119 f31 1"/>
              <a:gd name="f149" fmla="*/ f120 f31 1"/>
            </a:gdLst>
            <a:ahLst/>
            <a:cxnLst>
              <a:cxn ang="3cd4">
                <a:pos x="hc" y="t"/>
              </a:cxn>
              <a:cxn ang="0">
                <a:pos x="r" y="vc"/>
              </a:cxn>
              <a:cxn ang="cd4">
                <a:pos x="hc" y="b"/>
              </a:cxn>
              <a:cxn ang="cd2">
                <a:pos x="l" y="vc"/>
              </a:cxn>
              <a:cxn ang="f66">
                <a:pos x="f125" y="f126"/>
              </a:cxn>
              <a:cxn ang="f66">
                <a:pos x="f127" y="f128"/>
              </a:cxn>
              <a:cxn ang="f66">
                <a:pos x="f129" y="f130"/>
              </a:cxn>
              <a:cxn ang="f66">
                <a:pos x="f131" y="f128"/>
              </a:cxn>
              <a:cxn ang="f66">
                <a:pos x="f132" y="f126"/>
              </a:cxn>
              <a:cxn ang="f66">
                <a:pos x="f131" y="f133"/>
              </a:cxn>
              <a:cxn ang="f66">
                <a:pos x="f132" y="f134"/>
              </a:cxn>
              <a:cxn ang="f66">
                <a:pos x="f131" y="f135"/>
              </a:cxn>
              <a:cxn ang="f66">
                <a:pos x="f129" y="f136"/>
              </a:cxn>
              <a:cxn ang="f66">
                <a:pos x="f127" y="f135"/>
              </a:cxn>
              <a:cxn ang="f66">
                <a:pos x="f125" y="f134"/>
              </a:cxn>
              <a:cxn ang="f66">
                <a:pos x="f127" y="f133"/>
              </a:cxn>
              <a:cxn ang="f66">
                <a:pos x="f125" y="f126"/>
              </a:cxn>
              <a:cxn ang="f66">
                <a:pos x="f129" y="f137"/>
              </a:cxn>
              <a:cxn ang="f66">
                <a:pos x="f138" y="f128"/>
              </a:cxn>
              <a:cxn ang="f66">
                <a:pos x="f129" y="f139"/>
              </a:cxn>
              <a:cxn ang="f66">
                <a:pos x="f140" y="f128"/>
              </a:cxn>
              <a:cxn ang="f66">
                <a:pos x="f129" y="f137"/>
              </a:cxn>
              <a:cxn ang="f66">
                <a:pos x="f141" y="f142"/>
              </a:cxn>
              <a:cxn ang="f66">
                <a:pos x="f129" y="f143"/>
              </a:cxn>
              <a:cxn ang="f66">
                <a:pos x="f144" y="f142"/>
              </a:cxn>
              <a:cxn ang="f66">
                <a:pos x="f138" y="f133"/>
              </a:cxn>
              <a:cxn ang="f66">
                <a:pos x="f129" y="f145"/>
              </a:cxn>
              <a:cxn ang="f66">
                <a:pos x="f140" y="f133"/>
              </a:cxn>
              <a:cxn ang="f66">
                <a:pos x="f141" y="f142"/>
              </a:cxn>
              <a:cxn ang="f66">
                <a:pos x="f138" y="f146"/>
              </a:cxn>
              <a:cxn ang="f66">
                <a:pos x="f129" y="f147"/>
              </a:cxn>
              <a:cxn ang="f66">
                <a:pos x="f140" y="f146"/>
              </a:cxn>
              <a:cxn ang="f66">
                <a:pos x="f141" y="f148"/>
              </a:cxn>
              <a:cxn ang="f66">
                <a:pos x="f129" y="f149"/>
              </a:cxn>
              <a:cxn ang="f66">
                <a:pos x="f144" y="f148"/>
              </a:cxn>
              <a:cxn ang="f66">
                <a:pos x="f138" y="f146"/>
              </a:cxn>
            </a:cxnLst>
            <a:rect l="f121" t="f124" r="f122" b="f123"/>
            <a:pathLst>
              <a:path w="344" h="336">
                <a:moveTo>
                  <a:pt x="f8" y="f9"/>
                </a:moveTo>
                <a:lnTo>
                  <a:pt x="f6" y="f10"/>
                </a:lnTo>
                <a:lnTo>
                  <a:pt x="f11" y="f5"/>
                </a:lnTo>
                <a:lnTo>
                  <a:pt x="f5" y="f10"/>
                </a:lnTo>
                <a:lnTo>
                  <a:pt x="f12" y="f9"/>
                </a:lnTo>
                <a:lnTo>
                  <a:pt x="f5" y="f13"/>
                </a:lnTo>
                <a:lnTo>
                  <a:pt x="f12" y="f14"/>
                </a:lnTo>
                <a:lnTo>
                  <a:pt x="f5" y="f15"/>
                </a:lnTo>
                <a:lnTo>
                  <a:pt x="f11" y="f7"/>
                </a:lnTo>
                <a:lnTo>
                  <a:pt x="f6" y="f15"/>
                </a:lnTo>
                <a:lnTo>
                  <a:pt x="f8" y="f14"/>
                </a:lnTo>
                <a:lnTo>
                  <a:pt x="f6" y="f13"/>
                </a:lnTo>
                <a:lnTo>
                  <a:pt x="f8" y="f9"/>
                </a:lnTo>
                <a:close/>
                <a:moveTo>
                  <a:pt x="f11" y="f16"/>
                </a:moveTo>
                <a:lnTo>
                  <a:pt x="f17" y="f10"/>
                </a:lnTo>
                <a:lnTo>
                  <a:pt x="f11" y="f18"/>
                </a:lnTo>
                <a:lnTo>
                  <a:pt x="f19" y="f10"/>
                </a:lnTo>
                <a:lnTo>
                  <a:pt x="f11" y="f16"/>
                </a:lnTo>
                <a:close/>
                <a:moveTo>
                  <a:pt x="f20" y="f21"/>
                </a:moveTo>
                <a:lnTo>
                  <a:pt x="f11" y="f22"/>
                </a:lnTo>
                <a:lnTo>
                  <a:pt x="f23" y="f21"/>
                </a:lnTo>
                <a:lnTo>
                  <a:pt x="f17" y="f13"/>
                </a:lnTo>
                <a:lnTo>
                  <a:pt x="f11" y="f24"/>
                </a:lnTo>
                <a:lnTo>
                  <a:pt x="f19" y="f13"/>
                </a:lnTo>
                <a:lnTo>
                  <a:pt x="f20" y="f21"/>
                </a:lnTo>
                <a:close/>
                <a:moveTo>
                  <a:pt x="f17" y="f25"/>
                </a:moveTo>
                <a:lnTo>
                  <a:pt x="f11" y="f26"/>
                </a:lnTo>
                <a:lnTo>
                  <a:pt x="f19" y="f25"/>
                </a:lnTo>
                <a:lnTo>
                  <a:pt x="f20" y="f27"/>
                </a:lnTo>
                <a:lnTo>
                  <a:pt x="f11" y="f28"/>
                </a:lnTo>
                <a:lnTo>
                  <a:pt x="f23" y="f27"/>
                </a:lnTo>
                <a:lnTo>
                  <a:pt x="f17" y="f25"/>
                </a:lnTo>
                <a:close/>
              </a:path>
            </a:pathLst>
          </a:custGeom>
          <a:solidFill>
            <a:srgbClr val="FFA40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6" name="Freeform 2112">
            <a:extLst>
              <a:ext uri="{FF2B5EF4-FFF2-40B4-BE49-F238E27FC236}">
                <a16:creationId xmlns:a16="http://schemas.microsoft.com/office/drawing/2014/main" id="{C800D530-7181-F070-E131-1947A59FCC47}"/>
              </a:ext>
            </a:extLst>
          </p:cNvPr>
          <p:cNvSpPr/>
          <p:nvPr/>
        </p:nvSpPr>
        <p:spPr>
          <a:xfrm>
            <a:off x="9524015" y="1842487"/>
            <a:ext cx="454027" cy="550861"/>
          </a:xfrm>
          <a:custGeom>
            <a:avLst/>
            <a:gdLst>
              <a:gd name="f0" fmla="val 10800000"/>
              <a:gd name="f1" fmla="val 5400000"/>
              <a:gd name="f2" fmla="val 180"/>
              <a:gd name="f3" fmla="val w"/>
              <a:gd name="f4" fmla="val h"/>
              <a:gd name="f5" fmla="val 0"/>
              <a:gd name="f6" fmla="val 133"/>
              <a:gd name="f7" fmla="val 160"/>
              <a:gd name="f8" fmla="val 131"/>
              <a:gd name="f9" fmla="val 155"/>
              <a:gd name="f10" fmla="val 123"/>
              <a:gd name="f11" fmla="val 144"/>
              <a:gd name="f12" fmla="val 109"/>
              <a:gd name="f13" fmla="val 117"/>
              <a:gd name="f14" fmla="val 110"/>
              <a:gd name="f15" fmla="val 106"/>
              <a:gd name="f16" fmla="val 103"/>
              <a:gd name="f17" fmla="val 100"/>
              <a:gd name="f18" fmla="val 99"/>
              <a:gd name="f19" fmla="val 71"/>
              <a:gd name="f20" fmla="val 80"/>
              <a:gd name="f21" fmla="val 61"/>
              <a:gd name="f22" fmla="val 57"/>
              <a:gd name="f23" fmla="val 50"/>
              <a:gd name="f24" fmla="val 43"/>
              <a:gd name="f25" fmla="val 16"/>
              <a:gd name="f26" fmla="val 5"/>
              <a:gd name="f27" fmla="val 132"/>
              <a:gd name="f28" fmla="val 4"/>
              <a:gd name="f29" fmla="val 3"/>
              <a:gd name="f30" fmla="val 1"/>
              <a:gd name="f31" fmla="val 120"/>
              <a:gd name="f32" fmla="val 13"/>
              <a:gd name="f33" fmla="val 11"/>
              <a:gd name="f34" fmla="val 24"/>
              <a:gd name="f35" fmla="val 28"/>
              <a:gd name="f36" fmla="val 34"/>
              <a:gd name="f37" fmla="val 62"/>
              <a:gd name="f38" fmla="val 156"/>
              <a:gd name="f39" fmla="val 157"/>
              <a:gd name="f40" fmla="val 159"/>
              <a:gd name="f41" fmla="val 37"/>
              <a:gd name="f42" fmla="val 32"/>
              <a:gd name="f43" fmla="val 54"/>
              <a:gd name="f44" fmla="val 29"/>
              <a:gd name="f45" fmla="val 49"/>
              <a:gd name="f46" fmla="val 104"/>
              <a:gd name="f47" fmla="val 101"/>
              <a:gd name="f48" fmla="val 97"/>
              <a:gd name="f49" fmla="val 67"/>
              <a:gd name="f50" fmla="val 77"/>
              <a:gd name="f51" fmla="val 111"/>
              <a:gd name="f52" fmla="val 83"/>
              <a:gd name="f53" fmla="val 149"/>
              <a:gd name="f54" fmla="val 55"/>
              <a:gd name="f55" fmla="val 56"/>
              <a:gd name="f56" fmla="val 59"/>
              <a:gd name="f57" fmla="val 60"/>
              <a:gd name="f58" fmla="val 53"/>
              <a:gd name="f59" fmla="val 52"/>
              <a:gd name="f60" fmla="val 39"/>
              <a:gd name="f61" fmla="val 36"/>
              <a:gd name="f62" fmla="val 35"/>
              <a:gd name="f63" fmla="val 47"/>
              <a:gd name="f64" fmla="val 40"/>
              <a:gd name="f65" fmla="val 45"/>
              <a:gd name="f66" fmla="val 41"/>
              <a:gd name="f67" fmla="val 42"/>
              <a:gd name="f68" fmla="val 48"/>
              <a:gd name="f69" fmla="val 119"/>
              <a:gd name="f70" fmla="val 125"/>
              <a:gd name="f71" fmla="val 126"/>
              <a:gd name="f72" fmla="val 128"/>
              <a:gd name="f73" fmla="val 96"/>
              <a:gd name="f74" fmla="val 95"/>
              <a:gd name="f75" fmla="val 93"/>
              <a:gd name="f76" fmla="val 92"/>
              <a:gd name="f77" fmla="val 115"/>
              <a:gd name="f78" fmla="val 91"/>
              <a:gd name="f79" fmla="val 114"/>
              <a:gd name="f80" fmla="val 79"/>
              <a:gd name="f81" fmla="val 105"/>
              <a:gd name="f82" fmla="val 78"/>
              <a:gd name="f83" fmla="val 81"/>
              <a:gd name="f84" fmla="val 102"/>
              <a:gd name="f85" fmla="val 94"/>
              <a:gd name="f86" fmla="val 112"/>
              <a:gd name="f87" fmla="+- 0 0 -90"/>
              <a:gd name="f88" fmla="*/ f3 1 133"/>
              <a:gd name="f89" fmla="*/ f4 1 160"/>
              <a:gd name="f90" fmla="val f5"/>
              <a:gd name="f91" fmla="val f6"/>
              <a:gd name="f92" fmla="val f7"/>
              <a:gd name="f93" fmla="*/ f87 f0 1"/>
              <a:gd name="f94" fmla="+- f92 0 f90"/>
              <a:gd name="f95" fmla="+- f91 0 f90"/>
              <a:gd name="f96" fmla="*/ f93 1 f2"/>
              <a:gd name="f97" fmla="*/ f95 1 133"/>
              <a:gd name="f98" fmla="*/ f94 1 160"/>
              <a:gd name="f99" fmla="*/ 123 f95 1"/>
              <a:gd name="f100" fmla="*/ 155 f94 1"/>
              <a:gd name="f101" fmla="*/ 109 f95 1"/>
              <a:gd name="f102" fmla="*/ 144 f94 1"/>
              <a:gd name="f103" fmla="*/ 100 f95 1"/>
              <a:gd name="f104" fmla="*/ 99 f94 1"/>
              <a:gd name="f105" fmla="*/ 61 f94 1"/>
              <a:gd name="f106" fmla="*/ 16 f94 1"/>
              <a:gd name="f107" fmla="*/ 5 f94 1"/>
              <a:gd name="f108" fmla="*/ 133 f95 1"/>
              <a:gd name="f109" fmla="*/ 3 f94 1"/>
              <a:gd name="f110" fmla="*/ 0 f94 1"/>
              <a:gd name="f111" fmla="*/ 13 f95 1"/>
              <a:gd name="f112" fmla="*/ 3 f95 1"/>
              <a:gd name="f113" fmla="*/ 11 f95 1"/>
              <a:gd name="f114" fmla="*/ 24 f95 1"/>
              <a:gd name="f115" fmla="*/ 43 f94 1"/>
              <a:gd name="f116" fmla="*/ 62 f95 1"/>
              <a:gd name="f117" fmla="*/ 80 f94 1"/>
              <a:gd name="f118" fmla="*/ 117 f94 1"/>
              <a:gd name="f119" fmla="*/ 160 f94 1"/>
              <a:gd name="f120" fmla="*/ 157 f94 1"/>
              <a:gd name="f121" fmla="*/ 16 f95 1"/>
              <a:gd name="f122" fmla="*/ 11 f94 1"/>
              <a:gd name="f123" fmla="*/ 117 f95 1"/>
              <a:gd name="f124" fmla="*/ 29 f95 1"/>
              <a:gd name="f125" fmla="*/ 104 f95 1"/>
              <a:gd name="f126" fmla="*/ 97 f95 1"/>
              <a:gd name="f127" fmla="*/ 57 f94 1"/>
              <a:gd name="f128" fmla="*/ 37 f95 1"/>
              <a:gd name="f129" fmla="*/ 103 f94 1"/>
              <a:gd name="f130" fmla="*/ 149 f94 1"/>
              <a:gd name="f131" fmla="*/ 55 f95 1"/>
              <a:gd name="f132" fmla="*/ 56 f94 1"/>
              <a:gd name="f133" fmla="*/ 53 f95 1"/>
              <a:gd name="f134" fmla="*/ 39 f95 1"/>
              <a:gd name="f135" fmla="*/ 52 f94 1"/>
              <a:gd name="f136" fmla="*/ 35 f95 1"/>
              <a:gd name="f137" fmla="*/ 37 f94 1"/>
              <a:gd name="f138" fmla="*/ 40 f95 1"/>
              <a:gd name="f139" fmla="*/ 42 f95 1"/>
              <a:gd name="f140" fmla="*/ 48 f94 1"/>
              <a:gd name="f141" fmla="*/ 99 f95 1"/>
              <a:gd name="f142" fmla="*/ 119 f94 1"/>
              <a:gd name="f143" fmla="*/ 96 f95 1"/>
              <a:gd name="f144" fmla="*/ 128 f94 1"/>
              <a:gd name="f145" fmla="*/ 93 f95 1"/>
              <a:gd name="f146" fmla="*/ 79 f95 1"/>
              <a:gd name="f147" fmla="*/ 106 f94 1"/>
              <a:gd name="f148" fmla="*/ 81 f95 1"/>
              <a:gd name="f149" fmla="*/ 102 f94 1"/>
              <a:gd name="f150" fmla="+- f96 0 f1"/>
              <a:gd name="f151" fmla="*/ f99 1 133"/>
              <a:gd name="f152" fmla="*/ f100 1 160"/>
              <a:gd name="f153" fmla="*/ f101 1 133"/>
              <a:gd name="f154" fmla="*/ f102 1 160"/>
              <a:gd name="f155" fmla="*/ f103 1 133"/>
              <a:gd name="f156" fmla="*/ f104 1 160"/>
              <a:gd name="f157" fmla="*/ f105 1 160"/>
              <a:gd name="f158" fmla="*/ f106 1 160"/>
              <a:gd name="f159" fmla="*/ f107 1 160"/>
              <a:gd name="f160" fmla="*/ f108 1 133"/>
              <a:gd name="f161" fmla="*/ f109 1 160"/>
              <a:gd name="f162" fmla="*/ f110 1 160"/>
              <a:gd name="f163" fmla="*/ f111 1 133"/>
              <a:gd name="f164" fmla="*/ f112 1 133"/>
              <a:gd name="f165" fmla="*/ f113 1 133"/>
              <a:gd name="f166" fmla="*/ f114 1 133"/>
              <a:gd name="f167" fmla="*/ f115 1 160"/>
              <a:gd name="f168" fmla="*/ f116 1 133"/>
              <a:gd name="f169" fmla="*/ f117 1 160"/>
              <a:gd name="f170" fmla="*/ f118 1 160"/>
              <a:gd name="f171" fmla="*/ f119 1 160"/>
              <a:gd name="f172" fmla="*/ f120 1 160"/>
              <a:gd name="f173" fmla="*/ f121 1 133"/>
              <a:gd name="f174" fmla="*/ f122 1 160"/>
              <a:gd name="f175" fmla="*/ f123 1 133"/>
              <a:gd name="f176" fmla="*/ f124 1 133"/>
              <a:gd name="f177" fmla="*/ f125 1 133"/>
              <a:gd name="f178" fmla="*/ f126 1 133"/>
              <a:gd name="f179" fmla="*/ f127 1 160"/>
              <a:gd name="f180" fmla="*/ f128 1 133"/>
              <a:gd name="f181" fmla="*/ f129 1 160"/>
              <a:gd name="f182" fmla="*/ f130 1 160"/>
              <a:gd name="f183" fmla="*/ f131 1 133"/>
              <a:gd name="f184" fmla="*/ f132 1 160"/>
              <a:gd name="f185" fmla="*/ f133 1 133"/>
              <a:gd name="f186" fmla="*/ f134 1 133"/>
              <a:gd name="f187" fmla="*/ f135 1 160"/>
              <a:gd name="f188" fmla="*/ f136 1 133"/>
              <a:gd name="f189" fmla="*/ f137 1 160"/>
              <a:gd name="f190" fmla="*/ f138 1 133"/>
              <a:gd name="f191" fmla="*/ f139 1 133"/>
              <a:gd name="f192" fmla="*/ f140 1 160"/>
              <a:gd name="f193" fmla="*/ f141 1 133"/>
              <a:gd name="f194" fmla="*/ f142 1 160"/>
              <a:gd name="f195" fmla="*/ f143 1 133"/>
              <a:gd name="f196" fmla="*/ f144 1 160"/>
              <a:gd name="f197" fmla="*/ f145 1 133"/>
              <a:gd name="f198" fmla="*/ f146 1 133"/>
              <a:gd name="f199" fmla="*/ f147 1 160"/>
              <a:gd name="f200" fmla="*/ f148 1 133"/>
              <a:gd name="f201" fmla="*/ f149 1 160"/>
              <a:gd name="f202" fmla="*/ 0 1 f97"/>
              <a:gd name="f203" fmla="*/ f91 1 f97"/>
              <a:gd name="f204" fmla="*/ 0 1 f98"/>
              <a:gd name="f205" fmla="*/ f92 1 f98"/>
              <a:gd name="f206" fmla="*/ f151 1 f97"/>
              <a:gd name="f207" fmla="*/ f152 1 f98"/>
              <a:gd name="f208" fmla="*/ f153 1 f97"/>
              <a:gd name="f209" fmla="*/ f154 1 f98"/>
              <a:gd name="f210" fmla="*/ f155 1 f97"/>
              <a:gd name="f211" fmla="*/ f156 1 f98"/>
              <a:gd name="f212" fmla="*/ f157 1 f98"/>
              <a:gd name="f213" fmla="*/ f158 1 f98"/>
              <a:gd name="f214" fmla="*/ f159 1 f98"/>
              <a:gd name="f215" fmla="*/ f160 1 f97"/>
              <a:gd name="f216" fmla="*/ f161 1 f98"/>
              <a:gd name="f217" fmla="*/ f162 1 f98"/>
              <a:gd name="f218" fmla="*/ f163 1 f97"/>
              <a:gd name="f219" fmla="*/ f164 1 f97"/>
              <a:gd name="f220" fmla="*/ f165 1 f97"/>
              <a:gd name="f221" fmla="*/ f166 1 f97"/>
              <a:gd name="f222" fmla="*/ f167 1 f98"/>
              <a:gd name="f223" fmla="*/ f168 1 f97"/>
              <a:gd name="f224" fmla="*/ f169 1 f98"/>
              <a:gd name="f225" fmla="*/ f170 1 f98"/>
              <a:gd name="f226" fmla="*/ f171 1 f98"/>
              <a:gd name="f227" fmla="*/ f172 1 f98"/>
              <a:gd name="f228" fmla="*/ f173 1 f97"/>
              <a:gd name="f229" fmla="*/ f174 1 f98"/>
              <a:gd name="f230" fmla="*/ f175 1 f97"/>
              <a:gd name="f231" fmla="*/ f176 1 f97"/>
              <a:gd name="f232" fmla="*/ f177 1 f97"/>
              <a:gd name="f233" fmla="*/ f178 1 f97"/>
              <a:gd name="f234" fmla="*/ f179 1 f98"/>
              <a:gd name="f235" fmla="*/ f180 1 f97"/>
              <a:gd name="f236" fmla="*/ f181 1 f98"/>
              <a:gd name="f237" fmla="*/ f182 1 f98"/>
              <a:gd name="f238" fmla="*/ f183 1 f97"/>
              <a:gd name="f239" fmla="*/ f184 1 f98"/>
              <a:gd name="f240" fmla="*/ f185 1 f97"/>
              <a:gd name="f241" fmla="*/ f186 1 f97"/>
              <a:gd name="f242" fmla="*/ f187 1 f98"/>
              <a:gd name="f243" fmla="*/ f188 1 f97"/>
              <a:gd name="f244" fmla="*/ f189 1 f98"/>
              <a:gd name="f245" fmla="*/ f190 1 f97"/>
              <a:gd name="f246" fmla="*/ f191 1 f97"/>
              <a:gd name="f247" fmla="*/ f192 1 f98"/>
              <a:gd name="f248" fmla="*/ f193 1 f97"/>
              <a:gd name="f249" fmla="*/ f194 1 f98"/>
              <a:gd name="f250" fmla="*/ f195 1 f97"/>
              <a:gd name="f251" fmla="*/ f196 1 f98"/>
              <a:gd name="f252" fmla="*/ f197 1 f97"/>
              <a:gd name="f253" fmla="*/ f198 1 f97"/>
              <a:gd name="f254" fmla="*/ f199 1 f98"/>
              <a:gd name="f255" fmla="*/ f200 1 f97"/>
              <a:gd name="f256" fmla="*/ f201 1 f98"/>
              <a:gd name="f257" fmla="*/ f202 f88 1"/>
              <a:gd name="f258" fmla="*/ f203 f88 1"/>
              <a:gd name="f259" fmla="*/ f205 f89 1"/>
              <a:gd name="f260" fmla="*/ f204 f89 1"/>
              <a:gd name="f261" fmla="*/ f206 f88 1"/>
              <a:gd name="f262" fmla="*/ f207 f89 1"/>
              <a:gd name="f263" fmla="*/ f208 f88 1"/>
              <a:gd name="f264" fmla="*/ f209 f89 1"/>
              <a:gd name="f265" fmla="*/ f210 f88 1"/>
              <a:gd name="f266" fmla="*/ f211 f89 1"/>
              <a:gd name="f267" fmla="*/ f212 f89 1"/>
              <a:gd name="f268" fmla="*/ f213 f89 1"/>
              <a:gd name="f269" fmla="*/ f214 f89 1"/>
              <a:gd name="f270" fmla="*/ f215 f88 1"/>
              <a:gd name="f271" fmla="*/ f216 f89 1"/>
              <a:gd name="f272" fmla="*/ f217 f89 1"/>
              <a:gd name="f273" fmla="*/ f218 f88 1"/>
              <a:gd name="f274" fmla="*/ f219 f88 1"/>
              <a:gd name="f275" fmla="*/ f220 f88 1"/>
              <a:gd name="f276" fmla="*/ f221 f88 1"/>
              <a:gd name="f277" fmla="*/ f222 f89 1"/>
              <a:gd name="f278" fmla="*/ f223 f88 1"/>
              <a:gd name="f279" fmla="*/ f224 f89 1"/>
              <a:gd name="f280" fmla="*/ f225 f89 1"/>
              <a:gd name="f281" fmla="*/ f226 f89 1"/>
              <a:gd name="f282" fmla="*/ f227 f89 1"/>
              <a:gd name="f283" fmla="*/ f228 f88 1"/>
              <a:gd name="f284" fmla="*/ f229 f89 1"/>
              <a:gd name="f285" fmla="*/ f230 f88 1"/>
              <a:gd name="f286" fmla="*/ f231 f88 1"/>
              <a:gd name="f287" fmla="*/ f232 f88 1"/>
              <a:gd name="f288" fmla="*/ f233 f88 1"/>
              <a:gd name="f289" fmla="*/ f234 f89 1"/>
              <a:gd name="f290" fmla="*/ f235 f88 1"/>
              <a:gd name="f291" fmla="*/ f236 f89 1"/>
              <a:gd name="f292" fmla="*/ f237 f89 1"/>
              <a:gd name="f293" fmla="*/ f238 f88 1"/>
              <a:gd name="f294" fmla="*/ f239 f89 1"/>
              <a:gd name="f295" fmla="*/ f240 f88 1"/>
              <a:gd name="f296" fmla="*/ f241 f88 1"/>
              <a:gd name="f297" fmla="*/ f242 f89 1"/>
              <a:gd name="f298" fmla="*/ f243 f88 1"/>
              <a:gd name="f299" fmla="*/ f244 f89 1"/>
              <a:gd name="f300" fmla="*/ f245 f88 1"/>
              <a:gd name="f301" fmla="*/ f246 f88 1"/>
              <a:gd name="f302" fmla="*/ f247 f89 1"/>
              <a:gd name="f303" fmla="*/ f248 f88 1"/>
              <a:gd name="f304" fmla="*/ f249 f89 1"/>
              <a:gd name="f305" fmla="*/ f250 f88 1"/>
              <a:gd name="f306" fmla="*/ f251 f89 1"/>
              <a:gd name="f307" fmla="*/ f252 f88 1"/>
              <a:gd name="f308" fmla="*/ f253 f88 1"/>
              <a:gd name="f309" fmla="*/ f254 f89 1"/>
              <a:gd name="f310" fmla="*/ f255 f88 1"/>
              <a:gd name="f311" fmla="*/ f256 f89 1"/>
            </a:gdLst>
            <a:ahLst/>
            <a:cxnLst>
              <a:cxn ang="3cd4">
                <a:pos x="hc" y="t"/>
              </a:cxn>
              <a:cxn ang="0">
                <a:pos x="r" y="vc"/>
              </a:cxn>
              <a:cxn ang="cd4">
                <a:pos x="hc" y="b"/>
              </a:cxn>
              <a:cxn ang="cd2">
                <a:pos x="l" y="vc"/>
              </a:cxn>
              <a:cxn ang="f150">
                <a:pos x="f261" y="f262"/>
              </a:cxn>
              <a:cxn ang="f150">
                <a:pos x="f263" y="f264"/>
              </a:cxn>
              <a:cxn ang="f150">
                <a:pos x="f265" y="f266"/>
              </a:cxn>
              <a:cxn ang="f150">
                <a:pos x="f265" y="f267"/>
              </a:cxn>
              <a:cxn ang="f150">
                <a:pos x="f263" y="f268"/>
              </a:cxn>
              <a:cxn ang="f150">
                <a:pos x="f261" y="f269"/>
              </a:cxn>
              <a:cxn ang="f150">
                <a:pos x="f270" y="f271"/>
              </a:cxn>
              <a:cxn ang="f150">
                <a:pos x="f261" y="f272"/>
              </a:cxn>
              <a:cxn ang="f150">
                <a:pos x="f273" y="f272"/>
              </a:cxn>
              <a:cxn ang="f150">
                <a:pos x="f274" y="f272"/>
              </a:cxn>
              <a:cxn ang="f150">
                <a:pos x="f274" y="f269"/>
              </a:cxn>
              <a:cxn ang="f150">
                <a:pos x="f275" y="f268"/>
              </a:cxn>
              <a:cxn ang="f150">
                <a:pos x="f276" y="f277"/>
              </a:cxn>
              <a:cxn ang="f150">
                <a:pos x="f278" y="f279"/>
              </a:cxn>
              <a:cxn ang="f150">
                <a:pos x="f276" y="f280"/>
              </a:cxn>
              <a:cxn ang="f150">
                <a:pos x="f275" y="f264"/>
              </a:cxn>
              <a:cxn ang="f150">
                <a:pos x="f274" y="f262"/>
              </a:cxn>
              <a:cxn ang="f150">
                <a:pos x="f274" y="f281"/>
              </a:cxn>
              <a:cxn ang="f150">
                <a:pos x="f273" y="f281"/>
              </a:cxn>
              <a:cxn ang="f150">
                <a:pos x="f261" y="f281"/>
              </a:cxn>
              <a:cxn ang="f150">
                <a:pos x="f270" y="f282"/>
              </a:cxn>
              <a:cxn ang="f150">
                <a:pos x="f283" y="f284"/>
              </a:cxn>
              <a:cxn ang="f150">
                <a:pos x="f285" y="f269"/>
              </a:cxn>
              <a:cxn ang="f150">
                <a:pos x="f263" y="f284"/>
              </a:cxn>
              <a:cxn ang="f150">
                <a:pos x="f283" y="f284"/>
              </a:cxn>
              <a:cxn ang="f150">
                <a:pos x="f286" y="f277"/>
              </a:cxn>
              <a:cxn ang="f150">
                <a:pos x="f287" y="f268"/>
              </a:cxn>
              <a:cxn ang="f150">
                <a:pos x="f288" y="f289"/>
              </a:cxn>
              <a:cxn ang="f150">
                <a:pos x="f290" y="f289"/>
              </a:cxn>
              <a:cxn ang="f150">
                <a:pos x="f290" y="f291"/>
              </a:cxn>
              <a:cxn ang="f150">
                <a:pos x="f288" y="f291"/>
              </a:cxn>
              <a:cxn ang="f150">
                <a:pos x="f287" y="f264"/>
              </a:cxn>
              <a:cxn ang="f150">
                <a:pos x="f286" y="f280"/>
              </a:cxn>
              <a:cxn ang="f150">
                <a:pos x="f276" y="f292"/>
              </a:cxn>
              <a:cxn ang="f150">
                <a:pos x="f285" y="f292"/>
              </a:cxn>
              <a:cxn ang="f150">
                <a:pos x="f283" y="f262"/>
              </a:cxn>
              <a:cxn ang="f150">
                <a:pos x="f293" y="f294"/>
              </a:cxn>
              <a:cxn ang="f150">
                <a:pos x="f295" y="f267"/>
              </a:cxn>
              <a:cxn ang="f150">
                <a:pos x="f296" y="f297"/>
              </a:cxn>
              <a:cxn ang="f150">
                <a:pos x="f298" y="f299"/>
              </a:cxn>
              <a:cxn ang="f150">
                <a:pos x="f300" y="f299"/>
              </a:cxn>
              <a:cxn ang="f150">
                <a:pos x="f301" y="f302"/>
              </a:cxn>
              <a:cxn ang="f150">
                <a:pos x="f303" y="f304"/>
              </a:cxn>
              <a:cxn ang="f150">
                <a:pos x="f305" y="f306"/>
              </a:cxn>
              <a:cxn ang="f150">
                <a:pos x="f307" y="f304"/>
              </a:cxn>
              <a:cxn ang="f150">
                <a:pos x="f308" y="f309"/>
              </a:cxn>
              <a:cxn ang="f150">
                <a:pos x="f310" y="f311"/>
              </a:cxn>
              <a:cxn ang="f150">
                <a:pos x="f303" y="f304"/>
              </a:cxn>
            </a:cxnLst>
            <a:rect l="f257" t="f260" r="f258" b="f259"/>
            <a:pathLst>
              <a:path w="133" h="160">
                <a:moveTo>
                  <a:pt x="f8" y="f9"/>
                </a:moveTo>
                <a:cubicBezTo>
                  <a:pt x="f10" y="f9"/>
                  <a:pt x="f10" y="f9"/>
                  <a:pt x="f10" y="f9"/>
                </a:cubicBezTo>
                <a:cubicBezTo>
                  <a:pt x="f10" y="f11"/>
                  <a:pt x="f10" y="f11"/>
                  <a:pt x="f10" y="f11"/>
                </a:cubicBezTo>
                <a:cubicBezTo>
                  <a:pt x="f12" y="f11"/>
                  <a:pt x="f12" y="f11"/>
                  <a:pt x="f12" y="f11"/>
                </a:cubicBezTo>
                <a:cubicBezTo>
                  <a:pt x="f12" y="f13"/>
                  <a:pt x="f12" y="f13"/>
                  <a:pt x="f12" y="f13"/>
                </a:cubicBezTo>
                <a:cubicBezTo>
                  <a:pt x="f12" y="f14"/>
                  <a:pt x="f15" y="f16"/>
                  <a:pt x="f17" y="f18"/>
                </a:cubicBezTo>
                <a:cubicBezTo>
                  <a:pt x="f19" y="f20"/>
                  <a:pt x="f19" y="f20"/>
                  <a:pt x="f19" y="f20"/>
                </a:cubicBezTo>
                <a:cubicBezTo>
                  <a:pt x="f17" y="f21"/>
                  <a:pt x="f17" y="f21"/>
                  <a:pt x="f17" y="f21"/>
                </a:cubicBezTo>
                <a:cubicBezTo>
                  <a:pt x="f15" y="f22"/>
                  <a:pt x="f12" y="f23"/>
                  <a:pt x="f12" y="f24"/>
                </a:cubicBezTo>
                <a:cubicBezTo>
                  <a:pt x="f12" y="f25"/>
                  <a:pt x="f12" y="f25"/>
                  <a:pt x="f12" y="f25"/>
                </a:cubicBezTo>
                <a:cubicBezTo>
                  <a:pt x="f10" y="f25"/>
                  <a:pt x="f10" y="f25"/>
                  <a:pt x="f10" y="f25"/>
                </a:cubicBezTo>
                <a:cubicBezTo>
                  <a:pt x="f10" y="f26"/>
                  <a:pt x="f10" y="f26"/>
                  <a:pt x="f10" y="f26"/>
                </a:cubicBezTo>
                <a:cubicBezTo>
                  <a:pt x="f8" y="f26"/>
                  <a:pt x="f8" y="f26"/>
                  <a:pt x="f8" y="f26"/>
                </a:cubicBezTo>
                <a:cubicBezTo>
                  <a:pt x="f27" y="f26"/>
                  <a:pt x="f6" y="f28"/>
                  <a:pt x="f6" y="f29"/>
                </a:cubicBezTo>
                <a:cubicBezTo>
                  <a:pt x="f6" y="f30"/>
                  <a:pt x="f27" y="f5"/>
                  <a:pt x="f8" y="f5"/>
                </a:cubicBezTo>
                <a:cubicBezTo>
                  <a:pt x="f10" y="f5"/>
                  <a:pt x="f10" y="f5"/>
                  <a:pt x="f10" y="f5"/>
                </a:cubicBezTo>
                <a:cubicBezTo>
                  <a:pt x="f31" y="f5"/>
                  <a:pt x="f31" y="f5"/>
                  <a:pt x="f31" y="f5"/>
                </a:cubicBezTo>
                <a:cubicBezTo>
                  <a:pt x="f32" y="f5"/>
                  <a:pt x="f32" y="f5"/>
                  <a:pt x="f32" y="f5"/>
                </a:cubicBezTo>
                <a:cubicBezTo>
                  <a:pt x="f33" y="f5"/>
                  <a:pt x="f33" y="f5"/>
                  <a:pt x="f33" y="f5"/>
                </a:cubicBezTo>
                <a:cubicBezTo>
                  <a:pt x="f29" y="f5"/>
                  <a:pt x="f29" y="f5"/>
                  <a:pt x="f29" y="f5"/>
                </a:cubicBezTo>
                <a:cubicBezTo>
                  <a:pt x="f30" y="f5"/>
                  <a:pt x="f5" y="f30"/>
                  <a:pt x="f5" y="f29"/>
                </a:cubicBezTo>
                <a:cubicBezTo>
                  <a:pt x="f5" y="f28"/>
                  <a:pt x="f30" y="f26"/>
                  <a:pt x="f29" y="f26"/>
                </a:cubicBezTo>
                <a:cubicBezTo>
                  <a:pt x="f33" y="f26"/>
                  <a:pt x="f33" y="f26"/>
                  <a:pt x="f33" y="f26"/>
                </a:cubicBezTo>
                <a:cubicBezTo>
                  <a:pt x="f33" y="f25"/>
                  <a:pt x="f33" y="f25"/>
                  <a:pt x="f33" y="f25"/>
                </a:cubicBezTo>
                <a:cubicBezTo>
                  <a:pt x="f34" y="f25"/>
                  <a:pt x="f34" y="f25"/>
                  <a:pt x="f34" y="f25"/>
                </a:cubicBezTo>
                <a:cubicBezTo>
                  <a:pt x="f34" y="f24"/>
                  <a:pt x="f34" y="f24"/>
                  <a:pt x="f34" y="f24"/>
                </a:cubicBezTo>
                <a:cubicBezTo>
                  <a:pt x="f34" y="f23"/>
                  <a:pt x="f35" y="f22"/>
                  <a:pt x="f36" y="f21"/>
                </a:cubicBezTo>
                <a:cubicBezTo>
                  <a:pt x="f37" y="f20"/>
                  <a:pt x="f37" y="f20"/>
                  <a:pt x="f37" y="f20"/>
                </a:cubicBezTo>
                <a:cubicBezTo>
                  <a:pt x="f36" y="f18"/>
                  <a:pt x="f36" y="f18"/>
                  <a:pt x="f36" y="f18"/>
                </a:cubicBezTo>
                <a:cubicBezTo>
                  <a:pt x="f35" y="f16"/>
                  <a:pt x="f34" y="f14"/>
                  <a:pt x="f34" y="f13"/>
                </a:cubicBezTo>
                <a:cubicBezTo>
                  <a:pt x="f34" y="f11"/>
                  <a:pt x="f34" y="f11"/>
                  <a:pt x="f34" y="f11"/>
                </a:cubicBezTo>
                <a:cubicBezTo>
                  <a:pt x="f33" y="f11"/>
                  <a:pt x="f33" y="f11"/>
                  <a:pt x="f33" y="f11"/>
                </a:cubicBezTo>
                <a:cubicBezTo>
                  <a:pt x="f33" y="f9"/>
                  <a:pt x="f33" y="f9"/>
                  <a:pt x="f33" y="f9"/>
                </a:cubicBezTo>
                <a:cubicBezTo>
                  <a:pt x="f29" y="f9"/>
                  <a:pt x="f29" y="f9"/>
                  <a:pt x="f29" y="f9"/>
                </a:cubicBezTo>
                <a:cubicBezTo>
                  <a:pt x="f30" y="f9"/>
                  <a:pt x="f5" y="f38"/>
                  <a:pt x="f5" y="f39"/>
                </a:cubicBezTo>
                <a:cubicBezTo>
                  <a:pt x="f5" y="f40"/>
                  <a:pt x="f30" y="f7"/>
                  <a:pt x="f29" y="f7"/>
                </a:cubicBezTo>
                <a:cubicBezTo>
                  <a:pt x="f33" y="f7"/>
                  <a:pt x="f33" y="f7"/>
                  <a:pt x="f33" y="f7"/>
                </a:cubicBezTo>
                <a:cubicBezTo>
                  <a:pt x="f32" y="f7"/>
                  <a:pt x="f32" y="f7"/>
                  <a:pt x="f32" y="f7"/>
                </a:cubicBezTo>
                <a:cubicBezTo>
                  <a:pt x="f31" y="f7"/>
                  <a:pt x="f31" y="f7"/>
                  <a:pt x="f31" y="f7"/>
                </a:cubicBezTo>
                <a:cubicBezTo>
                  <a:pt x="f10" y="f7"/>
                  <a:pt x="f10" y="f7"/>
                  <a:pt x="f10" y="f7"/>
                </a:cubicBezTo>
                <a:cubicBezTo>
                  <a:pt x="f8" y="f7"/>
                  <a:pt x="f8" y="f7"/>
                  <a:pt x="f8" y="f7"/>
                </a:cubicBezTo>
                <a:cubicBezTo>
                  <a:pt x="f27" y="f7"/>
                  <a:pt x="f6" y="f40"/>
                  <a:pt x="f6" y="f39"/>
                </a:cubicBezTo>
                <a:cubicBezTo>
                  <a:pt x="f6" y="f38"/>
                  <a:pt x="f27" y="f9"/>
                  <a:pt x="f8" y="f9"/>
                </a:cubicBezTo>
                <a:close/>
                <a:moveTo>
                  <a:pt x="f25" y="f33"/>
                </a:moveTo>
                <a:cubicBezTo>
                  <a:pt x="f25" y="f26"/>
                  <a:pt x="f25" y="f26"/>
                  <a:pt x="f25" y="f26"/>
                </a:cubicBezTo>
                <a:cubicBezTo>
                  <a:pt x="f13" y="f26"/>
                  <a:pt x="f13" y="f26"/>
                  <a:pt x="f13" y="f26"/>
                </a:cubicBezTo>
                <a:cubicBezTo>
                  <a:pt x="f13" y="f33"/>
                  <a:pt x="f13" y="f33"/>
                  <a:pt x="f13" y="f33"/>
                </a:cubicBezTo>
                <a:cubicBezTo>
                  <a:pt x="f12" y="f33"/>
                  <a:pt x="f12" y="f33"/>
                  <a:pt x="f12" y="f33"/>
                </a:cubicBezTo>
                <a:cubicBezTo>
                  <a:pt x="f34" y="f33"/>
                  <a:pt x="f34" y="f33"/>
                  <a:pt x="f34" y="f33"/>
                </a:cubicBezTo>
                <a:lnTo>
                  <a:pt x="f25" y="f33"/>
                </a:lnTo>
                <a:close/>
                <a:moveTo>
                  <a:pt x="f41" y="f22"/>
                </a:moveTo>
                <a:cubicBezTo>
                  <a:pt x="f42" y="f43"/>
                  <a:pt x="f44" y="f45"/>
                  <a:pt x="f44" y="f24"/>
                </a:cubicBezTo>
                <a:cubicBezTo>
                  <a:pt x="f44" y="f25"/>
                  <a:pt x="f44" y="f25"/>
                  <a:pt x="f44" y="f25"/>
                </a:cubicBezTo>
                <a:cubicBezTo>
                  <a:pt x="f46" y="f25"/>
                  <a:pt x="f46" y="f25"/>
                  <a:pt x="f46" y="f25"/>
                </a:cubicBezTo>
                <a:cubicBezTo>
                  <a:pt x="f46" y="f24"/>
                  <a:pt x="f46" y="f24"/>
                  <a:pt x="f46" y="f24"/>
                </a:cubicBezTo>
                <a:cubicBezTo>
                  <a:pt x="f46" y="f45"/>
                  <a:pt x="f47" y="f43"/>
                  <a:pt x="f48" y="f22"/>
                </a:cubicBezTo>
                <a:cubicBezTo>
                  <a:pt x="f49" y="f50"/>
                  <a:pt x="f49" y="f50"/>
                  <a:pt x="f49" y="f50"/>
                </a:cubicBezTo>
                <a:lnTo>
                  <a:pt x="f41" y="f22"/>
                </a:lnTo>
                <a:close/>
                <a:moveTo>
                  <a:pt x="f44" y="f13"/>
                </a:moveTo>
                <a:cubicBezTo>
                  <a:pt x="f44" y="f51"/>
                  <a:pt x="f42" y="f15"/>
                  <a:pt x="f41" y="f16"/>
                </a:cubicBezTo>
                <a:cubicBezTo>
                  <a:pt x="f49" y="f52"/>
                  <a:pt x="f49" y="f52"/>
                  <a:pt x="f49" y="f52"/>
                </a:cubicBezTo>
                <a:cubicBezTo>
                  <a:pt x="f48" y="f16"/>
                  <a:pt x="f48" y="f16"/>
                  <a:pt x="f48" y="f16"/>
                </a:cubicBezTo>
                <a:cubicBezTo>
                  <a:pt x="f47" y="f15"/>
                  <a:pt x="f46" y="f51"/>
                  <a:pt x="f46" y="f13"/>
                </a:cubicBezTo>
                <a:cubicBezTo>
                  <a:pt x="f46" y="f11"/>
                  <a:pt x="f46" y="f11"/>
                  <a:pt x="f46" y="f11"/>
                </a:cubicBezTo>
                <a:cubicBezTo>
                  <a:pt x="f44" y="f11"/>
                  <a:pt x="f44" y="f11"/>
                  <a:pt x="f44" y="f11"/>
                </a:cubicBezTo>
                <a:lnTo>
                  <a:pt x="f44" y="f13"/>
                </a:lnTo>
                <a:close/>
                <a:moveTo>
                  <a:pt x="f25" y="f53"/>
                </a:moveTo>
                <a:cubicBezTo>
                  <a:pt x="f34" y="f53"/>
                  <a:pt x="f34" y="f53"/>
                  <a:pt x="f34" y="f53"/>
                </a:cubicBezTo>
                <a:cubicBezTo>
                  <a:pt x="f12" y="f53"/>
                  <a:pt x="f12" y="f53"/>
                  <a:pt x="f12" y="f53"/>
                </a:cubicBezTo>
                <a:cubicBezTo>
                  <a:pt x="f13" y="f53"/>
                  <a:pt x="f13" y="f53"/>
                  <a:pt x="f13" y="f53"/>
                </a:cubicBezTo>
                <a:cubicBezTo>
                  <a:pt x="f13" y="f9"/>
                  <a:pt x="f13" y="f9"/>
                  <a:pt x="f13" y="f9"/>
                </a:cubicBezTo>
                <a:cubicBezTo>
                  <a:pt x="f25" y="f9"/>
                  <a:pt x="f25" y="f9"/>
                  <a:pt x="f25" y="f9"/>
                </a:cubicBezTo>
                <a:lnTo>
                  <a:pt x="f25" y="f53"/>
                </a:lnTo>
                <a:close/>
                <a:moveTo>
                  <a:pt x="f54" y="f55"/>
                </a:moveTo>
                <a:cubicBezTo>
                  <a:pt x="f55" y="f22"/>
                  <a:pt x="f55" y="f56"/>
                  <a:pt x="f55" y="f57"/>
                </a:cubicBezTo>
                <a:cubicBezTo>
                  <a:pt x="f54" y="f21"/>
                  <a:pt x="f43" y="f21"/>
                  <a:pt x="f58" y="f21"/>
                </a:cubicBezTo>
                <a:cubicBezTo>
                  <a:pt x="f58" y="f21"/>
                  <a:pt x="f59" y="f21"/>
                  <a:pt x="f59" y="f21"/>
                </a:cubicBezTo>
                <a:cubicBezTo>
                  <a:pt x="f60" y="f59"/>
                  <a:pt x="f60" y="f59"/>
                  <a:pt x="f60" y="f59"/>
                </a:cubicBezTo>
                <a:cubicBezTo>
                  <a:pt x="f61" y="f23"/>
                  <a:pt x="f62" y="f63"/>
                  <a:pt x="f62" y="f24"/>
                </a:cubicBezTo>
                <a:cubicBezTo>
                  <a:pt x="f62" y="f41"/>
                  <a:pt x="f62" y="f41"/>
                  <a:pt x="f62" y="f41"/>
                </a:cubicBezTo>
                <a:cubicBezTo>
                  <a:pt x="f62" y="f61"/>
                  <a:pt x="f61" y="f62"/>
                  <a:pt x="f41" y="f62"/>
                </a:cubicBezTo>
                <a:cubicBezTo>
                  <a:pt x="f60" y="f62"/>
                  <a:pt x="f64" y="f61"/>
                  <a:pt x="f64" y="f41"/>
                </a:cubicBezTo>
                <a:cubicBezTo>
                  <a:pt x="f64" y="f24"/>
                  <a:pt x="f64" y="f24"/>
                  <a:pt x="f64" y="f24"/>
                </a:cubicBezTo>
                <a:cubicBezTo>
                  <a:pt x="f64" y="f65"/>
                  <a:pt x="f66" y="f63"/>
                  <a:pt x="f67" y="f68"/>
                </a:cubicBezTo>
                <a:lnTo>
                  <a:pt x="f54" y="f55"/>
                </a:lnTo>
                <a:close/>
                <a:moveTo>
                  <a:pt x="f18" y="f69"/>
                </a:moveTo>
                <a:cubicBezTo>
                  <a:pt x="f18" y="f70"/>
                  <a:pt x="f18" y="f70"/>
                  <a:pt x="f18" y="f70"/>
                </a:cubicBezTo>
                <a:cubicBezTo>
                  <a:pt x="f18" y="f71"/>
                  <a:pt x="f48" y="f72"/>
                  <a:pt x="f73" y="f72"/>
                </a:cubicBezTo>
                <a:cubicBezTo>
                  <a:pt x="f74" y="f72"/>
                  <a:pt x="f75" y="f71"/>
                  <a:pt x="f75" y="f70"/>
                </a:cubicBezTo>
                <a:cubicBezTo>
                  <a:pt x="f75" y="f69"/>
                  <a:pt x="f75" y="f69"/>
                  <a:pt x="f75" y="f69"/>
                </a:cubicBezTo>
                <a:cubicBezTo>
                  <a:pt x="f75" y="f13"/>
                  <a:pt x="f76" y="f77"/>
                  <a:pt x="f78" y="f79"/>
                </a:cubicBezTo>
                <a:cubicBezTo>
                  <a:pt x="f80" y="f15"/>
                  <a:pt x="f80" y="f15"/>
                  <a:pt x="f80" y="f15"/>
                </a:cubicBezTo>
                <a:cubicBezTo>
                  <a:pt x="f50" y="f81"/>
                  <a:pt x="f50" y="f46"/>
                  <a:pt x="f82" y="f16"/>
                </a:cubicBezTo>
                <a:cubicBezTo>
                  <a:pt x="f80" y="f47"/>
                  <a:pt x="f20" y="f47"/>
                  <a:pt x="f83" y="f84"/>
                </a:cubicBezTo>
                <a:cubicBezTo>
                  <a:pt x="f85" y="f14"/>
                  <a:pt x="f85" y="f14"/>
                  <a:pt x="f85" y="f14"/>
                </a:cubicBezTo>
                <a:cubicBezTo>
                  <a:pt x="f48" y="f86"/>
                  <a:pt x="f18" y="f77"/>
                  <a:pt x="f18" y="f69"/>
                </a:cubicBezTo>
                <a:close/>
              </a:path>
            </a:pathLst>
          </a:custGeom>
          <a:solidFill>
            <a:srgbClr val="FFA40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D-DIN" pitchFamily="34"/>
            </a:endParaRPr>
          </a:p>
        </p:txBody>
      </p:sp>
      <p:sp>
        <p:nvSpPr>
          <p:cNvPr id="7" name="Title 3">
            <a:extLst>
              <a:ext uri="{FF2B5EF4-FFF2-40B4-BE49-F238E27FC236}">
                <a16:creationId xmlns:a16="http://schemas.microsoft.com/office/drawing/2014/main" id="{3BE4495C-A224-DFBC-54DB-BB3DBB9F7306}"/>
              </a:ext>
            </a:extLst>
          </p:cNvPr>
          <p:cNvSpPr txBox="1"/>
          <p:nvPr/>
        </p:nvSpPr>
        <p:spPr>
          <a:xfrm>
            <a:off x="1220276" y="2979718"/>
            <a:ext cx="2036469" cy="305912"/>
          </a:xfrm>
          <a:prstGeom prst="rect">
            <a:avLst/>
          </a:prstGeom>
          <a:noFill/>
          <a:ln cap="flat">
            <a:noFill/>
          </a:ln>
        </p:spPr>
        <p:txBody>
          <a:bodyPr vert="horz" wrap="square" lIns="0" tIns="45720" rIns="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EE476F"/>
                </a:solidFill>
                <a:uFillTx/>
                <a:latin typeface="Arial Nova" panose="020B0504020202020204" pitchFamily="34" charset="0"/>
                <a:ea typeface="Open Sans"/>
                <a:cs typeface="Arial" pitchFamily="34"/>
              </a:rPr>
              <a:t>Step 1</a:t>
            </a:r>
          </a:p>
        </p:txBody>
      </p:sp>
      <p:sp>
        <p:nvSpPr>
          <p:cNvPr id="8" name="Oval 34">
            <a:extLst>
              <a:ext uri="{FF2B5EF4-FFF2-40B4-BE49-F238E27FC236}">
                <a16:creationId xmlns:a16="http://schemas.microsoft.com/office/drawing/2014/main" id="{6A81575A-FC25-6C92-EBB0-9109D66F9F2B}"/>
              </a:ext>
            </a:extLst>
          </p:cNvPr>
          <p:cNvSpPr/>
          <p:nvPr/>
        </p:nvSpPr>
        <p:spPr>
          <a:xfrm>
            <a:off x="1451427" y="2466895"/>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B2D8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9" name="Title 3">
            <a:extLst>
              <a:ext uri="{FF2B5EF4-FFF2-40B4-BE49-F238E27FC236}">
                <a16:creationId xmlns:a16="http://schemas.microsoft.com/office/drawing/2014/main" id="{DF28899E-E923-2C24-BEDB-6854A52CE4C9}"/>
              </a:ext>
            </a:extLst>
          </p:cNvPr>
          <p:cNvSpPr txBox="1"/>
          <p:nvPr/>
        </p:nvSpPr>
        <p:spPr>
          <a:xfrm>
            <a:off x="4033084" y="2979718"/>
            <a:ext cx="2036469" cy="305912"/>
          </a:xfrm>
          <a:prstGeom prst="rect">
            <a:avLst/>
          </a:prstGeom>
          <a:noFill/>
          <a:ln cap="flat">
            <a:noFill/>
          </a:ln>
        </p:spPr>
        <p:txBody>
          <a:bodyPr vert="horz" wrap="square" lIns="0" tIns="45720" rIns="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EE476F"/>
                </a:solidFill>
                <a:uFillTx/>
                <a:latin typeface="Arial Nova" panose="020B0504020202020204" pitchFamily="34" charset="0"/>
                <a:ea typeface="Open Sans"/>
                <a:cs typeface="Arial" pitchFamily="34"/>
              </a:rPr>
              <a:t>Step 2</a:t>
            </a:r>
          </a:p>
        </p:txBody>
      </p:sp>
      <p:sp>
        <p:nvSpPr>
          <p:cNvPr id="10" name="Title 3">
            <a:extLst>
              <a:ext uri="{FF2B5EF4-FFF2-40B4-BE49-F238E27FC236}">
                <a16:creationId xmlns:a16="http://schemas.microsoft.com/office/drawing/2014/main" id="{B6937A98-E7A5-1299-29A5-1153A746F99A}"/>
              </a:ext>
            </a:extLst>
          </p:cNvPr>
          <p:cNvSpPr txBox="1"/>
          <p:nvPr/>
        </p:nvSpPr>
        <p:spPr>
          <a:xfrm>
            <a:off x="6759500" y="2978492"/>
            <a:ext cx="2036469" cy="305912"/>
          </a:xfrm>
          <a:prstGeom prst="rect">
            <a:avLst/>
          </a:prstGeom>
          <a:noFill/>
          <a:ln cap="flat">
            <a:noFill/>
          </a:ln>
        </p:spPr>
        <p:txBody>
          <a:bodyPr vert="horz" wrap="square" lIns="0" tIns="45720" rIns="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EE476F"/>
                </a:solidFill>
                <a:uFillTx/>
                <a:latin typeface="Arial Nova" panose="020B0504020202020204" pitchFamily="34" charset="0"/>
                <a:ea typeface="Open Sans"/>
                <a:cs typeface="Arial" pitchFamily="34"/>
              </a:rPr>
              <a:t>Step 3</a:t>
            </a:r>
          </a:p>
        </p:txBody>
      </p:sp>
      <p:sp>
        <p:nvSpPr>
          <p:cNvPr id="11" name="Oval 40">
            <a:extLst>
              <a:ext uri="{FF2B5EF4-FFF2-40B4-BE49-F238E27FC236}">
                <a16:creationId xmlns:a16="http://schemas.microsoft.com/office/drawing/2014/main" id="{89A9B1CB-8F2C-CBED-44B0-532EC0219207}"/>
              </a:ext>
            </a:extLst>
          </p:cNvPr>
          <p:cNvSpPr/>
          <p:nvPr/>
        </p:nvSpPr>
        <p:spPr>
          <a:xfrm>
            <a:off x="6957806" y="2466895"/>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B2D8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12" name="Title 3">
            <a:extLst>
              <a:ext uri="{FF2B5EF4-FFF2-40B4-BE49-F238E27FC236}">
                <a16:creationId xmlns:a16="http://schemas.microsoft.com/office/drawing/2014/main" id="{4F0ABD3A-B32F-E20E-AD76-A31AD9FC9512}"/>
              </a:ext>
            </a:extLst>
          </p:cNvPr>
          <p:cNvSpPr txBox="1"/>
          <p:nvPr/>
        </p:nvSpPr>
        <p:spPr>
          <a:xfrm>
            <a:off x="9485916" y="2978492"/>
            <a:ext cx="2036469" cy="305912"/>
          </a:xfrm>
          <a:prstGeom prst="rect">
            <a:avLst/>
          </a:prstGeom>
          <a:noFill/>
          <a:ln cap="flat">
            <a:noFill/>
          </a:ln>
        </p:spPr>
        <p:txBody>
          <a:bodyPr vert="horz" wrap="square" lIns="0" tIns="45720" rIns="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EE476F"/>
                </a:solidFill>
                <a:uFillTx/>
                <a:latin typeface="Arial Nova" panose="020B0504020202020204" pitchFamily="34" charset="0"/>
                <a:ea typeface="Open Sans"/>
                <a:cs typeface="Arial" pitchFamily="34"/>
              </a:rPr>
              <a:t>Step 4</a:t>
            </a:r>
            <a:endParaRPr lang="en-US" sz="1400" b="1" i="0" u="none" strike="noStrike" kern="1200" cap="none" spc="0" baseline="0">
              <a:solidFill>
                <a:srgbClr val="EE476F"/>
              </a:solidFill>
              <a:uFillTx/>
              <a:latin typeface="Arial Nova" panose="020B0504020202020204" pitchFamily="34" charset="0"/>
              <a:ea typeface="Open Sans"/>
              <a:cs typeface="Arial" pitchFamily="34"/>
            </a:endParaRPr>
          </a:p>
        </p:txBody>
      </p:sp>
      <p:sp>
        <p:nvSpPr>
          <p:cNvPr id="13" name="Oval 43">
            <a:extLst>
              <a:ext uri="{FF2B5EF4-FFF2-40B4-BE49-F238E27FC236}">
                <a16:creationId xmlns:a16="http://schemas.microsoft.com/office/drawing/2014/main" id="{B4D19392-1F08-56AD-7055-376E92A69187}"/>
              </a:ext>
            </a:extLst>
          </p:cNvPr>
          <p:cNvSpPr/>
          <p:nvPr/>
        </p:nvSpPr>
        <p:spPr>
          <a:xfrm>
            <a:off x="9705917" y="2466895"/>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B2D8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14" name="Oval 34">
            <a:extLst>
              <a:ext uri="{FF2B5EF4-FFF2-40B4-BE49-F238E27FC236}">
                <a16:creationId xmlns:a16="http://schemas.microsoft.com/office/drawing/2014/main" id="{51180471-2A8A-A683-5D69-3733A23E9E7F}"/>
              </a:ext>
            </a:extLst>
          </p:cNvPr>
          <p:cNvSpPr/>
          <p:nvPr/>
        </p:nvSpPr>
        <p:spPr>
          <a:xfrm>
            <a:off x="4239661" y="2496851"/>
            <a:ext cx="101919" cy="1019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B2D8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E476F"/>
              </a:solidFill>
              <a:uFillTx/>
              <a:latin typeface="D-DIN" pitchFamily="34"/>
            </a:endParaRPr>
          </a:p>
        </p:txBody>
      </p:sp>
      <p:sp>
        <p:nvSpPr>
          <p:cNvPr id="16" name="Espace réservé du texte 22">
            <a:extLst>
              <a:ext uri="{FF2B5EF4-FFF2-40B4-BE49-F238E27FC236}">
                <a16:creationId xmlns:a16="http://schemas.microsoft.com/office/drawing/2014/main" id="{76B23A37-34EA-40DE-C101-9D9DAA22B4E7}"/>
              </a:ext>
            </a:extLst>
          </p:cNvPr>
          <p:cNvSpPr txBox="1">
            <a:spLocks noGrp="1"/>
          </p:cNvSpPr>
          <p:nvPr>
            <p:ph type="body" sz="quarter" idx="4294967295" hasCustomPrompt="1"/>
          </p:nvPr>
        </p:nvSpPr>
        <p:spPr>
          <a:xfrm>
            <a:off x="612648" y="3572368"/>
            <a:ext cx="1810512"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none" strike="noStrike" cap="none" spc="0" baseline="0">
                <a:solidFill>
                  <a:srgbClr val="000000"/>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17" name="Espace réservé du texte 22">
            <a:extLst>
              <a:ext uri="{FF2B5EF4-FFF2-40B4-BE49-F238E27FC236}">
                <a16:creationId xmlns:a16="http://schemas.microsoft.com/office/drawing/2014/main" id="{2B6D0BC8-6C10-4D50-D0B3-014DC6FE4D08}"/>
              </a:ext>
            </a:extLst>
          </p:cNvPr>
          <p:cNvSpPr txBox="1">
            <a:spLocks noGrp="1"/>
          </p:cNvSpPr>
          <p:nvPr>
            <p:ph type="body" sz="quarter" idx="4294967295" hasCustomPrompt="1"/>
          </p:nvPr>
        </p:nvSpPr>
        <p:spPr>
          <a:xfrm>
            <a:off x="3382328" y="3572368"/>
            <a:ext cx="1810512"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none" strike="noStrike" cap="none" spc="0" baseline="0">
                <a:solidFill>
                  <a:srgbClr val="000000"/>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18" name="Espace réservé du texte 22">
            <a:extLst>
              <a:ext uri="{FF2B5EF4-FFF2-40B4-BE49-F238E27FC236}">
                <a16:creationId xmlns:a16="http://schemas.microsoft.com/office/drawing/2014/main" id="{7476F886-BFFB-AAE7-F452-47ABA6AB298D}"/>
              </a:ext>
            </a:extLst>
          </p:cNvPr>
          <p:cNvSpPr txBox="1">
            <a:spLocks noGrp="1"/>
          </p:cNvSpPr>
          <p:nvPr>
            <p:ph type="body" sz="quarter" idx="4294967295" hasCustomPrompt="1"/>
          </p:nvPr>
        </p:nvSpPr>
        <p:spPr>
          <a:xfrm>
            <a:off x="6096000" y="3572368"/>
            <a:ext cx="1830513"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none" strike="noStrike" cap="none" spc="0" baseline="0">
                <a:solidFill>
                  <a:srgbClr val="000000"/>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19" name="Espace réservé du texte 22">
            <a:extLst>
              <a:ext uri="{FF2B5EF4-FFF2-40B4-BE49-F238E27FC236}">
                <a16:creationId xmlns:a16="http://schemas.microsoft.com/office/drawing/2014/main" id="{A9391530-836E-D5CC-F6BB-EAAC22670B93}"/>
              </a:ext>
            </a:extLst>
          </p:cNvPr>
          <p:cNvSpPr txBox="1">
            <a:spLocks noGrp="1"/>
          </p:cNvSpPr>
          <p:nvPr>
            <p:ph type="body" sz="quarter" idx="4294967295" hasCustomPrompt="1"/>
          </p:nvPr>
        </p:nvSpPr>
        <p:spPr>
          <a:xfrm>
            <a:off x="8824823" y="3572368"/>
            <a:ext cx="1852412" cy="199118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none" strike="noStrike" cap="none" spc="0" baseline="0">
                <a:solidFill>
                  <a:srgbClr val="000000"/>
                </a:solidFill>
                <a:uFillTx/>
                <a:latin typeface="Arial" pitchFamily="34"/>
                <a:ea typeface="Open Sans"/>
                <a:cs typeface="Arial" pitchFamily="34"/>
              </a:defRPr>
            </a:lvl1pPr>
          </a:lstStyle>
          <a:p>
            <a:pPr lvl="0"/>
            <a:r>
              <a:rPr lang="fr-FR" err="1"/>
              <a:t>Add</a:t>
            </a:r>
            <a:r>
              <a:rPr lang="fr-FR"/>
              <a:t> </a:t>
            </a:r>
            <a:r>
              <a:rPr lang="fr-FR" err="1"/>
              <a:t>text</a:t>
            </a:r>
            <a:endParaRPr lang="fr-FR"/>
          </a:p>
        </p:txBody>
      </p:sp>
      <p:sp>
        <p:nvSpPr>
          <p:cNvPr id="20" name="Espace réservé du pied de page 4">
            <a:extLst>
              <a:ext uri="{FF2B5EF4-FFF2-40B4-BE49-F238E27FC236}">
                <a16:creationId xmlns:a16="http://schemas.microsoft.com/office/drawing/2014/main" id="{80E2DB89-BC3C-8FA5-70AB-E04E3AFBBD7E}"/>
              </a:ext>
            </a:extLst>
          </p:cNvPr>
          <p:cNvSpPr txBox="1">
            <a:spLocks noGrp="1"/>
          </p:cNvSpPr>
          <p:nvPr>
            <p:ph type="ftr" sz="quarter" idx="9"/>
          </p:nvPr>
        </p:nvSpPr>
        <p:spPr/>
        <p:txBody>
          <a:bodyPr/>
          <a:lstStyle>
            <a:lvl1pPr>
              <a:defRPr/>
            </a:lvl1pPr>
            <a:lvl2pPr>
              <a:defRPr/>
            </a:lvl2pPr>
          </a:lstStyle>
          <a:p>
            <a:pPr lvl="0"/>
            <a:r>
              <a:rPr lang="en-US"/>
              <a:t>Funded by the European Union.  </a:t>
            </a:r>
            <a:endParaRPr lang="fr-FR"/>
          </a:p>
        </p:txBody>
      </p:sp>
      <p:sp>
        <p:nvSpPr>
          <p:cNvPr id="21" name="Titre 1">
            <a:extLst>
              <a:ext uri="{FF2B5EF4-FFF2-40B4-BE49-F238E27FC236}">
                <a16:creationId xmlns:a16="http://schemas.microsoft.com/office/drawing/2014/main" id="{14121218-0166-5425-6F18-2BE20C359B39}"/>
              </a:ext>
            </a:extLst>
          </p:cNvPr>
          <p:cNvSpPr>
            <a:spLocks noGrp="1"/>
          </p:cNvSpPr>
          <p:nvPr>
            <p:ph type="title" hasCustomPrompt="1"/>
          </p:nvPr>
        </p:nvSpPr>
        <p:spPr>
          <a:xfrm>
            <a:off x="612648" y="378208"/>
            <a:ext cx="7297775" cy="750686"/>
          </a:xfrm>
          <a:noFill/>
        </p:spPr>
        <p:txBody>
          <a:bodyPr>
            <a:normAutofit/>
          </a:bodyPr>
          <a:lstStyle>
            <a:lvl1pPr>
              <a:defRPr sz="3600">
                <a:solidFill>
                  <a:schemeClr val="accent1"/>
                </a:solidFill>
              </a:defRPr>
            </a:lvl1pPr>
          </a:lstStyle>
          <a:p>
            <a:r>
              <a:rPr lang="fr-FR" err="1"/>
              <a:t>Add</a:t>
            </a:r>
            <a:r>
              <a:rPr lang="fr-FR"/>
              <a:t> </a:t>
            </a:r>
            <a:r>
              <a:rPr lang="fr-FR" err="1"/>
              <a:t>title</a:t>
            </a:r>
            <a:endParaRPr lang="fr-FR"/>
          </a:p>
        </p:txBody>
      </p:sp>
    </p:spTree>
    <p:extLst>
      <p:ext uri="{BB962C8B-B14F-4D97-AF65-F5344CB8AC3E}">
        <p14:creationId xmlns:p14="http://schemas.microsoft.com/office/powerpoint/2010/main" val="35947684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White background- empty">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A6E158C8-A506-C826-80F7-B6BB8FF96A8B}"/>
              </a:ext>
            </a:extLst>
          </p:cNvPr>
          <p:cNvSpPr txBox="1">
            <a:spLocks noGrp="1"/>
          </p:cNvSpPr>
          <p:nvPr>
            <p:ph type="sldNum" sz="quarter" idx="8"/>
          </p:nvPr>
        </p:nvSpPr>
        <p:spPr/>
        <p:txBody>
          <a:bodyPr/>
          <a:lstStyle>
            <a:lvl1pPr>
              <a:defRPr/>
            </a:lvl1pPr>
          </a:lstStyle>
          <a:p>
            <a:pPr lvl="0"/>
            <a:fld id="{42B7534E-0BC6-4574-BF60-77E82FB9C197}" type="slidenum">
              <a:t>‹N°›</a:t>
            </a:fld>
            <a:endParaRPr lang="fr-FR"/>
          </a:p>
        </p:txBody>
      </p:sp>
      <p:sp>
        <p:nvSpPr>
          <p:cNvPr id="4" name="Espace réservé du pied de page 4">
            <a:extLst>
              <a:ext uri="{FF2B5EF4-FFF2-40B4-BE49-F238E27FC236}">
                <a16:creationId xmlns:a16="http://schemas.microsoft.com/office/drawing/2014/main" id="{BA4CC0D7-326D-9524-EDA5-FDE2CA2AA117}"/>
              </a:ext>
            </a:extLst>
          </p:cNvPr>
          <p:cNvSpPr txBox="1">
            <a:spLocks noGrp="1"/>
          </p:cNvSpPr>
          <p:nvPr>
            <p:ph type="ftr" sz="quarter" idx="9"/>
          </p:nvPr>
        </p:nvSpPr>
        <p:spPr/>
        <p:txBody>
          <a:bodyPr/>
          <a:lstStyle>
            <a:lvl1pPr>
              <a:defRPr/>
            </a:lvl1pPr>
            <a:lvl2pPr>
              <a:defRPr/>
            </a:lvl2pPr>
          </a:lstStyle>
          <a:p>
            <a:pPr lvl="0"/>
            <a:r>
              <a:rPr lang="en-US"/>
              <a:t>Funded by the European Union.  </a:t>
            </a:r>
            <a:endParaRPr lang="fr-FR"/>
          </a:p>
        </p:txBody>
      </p:sp>
    </p:spTree>
    <p:extLst>
      <p:ext uri="{BB962C8B-B14F-4D97-AF65-F5344CB8AC3E}">
        <p14:creationId xmlns:p14="http://schemas.microsoft.com/office/powerpoint/2010/main" val="38773766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5.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2.jpe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15.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image" Target="../media/image3.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2.jpeg"/><Relationship Id="rId2" Type="http://schemas.openxmlformats.org/officeDocument/2006/relationships/slideLayout" Target="../slideLayouts/slideLayout55.xml"/><Relationship Id="rId16" Type="http://schemas.openxmlformats.org/officeDocument/2006/relationships/image" Target="../media/image1.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19" Type="http://schemas.openxmlformats.org/officeDocument/2006/relationships/image" Target="../media/image20.jpeg"/><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2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E3396DCC-428D-2C77-156D-FCD2B2976FF0}"/>
              </a:ext>
            </a:extLst>
          </p:cNvPr>
          <p:cNvSpPr txBox="1">
            <a:spLocks noGrp="1"/>
          </p:cNvSpPr>
          <p:nvPr>
            <p:ph type="sldNum" sz="quarter" idx="4"/>
          </p:nvPr>
        </p:nvSpPr>
        <p:spPr>
          <a:xfrm>
            <a:off x="10677235" y="6356351"/>
            <a:ext cx="676567"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898989"/>
                </a:solidFill>
                <a:uFillTx/>
                <a:latin typeface="Calibri"/>
              </a:defRPr>
            </a:lvl1pPr>
          </a:lstStyle>
          <a:p>
            <a:pPr lvl="0"/>
            <a:fld id="{904B48A0-BF4F-44C9-8D34-6EB1F8521F0C}" type="slidenum">
              <a:t>‹N°›</a:t>
            </a:fld>
            <a:endParaRPr lang="fr-FR"/>
          </a:p>
        </p:txBody>
      </p:sp>
      <p:sp>
        <p:nvSpPr>
          <p:cNvPr id="6" name="Title Placeholder 5">
            <a:extLst>
              <a:ext uri="{FF2B5EF4-FFF2-40B4-BE49-F238E27FC236}">
                <a16:creationId xmlns:a16="http://schemas.microsoft.com/office/drawing/2014/main" id="{9683EADC-BC33-C8CE-9A3D-FB3C18A5AE54}"/>
              </a:ext>
            </a:extLst>
          </p:cNvPr>
          <p:cNvSpPr>
            <a:spLocks noGrp="1"/>
          </p:cNvSpPr>
          <p:nvPr>
            <p:ph type="title"/>
          </p:nvPr>
        </p:nvSpPr>
        <p:spPr>
          <a:xfrm>
            <a:off x="838200" y="365125"/>
            <a:ext cx="8676736"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0" name="Espace réservé du texte 9">
            <a:extLst>
              <a:ext uri="{FF2B5EF4-FFF2-40B4-BE49-F238E27FC236}">
                <a16:creationId xmlns:a16="http://schemas.microsoft.com/office/drawing/2014/main" id="{ACF88380-CD22-8BB6-53F9-C93C674866C1}"/>
              </a:ext>
            </a:extLst>
          </p:cNvPr>
          <p:cNvSpPr>
            <a:spLocks noGrp="1"/>
          </p:cNvSpPr>
          <p:nvPr>
            <p:ph type="body" idx="1"/>
          </p:nvPr>
        </p:nvSpPr>
        <p:spPr>
          <a:xfrm>
            <a:off x="838200" y="1825625"/>
            <a:ext cx="10515600" cy="4351338"/>
          </a:xfrm>
          <a:prstGeom prst="rect">
            <a:avLst/>
          </a:prstGeom>
          <a:noFill/>
        </p:spPr>
        <p:txBody>
          <a:bodyPr vert="horz" lIns="91440" tIns="45720" rIns="91440" bIns="45720" rtlCol="0">
            <a:normAutofit/>
          </a:bodyPr>
          <a:lstStyle/>
          <a:p>
            <a:pPr lvl="3"/>
            <a:endParaRPr lang="fr-FR"/>
          </a:p>
          <a:p>
            <a:pPr lvl="3"/>
            <a:endParaRPr lang="fr-FR"/>
          </a:p>
          <a:p>
            <a:pPr lvl="3"/>
            <a:endParaRPr lang="fr-FR"/>
          </a:p>
          <a:p>
            <a:pPr lvl="3"/>
            <a:endParaRPr lang="fr-FR"/>
          </a:p>
          <a:p>
            <a:pPr lvl="3"/>
            <a:endParaRPr lang="fr-FR"/>
          </a:p>
        </p:txBody>
      </p:sp>
      <p:pic>
        <p:nvPicPr>
          <p:cNvPr id="7" name="Image 6" descr="Une image contenant Graphique, capture d’écran, graphisme, Caractère coloré&#10;&#10;Description générée automatiquement">
            <a:extLst>
              <a:ext uri="{FF2B5EF4-FFF2-40B4-BE49-F238E27FC236}">
                <a16:creationId xmlns:a16="http://schemas.microsoft.com/office/drawing/2014/main" id="{A9169733-6FD6-716B-F28B-A8362243E027}"/>
              </a:ext>
            </a:extLst>
          </p:cNvPr>
          <p:cNvPicPr>
            <a:picLocks noChangeAspect="1"/>
          </p:cNvPicPr>
          <p:nvPr userDrawn="1"/>
        </p:nvPicPr>
        <p:blipFill rotWithShape="1">
          <a:blip r:embed="rId16">
            <a:alphaModFix amt="20000"/>
            <a:extLst>
              <a:ext uri="{28A0092B-C50C-407E-A947-70E740481C1C}">
                <a14:useLocalDpi xmlns:a14="http://schemas.microsoft.com/office/drawing/2010/main" val="0"/>
              </a:ext>
            </a:extLst>
          </a:blip>
          <a:srcRect l="29810" t="28724" r="30225" b="30754"/>
          <a:stretch/>
        </p:blipFill>
        <p:spPr>
          <a:xfrm>
            <a:off x="8987045" y="3610235"/>
            <a:ext cx="3380379" cy="3427402"/>
          </a:xfrm>
          <a:prstGeom prst="rect">
            <a:avLst/>
          </a:prstGeom>
        </p:spPr>
      </p:pic>
      <p:sp>
        <p:nvSpPr>
          <p:cNvPr id="3" name="Espace réservé du pied de page 4">
            <a:extLst>
              <a:ext uri="{FF2B5EF4-FFF2-40B4-BE49-F238E27FC236}">
                <a16:creationId xmlns:a16="http://schemas.microsoft.com/office/drawing/2014/main" id="{73A68805-03E8-5035-0036-DCC23509DB38}"/>
              </a:ext>
            </a:extLst>
          </p:cNvPr>
          <p:cNvSpPr txBox="1">
            <a:spLocks noGrp="1"/>
          </p:cNvSpPr>
          <p:nvPr>
            <p:ph type="ftr" sz="quarter" idx="3"/>
          </p:nvPr>
        </p:nvSpPr>
        <p:spPr>
          <a:xfrm>
            <a:off x="896019" y="6356351"/>
            <a:ext cx="8423471"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900" b="0" i="0" u="none" strike="noStrike" kern="1200" cap="none" spc="0" baseline="0">
                <a:solidFill>
                  <a:srgbClr val="000000"/>
                </a:solidFill>
                <a:uFillTx/>
                <a:latin typeface="Arial" pitchFamily="34"/>
                <a:cs typeface="Arial" pitchFamily="34"/>
              </a:defRPr>
            </a:lvl1pPr>
            <a:lvl2pPr marL="0" marR="0" lvl="0" indent="0" algn="l" defTabSz="914400" rtl="0" fontAlgn="auto" hangingPunct="1">
              <a:lnSpc>
                <a:spcPct val="100000"/>
              </a:lnSpc>
              <a:spcBef>
                <a:spcPts val="0"/>
              </a:spcBef>
              <a:spcAft>
                <a:spcPts val="0"/>
              </a:spcAft>
              <a:buNone/>
              <a:tabLst/>
              <a:defRPr lang="fr-FR" sz="900" b="0" i="0" u="none" strike="noStrike" kern="1200" cap="none" spc="0" baseline="0">
                <a:solidFill>
                  <a:srgbClr val="000000"/>
                </a:solidFill>
                <a:uFillTx/>
                <a:latin typeface="Arial" pitchFamily="34"/>
                <a:cs typeface="Arial" pitchFamily="34"/>
              </a:defRPr>
            </a:lvl2pPr>
          </a:lstStyle>
          <a:p>
            <a:pPr lvl="0"/>
            <a:r>
              <a:rPr lang="en-US"/>
              <a:t>Funded by the European Union.  </a:t>
            </a:r>
            <a:endParaRPr lang="fr-FR"/>
          </a:p>
        </p:txBody>
      </p:sp>
      <p:pic>
        <p:nvPicPr>
          <p:cNvPr id="4" name="Image 7" descr="Une image contenant fleur&#10;&#10;Description générée automatiquement">
            <a:extLst>
              <a:ext uri="{FF2B5EF4-FFF2-40B4-BE49-F238E27FC236}">
                <a16:creationId xmlns:a16="http://schemas.microsoft.com/office/drawing/2014/main" id="{23E43771-FCFE-84B4-F439-92756554D476}"/>
              </a:ext>
            </a:extLst>
          </p:cNvPr>
          <p:cNvPicPr>
            <a:picLocks noChangeAspect="1"/>
          </p:cNvPicPr>
          <p:nvPr/>
        </p:nvPicPr>
        <p:blipFill>
          <a:blip r:embed="rId17"/>
          <a:stretch>
            <a:fillRect/>
          </a:stretch>
        </p:blipFill>
        <p:spPr>
          <a:xfrm rot="10799991" flipH="1">
            <a:off x="539148" y="6356351"/>
            <a:ext cx="356872" cy="238758"/>
          </a:xfrm>
          <a:prstGeom prst="rect">
            <a:avLst/>
          </a:prstGeom>
          <a:noFill/>
          <a:ln cap="flat">
            <a:noFill/>
          </a:ln>
        </p:spPr>
      </p:pic>
      <p:pic>
        <p:nvPicPr>
          <p:cNvPr id="9" name="Picture 7">
            <a:extLst>
              <a:ext uri="{FF2B5EF4-FFF2-40B4-BE49-F238E27FC236}">
                <a16:creationId xmlns:a16="http://schemas.microsoft.com/office/drawing/2014/main" id="{3351728C-2A47-1F1F-CF5E-8A15F06E0BBA}"/>
              </a:ext>
            </a:extLst>
          </p:cNvPr>
          <p:cNvPicPr>
            <a:picLocks noChangeAspect="1"/>
          </p:cNvPicPr>
          <p:nvPr userDrawn="1"/>
        </p:nvPicPr>
        <p:blipFill>
          <a:blip r:embed="rId18">
            <a:extLst>
              <a:ext uri="{28A0092B-C50C-407E-A947-70E740481C1C}">
                <a14:useLocalDpi xmlns:a14="http://schemas.microsoft.com/office/drawing/2010/main" val="0"/>
              </a:ext>
            </a:extLst>
          </a:blip>
          <a:srcRect t="29469" b="29469"/>
          <a:stretch/>
        </p:blipFill>
        <p:spPr>
          <a:xfrm>
            <a:off x="9437298" y="365125"/>
            <a:ext cx="2042268" cy="838587"/>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739" r:id="rId1"/>
    <p:sldLayoutId id="2147483740" r:id="rId2"/>
    <p:sldLayoutId id="2147483689" r:id="rId3"/>
    <p:sldLayoutId id="2147483687" r:id="rId4"/>
    <p:sldLayoutId id="2147483741" r:id="rId5"/>
    <p:sldLayoutId id="2147483742" r:id="rId6"/>
    <p:sldLayoutId id="2147483660" r:id="rId7"/>
    <p:sldLayoutId id="2147483661" r:id="rId8"/>
    <p:sldLayoutId id="2147483662" r:id="rId9"/>
    <p:sldLayoutId id="2147483745" r:id="rId10"/>
    <p:sldLayoutId id="2147483663" r:id="rId11"/>
    <p:sldLayoutId id="2147483664" r:id="rId12"/>
    <p:sldLayoutId id="2147483723" r:id="rId13"/>
    <p:sldLayoutId id="2147483746" r:id="rId14"/>
  </p:sldLayoutIdLst>
  <p:hf hdr="0" dt="0"/>
  <p:txStyles>
    <p:titleStyle>
      <a:lvl1pPr algn="l" defTabSz="914400" rtl="0" eaLnBrk="1" latinLnBrk="0" hangingPunct="1">
        <a:lnSpc>
          <a:spcPct val="90000"/>
        </a:lnSpc>
        <a:spcBef>
          <a:spcPct val="0"/>
        </a:spcBef>
        <a:buNone/>
        <a:defRPr sz="4000" b="1" kern="1200">
          <a:solidFill>
            <a:schemeClr val="accent1"/>
          </a:solidFill>
          <a:latin typeface="Arial Nova" panose="020B0504020202020204" pitchFamily="34" charset="0"/>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b="1" kern="1200">
          <a:solidFill>
            <a:schemeClr val="accent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2000" b="1" kern="1200">
          <a:solidFill>
            <a:schemeClr val="accent3"/>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Tx/>
        <a:buNone/>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5B2D81"/>
        </a:solidFill>
        <a:effectLst/>
      </p:bgPr>
    </p:bg>
    <p:spTree>
      <p:nvGrpSpPr>
        <p:cNvPr id="1" name=""/>
        <p:cNvGrpSpPr/>
        <p:nvPr/>
      </p:nvGrpSpPr>
      <p:grpSpPr>
        <a:xfrm>
          <a:off x="0" y="0"/>
          <a:ext cx="0" cy="0"/>
          <a:chOff x="0" y="0"/>
          <a:chExt cx="0" cy="0"/>
        </a:xfrm>
      </p:grpSpPr>
      <p:sp>
        <p:nvSpPr>
          <p:cNvPr id="7" name="Espace réservé du numéro de diapositive 5">
            <a:extLst>
              <a:ext uri="{FF2B5EF4-FFF2-40B4-BE49-F238E27FC236}">
                <a16:creationId xmlns:a16="http://schemas.microsoft.com/office/drawing/2014/main" id="{45A36714-038B-949F-00D1-B9E902AA2691}"/>
              </a:ext>
            </a:extLst>
          </p:cNvPr>
          <p:cNvSpPr txBox="1">
            <a:spLocks noGrp="1"/>
          </p:cNvSpPr>
          <p:nvPr>
            <p:ph type="sldNum" sz="quarter" idx="4"/>
          </p:nvPr>
        </p:nvSpPr>
        <p:spPr>
          <a:xfrm>
            <a:off x="10677235" y="6356351"/>
            <a:ext cx="676567"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chemeClr val="bg1"/>
                </a:solidFill>
                <a:uFillTx/>
                <a:latin typeface="Calibri"/>
              </a:defRPr>
            </a:lvl1pPr>
          </a:lstStyle>
          <a:p>
            <a:fld id="{904B48A0-BF4F-44C9-8D34-6EB1F8521F0C}" type="slidenum">
              <a:rPr lang="fr-FR" smtClean="0"/>
              <a:pPr/>
              <a:t>‹N°›</a:t>
            </a:fld>
            <a:endParaRPr lang="fr-FR"/>
          </a:p>
        </p:txBody>
      </p:sp>
      <p:sp>
        <p:nvSpPr>
          <p:cNvPr id="8" name="Espace réservé du pied de page 4">
            <a:extLst>
              <a:ext uri="{FF2B5EF4-FFF2-40B4-BE49-F238E27FC236}">
                <a16:creationId xmlns:a16="http://schemas.microsoft.com/office/drawing/2014/main" id="{7D01105F-25AF-9ACB-D736-E3D1B31C1C96}"/>
              </a:ext>
            </a:extLst>
          </p:cNvPr>
          <p:cNvSpPr txBox="1">
            <a:spLocks noGrp="1"/>
          </p:cNvSpPr>
          <p:nvPr>
            <p:ph type="ftr" sz="quarter" idx="3"/>
          </p:nvPr>
        </p:nvSpPr>
        <p:spPr>
          <a:xfrm>
            <a:off x="896019" y="6356351"/>
            <a:ext cx="8416657"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900" b="0" i="0" u="none" strike="noStrike" kern="1200" cap="none" spc="0" baseline="0">
                <a:solidFill>
                  <a:schemeClr val="bg1"/>
                </a:solidFill>
                <a:uFillTx/>
                <a:latin typeface="Arial" pitchFamily="34"/>
                <a:cs typeface="Arial" pitchFamily="34"/>
              </a:defRPr>
            </a:lvl1pPr>
            <a:lvl2pPr marL="0" marR="0" lvl="0" indent="0" algn="l" defTabSz="914400" rtl="0" fontAlgn="auto" hangingPunct="1">
              <a:lnSpc>
                <a:spcPct val="100000"/>
              </a:lnSpc>
              <a:spcBef>
                <a:spcPts val="0"/>
              </a:spcBef>
              <a:spcAft>
                <a:spcPts val="0"/>
              </a:spcAft>
              <a:buNone/>
              <a:tabLst/>
              <a:defRPr lang="fr-FR" sz="900" b="0" i="0" u="none" strike="noStrike" kern="1200" cap="none" spc="0" baseline="0">
                <a:solidFill>
                  <a:srgbClr val="000000"/>
                </a:solidFill>
                <a:uFillTx/>
                <a:latin typeface="Arial" pitchFamily="34"/>
                <a:cs typeface="Arial" pitchFamily="34"/>
              </a:defRPr>
            </a:lvl2pPr>
          </a:lstStyle>
          <a:p>
            <a:r>
              <a:rPr lang="en-US"/>
              <a:t>Funded by the European Union.  </a:t>
            </a:r>
          </a:p>
        </p:txBody>
      </p:sp>
      <p:pic>
        <p:nvPicPr>
          <p:cNvPr id="9" name="Image 7" descr="Une image contenant fleur&#10;&#10;Description générée automatiquement">
            <a:extLst>
              <a:ext uri="{FF2B5EF4-FFF2-40B4-BE49-F238E27FC236}">
                <a16:creationId xmlns:a16="http://schemas.microsoft.com/office/drawing/2014/main" id="{A925C35B-7C6C-63F4-5267-3FF376959582}"/>
              </a:ext>
            </a:extLst>
          </p:cNvPr>
          <p:cNvPicPr>
            <a:picLocks noChangeAspect="1"/>
          </p:cNvPicPr>
          <p:nvPr userDrawn="1"/>
        </p:nvPicPr>
        <p:blipFill>
          <a:blip r:embed="rId17"/>
          <a:stretch>
            <a:fillRect/>
          </a:stretch>
        </p:blipFill>
        <p:spPr>
          <a:xfrm rot="10799991" flipH="1">
            <a:off x="539148" y="6356351"/>
            <a:ext cx="356872" cy="238758"/>
          </a:xfrm>
          <a:prstGeom prst="rect">
            <a:avLst/>
          </a:prstGeom>
          <a:noFill/>
          <a:ln cap="flat">
            <a:noFill/>
          </a:ln>
        </p:spPr>
      </p:pic>
      <p:pic>
        <p:nvPicPr>
          <p:cNvPr id="11" name="Picture 7">
            <a:extLst>
              <a:ext uri="{FF2B5EF4-FFF2-40B4-BE49-F238E27FC236}">
                <a16:creationId xmlns:a16="http://schemas.microsoft.com/office/drawing/2014/main" id="{EB41835F-92E6-97D8-7E9A-A2A58CB286CB}"/>
              </a:ext>
            </a:extLst>
          </p:cNvPr>
          <p:cNvPicPr>
            <a:picLocks noChangeAspect="1"/>
          </p:cNvPicPr>
          <p:nvPr userDrawn="1"/>
        </p:nvPicPr>
        <p:blipFill>
          <a:blip r:embed="rId18">
            <a:extLst>
              <a:ext uri="{28A0092B-C50C-407E-A947-70E740481C1C}">
                <a14:useLocalDpi xmlns:a14="http://schemas.microsoft.com/office/drawing/2010/main" val="0"/>
              </a:ext>
            </a:extLst>
          </a:blip>
          <a:srcRect t="29469" b="29469"/>
          <a:stretch/>
        </p:blipFill>
        <p:spPr>
          <a:xfrm>
            <a:off x="9437298" y="365125"/>
            <a:ext cx="2042268" cy="838587"/>
          </a:xfrm>
          <a:prstGeom prst="rect">
            <a:avLst/>
          </a:prstGeom>
          <a:noFill/>
          <a:ln cap="flat">
            <a:noFill/>
          </a:ln>
        </p:spPr>
      </p:pic>
      <p:sp>
        <p:nvSpPr>
          <p:cNvPr id="14" name="Title Placeholder 5">
            <a:extLst>
              <a:ext uri="{FF2B5EF4-FFF2-40B4-BE49-F238E27FC236}">
                <a16:creationId xmlns:a16="http://schemas.microsoft.com/office/drawing/2014/main" id="{FE5E9AEE-9B40-045A-4E34-E7EAE1053E0A}"/>
              </a:ext>
            </a:extLst>
          </p:cNvPr>
          <p:cNvSpPr>
            <a:spLocks noGrp="1"/>
          </p:cNvSpPr>
          <p:nvPr>
            <p:ph type="title"/>
          </p:nvPr>
        </p:nvSpPr>
        <p:spPr>
          <a:xfrm>
            <a:off x="838200" y="365125"/>
            <a:ext cx="8040636" cy="1325563"/>
          </a:xfrm>
          <a:prstGeom prst="rect">
            <a:avLst/>
          </a:prstGeom>
        </p:spPr>
        <p:txBody>
          <a:bodyPr vert="horz" lIns="91440" tIns="45720" rIns="91440" bIns="45720" rtlCol="0" anchor="ctr">
            <a:normAutofit/>
          </a:bodyPr>
          <a:lstStyle/>
          <a:p>
            <a:r>
              <a:rPr lang="en-US"/>
              <a:t>Click to edit Master title style</a:t>
            </a:r>
            <a:endParaRPr lang="en-GB"/>
          </a:p>
        </p:txBody>
      </p:sp>
      <p:pic>
        <p:nvPicPr>
          <p:cNvPr id="2" name="Image 17" descr="Une image contenant Police, Graphique, capture d’écran, logo&#10;&#10;Description générée automatiquement">
            <a:extLst>
              <a:ext uri="{FF2B5EF4-FFF2-40B4-BE49-F238E27FC236}">
                <a16:creationId xmlns:a16="http://schemas.microsoft.com/office/drawing/2014/main" id="{2164B8F3-691D-B71E-81B7-D7F2FF6B9F99}"/>
              </a:ext>
            </a:extLst>
          </p:cNvPr>
          <p:cNvPicPr>
            <a:picLocks noChangeAspect="1"/>
          </p:cNvPicPr>
          <p:nvPr userDrawn="1"/>
        </p:nvPicPr>
        <p:blipFill rotWithShape="1">
          <a:blip r:embed="rId19">
            <a:alphaModFix amt="20000"/>
          </a:blip>
          <a:srcRect l="11242" t="41263" r="74882" b="39598"/>
          <a:stretch/>
        </p:blipFill>
        <p:spPr>
          <a:xfrm>
            <a:off x="9105448" y="2662102"/>
            <a:ext cx="3086552" cy="4257384"/>
          </a:xfrm>
          <a:prstGeom prst="rect">
            <a:avLst/>
          </a:prstGeom>
          <a:noFill/>
          <a:ln cap="flat">
            <a:noFill/>
          </a:ln>
        </p:spPr>
      </p:pic>
    </p:spTree>
    <p:extLst>
      <p:ext uri="{BB962C8B-B14F-4D97-AF65-F5344CB8AC3E}">
        <p14:creationId xmlns:p14="http://schemas.microsoft.com/office/powerpoint/2010/main" val="3613778786"/>
      </p:ext>
    </p:extLst>
  </p:cSld>
  <p:clrMap bg1="lt1" tx1="dk1" bg2="lt2" tx2="dk2" accent1="accent1" accent2="accent2" accent3="accent3" accent4="accent4" accent5="accent5" accent6="accent6" hlink="hlink" folHlink="folHlink"/>
  <p:sldLayoutIdLst>
    <p:sldLayoutId id="2147483744" r:id="rId1"/>
    <p:sldLayoutId id="2147483682" r:id="rId2"/>
    <p:sldLayoutId id="2147483738" r:id="rId3"/>
    <p:sldLayoutId id="2147483709" r:id="rId4"/>
    <p:sldLayoutId id="2147483706" r:id="rId5"/>
    <p:sldLayoutId id="2147483711" r:id="rId6"/>
    <p:sldLayoutId id="2147483714" r:id="rId7"/>
    <p:sldLayoutId id="2147483715" r:id="rId8"/>
    <p:sldLayoutId id="2147483716" r:id="rId9"/>
    <p:sldLayoutId id="2147483717" r:id="rId10"/>
    <p:sldLayoutId id="2147483718" r:id="rId11"/>
    <p:sldLayoutId id="2147483721" r:id="rId12"/>
    <p:sldLayoutId id="2147483722" r:id="rId13"/>
    <p:sldLayoutId id="2147483724" r:id="rId14"/>
    <p:sldLayoutId id="2147483743" r:id="rId15"/>
  </p:sldLayoutIdLst>
  <p:hf hdr="0" dt="0"/>
  <p:txStyles>
    <p:titleStyle>
      <a:lvl1pPr algn="l" defTabSz="914400" rtl="0" eaLnBrk="1" latinLnBrk="0" hangingPunct="1">
        <a:lnSpc>
          <a:spcPct val="90000"/>
        </a:lnSpc>
        <a:spcBef>
          <a:spcPct val="0"/>
        </a:spcBef>
        <a:buNone/>
        <a:defRPr sz="4000" b="1" kern="1200">
          <a:solidFill>
            <a:srgbClr val="FFA401"/>
          </a:solidFill>
          <a:latin typeface="Arial Nova"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rgbClr val="A3E7FC"/>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bg1"/>
          </a:solidFill>
          <a:latin typeface="Arial Nova" panose="020B0504020202020204" pitchFamily="34" charset="0"/>
          <a:ea typeface="+mn-ea"/>
          <a:cs typeface="+mn-cs"/>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2000" kern="1200">
          <a:solidFill>
            <a:srgbClr val="FFA401"/>
          </a:solidFill>
          <a:latin typeface="Arial Nova" panose="020B0504020202020204" pitchFamily="34" charset="0"/>
          <a:ea typeface="+mn-ea"/>
          <a:cs typeface="+mn-cs"/>
        </a:defRPr>
      </a:lvl3pPr>
      <a:lvl4pPr marL="1657350" indent="-285750" algn="l" defTabSz="914400" rtl="0" eaLnBrk="1" latinLnBrk="0" hangingPunct="1">
        <a:lnSpc>
          <a:spcPct val="90000"/>
        </a:lnSpc>
        <a:spcBef>
          <a:spcPts val="500"/>
        </a:spcBef>
        <a:spcAft>
          <a:spcPts val="600"/>
        </a:spcAft>
        <a:buFont typeface="Courier New" panose="02070309020205020404" pitchFamily="49" charset="0"/>
        <a:buChar char="o"/>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AA735C6-E029-0C88-29C3-977CA86BAC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B6363E4C-A263-CC3E-BC92-3ECEACF9C0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25C51C80-9B67-52A5-1F14-F9DEA7A8D6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CEA646A-1457-494A-ADE6-5BCD3CEE00FE}" type="datetimeFigureOut">
              <a:rPr lang="en-GB" smtClean="0"/>
              <a:t>05/06/2025</a:t>
            </a:fld>
            <a:endParaRPr lang="en-GB"/>
          </a:p>
        </p:txBody>
      </p:sp>
      <p:sp>
        <p:nvSpPr>
          <p:cNvPr id="5" name="Espace réservé du pied de page 4">
            <a:extLst>
              <a:ext uri="{FF2B5EF4-FFF2-40B4-BE49-F238E27FC236}">
                <a16:creationId xmlns:a16="http://schemas.microsoft.com/office/drawing/2014/main" id="{9F31DB50-9920-69CD-8A3C-968FA8DEF5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Espace réservé du numéro de diapositive 5">
            <a:extLst>
              <a:ext uri="{FF2B5EF4-FFF2-40B4-BE49-F238E27FC236}">
                <a16:creationId xmlns:a16="http://schemas.microsoft.com/office/drawing/2014/main" id="{3BEE61A0-C92C-6FEF-5DDC-71C9A60288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F64C03C-6C64-B840-AE14-BC701255C2F5}" type="slidenum">
              <a:rPr lang="en-GB" smtClean="0"/>
              <a:t>‹N°›</a:t>
            </a:fld>
            <a:endParaRPr lang="en-GB"/>
          </a:p>
        </p:txBody>
      </p:sp>
    </p:spTree>
    <p:extLst>
      <p:ext uri="{BB962C8B-B14F-4D97-AF65-F5344CB8AC3E}">
        <p14:creationId xmlns:p14="http://schemas.microsoft.com/office/powerpoint/2010/main" val="70360630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1C644-7603-4681-A2F4-E646EBB36B1B}" type="datetimeFigureOut">
              <a:rPr lang="cs-CZ" smtClean="0"/>
              <a:t>05.06.2025</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FEAF7C-2658-4CE1-A1F6-C256279A83C6}" type="slidenum">
              <a:rPr lang="cs-CZ" smtClean="0"/>
              <a:t>‹N°›</a:t>
            </a:fld>
            <a:endParaRPr lang="cs-CZ"/>
          </a:p>
        </p:txBody>
      </p:sp>
    </p:spTree>
    <p:extLst>
      <p:ext uri="{BB962C8B-B14F-4D97-AF65-F5344CB8AC3E}">
        <p14:creationId xmlns:p14="http://schemas.microsoft.com/office/powerpoint/2010/main" val="3956581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8" r:id="rId12"/>
    <p:sldLayoutId id="214748374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E3396DCC-428D-2C77-156D-FCD2B2976FF0}"/>
              </a:ext>
            </a:extLst>
          </p:cNvPr>
          <p:cNvSpPr txBox="1">
            <a:spLocks noGrp="1"/>
          </p:cNvSpPr>
          <p:nvPr>
            <p:ph type="sldNum" sz="quarter" idx="4"/>
          </p:nvPr>
        </p:nvSpPr>
        <p:spPr>
          <a:xfrm>
            <a:off x="10677237" y="6356353"/>
            <a:ext cx="676567" cy="365129"/>
          </a:xfrm>
          <a:prstGeom prst="rect">
            <a:avLst/>
          </a:prstGeom>
          <a:noFill/>
          <a:ln>
            <a:noFill/>
          </a:ln>
        </p:spPr>
        <p:txBody>
          <a:bodyPr vert="horz" wrap="square" lIns="91440" tIns="45720" rIns="91440" bIns="45720" anchor="ctr" anchorCtr="0" compatLnSpc="1">
            <a:noAutofit/>
          </a:bodyPr>
          <a:lstStyle>
            <a:lvl1pPr marL="0" marR="0" lvl="0" indent="0" algn="r" defTabSz="685800" rtl="0" fontAlgn="auto" hangingPunct="1">
              <a:lnSpc>
                <a:spcPct val="100000"/>
              </a:lnSpc>
              <a:spcBef>
                <a:spcPts val="0"/>
              </a:spcBef>
              <a:spcAft>
                <a:spcPts val="0"/>
              </a:spcAft>
              <a:buNone/>
              <a:tabLst/>
              <a:defRPr lang="fr-FR" sz="900" b="0" i="0" u="none" strike="noStrike" kern="1200" cap="none" spc="0" baseline="0">
                <a:solidFill>
                  <a:srgbClr val="898989"/>
                </a:solidFill>
                <a:uFillTx/>
                <a:latin typeface="Calibri"/>
              </a:defRPr>
            </a:lvl1pPr>
          </a:lstStyle>
          <a:p>
            <a:fld id="{C1FF6DA9-008F-8B48-92A6-B652298478BF}" type="slidenum">
              <a:rPr lang="en-US" smtClean="0"/>
              <a:t>‹N°›</a:t>
            </a:fld>
            <a:endParaRPr lang="en-US"/>
          </a:p>
        </p:txBody>
      </p:sp>
      <p:sp>
        <p:nvSpPr>
          <p:cNvPr id="6" name="Title Placeholder 5">
            <a:extLst>
              <a:ext uri="{FF2B5EF4-FFF2-40B4-BE49-F238E27FC236}">
                <a16:creationId xmlns:a16="http://schemas.microsoft.com/office/drawing/2014/main" id="{9683EADC-BC33-C8CE-9A3D-FB3C18A5AE54}"/>
              </a:ext>
            </a:extLst>
          </p:cNvPr>
          <p:cNvSpPr>
            <a:spLocks noGrp="1"/>
          </p:cNvSpPr>
          <p:nvPr>
            <p:ph type="title"/>
          </p:nvPr>
        </p:nvSpPr>
        <p:spPr>
          <a:xfrm>
            <a:off x="838200" y="365127"/>
            <a:ext cx="8676736" cy="1325563"/>
          </a:xfrm>
          <a:prstGeom prst="rect">
            <a:avLst/>
          </a:prstGeom>
        </p:spPr>
        <p:txBody>
          <a:bodyPr vert="horz" lIns="91440" tIns="45720" rIns="91440" bIns="45720" rtlCol="0" anchor="ctr">
            <a:normAutofit/>
          </a:bodyPr>
          <a:lstStyle/>
          <a:p>
            <a:r>
              <a:rPr lang="sl-SI"/>
              <a:t>Kliknite, če želite urediti slog naslova matrice</a:t>
            </a:r>
            <a:endParaRPr lang="en-GB"/>
          </a:p>
        </p:txBody>
      </p:sp>
      <p:sp>
        <p:nvSpPr>
          <p:cNvPr id="10" name="Espace réservé du texte 9">
            <a:extLst>
              <a:ext uri="{FF2B5EF4-FFF2-40B4-BE49-F238E27FC236}">
                <a16:creationId xmlns:a16="http://schemas.microsoft.com/office/drawing/2014/main" id="{ACF88380-CD22-8BB6-53F9-C93C674866C1}"/>
              </a:ext>
            </a:extLst>
          </p:cNvPr>
          <p:cNvSpPr>
            <a:spLocks noGrp="1"/>
          </p:cNvSpPr>
          <p:nvPr>
            <p:ph type="body" idx="1"/>
          </p:nvPr>
        </p:nvSpPr>
        <p:spPr>
          <a:xfrm>
            <a:off x="838200" y="1825625"/>
            <a:ext cx="10515600" cy="4351338"/>
          </a:xfrm>
          <a:prstGeom prst="rect">
            <a:avLst/>
          </a:prstGeom>
          <a:noFill/>
        </p:spPr>
        <p:txBody>
          <a:bodyPr vert="horz" lIns="91440" tIns="45720" rIns="91440" bIns="45720" rtlCol="0">
            <a:normAutofit/>
          </a:bodyPr>
          <a:lstStyle/>
          <a:p>
            <a:pPr lvl="3"/>
            <a:endParaRPr lang="fr-FR"/>
          </a:p>
          <a:p>
            <a:pPr lvl="3"/>
            <a:endParaRPr lang="fr-FR"/>
          </a:p>
          <a:p>
            <a:pPr lvl="3"/>
            <a:endParaRPr lang="fr-FR"/>
          </a:p>
          <a:p>
            <a:pPr lvl="3"/>
            <a:endParaRPr lang="fr-FR"/>
          </a:p>
          <a:p>
            <a:pPr lvl="3"/>
            <a:endParaRPr lang="fr-FR"/>
          </a:p>
        </p:txBody>
      </p:sp>
      <p:pic>
        <p:nvPicPr>
          <p:cNvPr id="7" name="Image 6" descr="Une image contenant Graphique, capture d’écran, graphisme, Caractère coloré&#10;&#10;Description générée automatiquement">
            <a:extLst>
              <a:ext uri="{FF2B5EF4-FFF2-40B4-BE49-F238E27FC236}">
                <a16:creationId xmlns:a16="http://schemas.microsoft.com/office/drawing/2014/main" id="{A9169733-6FD6-716B-F28B-A8362243E027}"/>
              </a:ext>
            </a:extLst>
          </p:cNvPr>
          <p:cNvPicPr>
            <a:picLocks noChangeAspect="1"/>
          </p:cNvPicPr>
          <p:nvPr/>
        </p:nvPicPr>
        <p:blipFill rotWithShape="1">
          <a:blip r:embed="rId16">
            <a:alphaModFix amt="20000"/>
            <a:extLst>
              <a:ext uri="{28A0092B-C50C-407E-A947-70E740481C1C}">
                <a14:useLocalDpi xmlns:a14="http://schemas.microsoft.com/office/drawing/2010/main" val="0"/>
              </a:ext>
            </a:extLst>
          </a:blip>
          <a:srcRect l="29810" t="28724" r="30225" b="30754"/>
          <a:stretch/>
        </p:blipFill>
        <p:spPr>
          <a:xfrm>
            <a:off x="8987045" y="3610235"/>
            <a:ext cx="3380379" cy="3427402"/>
          </a:xfrm>
          <a:prstGeom prst="rect">
            <a:avLst/>
          </a:prstGeom>
        </p:spPr>
      </p:pic>
      <p:sp>
        <p:nvSpPr>
          <p:cNvPr id="3" name="Espace réservé du pied de page 4">
            <a:extLst>
              <a:ext uri="{FF2B5EF4-FFF2-40B4-BE49-F238E27FC236}">
                <a16:creationId xmlns:a16="http://schemas.microsoft.com/office/drawing/2014/main" id="{73A68805-03E8-5035-0036-DCC23509DB38}"/>
              </a:ext>
            </a:extLst>
          </p:cNvPr>
          <p:cNvSpPr txBox="1">
            <a:spLocks noGrp="1"/>
          </p:cNvSpPr>
          <p:nvPr>
            <p:ph type="ftr" sz="quarter" idx="3"/>
          </p:nvPr>
        </p:nvSpPr>
        <p:spPr>
          <a:xfrm>
            <a:off x="896021" y="6356353"/>
            <a:ext cx="8423471" cy="365129"/>
          </a:xfrm>
          <a:prstGeom prst="rect">
            <a:avLst/>
          </a:prstGeom>
          <a:noFill/>
          <a:ln>
            <a:noFill/>
          </a:ln>
        </p:spPr>
        <p:txBody>
          <a:bodyPr vert="horz" wrap="square" lIns="91440" tIns="45720" rIns="91440" bIns="45720" anchor="t" anchorCtr="0" compatLnSpc="1">
            <a:noAutofit/>
          </a:bodyPr>
          <a:lstStyle>
            <a:lvl1pPr marL="0" marR="0" lvl="0" indent="0" algn="l" defTabSz="685800" rtl="0" fontAlgn="auto" hangingPunct="1">
              <a:lnSpc>
                <a:spcPct val="100000"/>
              </a:lnSpc>
              <a:spcBef>
                <a:spcPts val="0"/>
              </a:spcBef>
              <a:spcAft>
                <a:spcPts val="0"/>
              </a:spcAft>
              <a:buNone/>
              <a:tabLst/>
              <a:defRPr lang="en-US" sz="675" b="0" i="0" u="none" strike="noStrike" kern="1200" cap="none" spc="0" baseline="0">
                <a:solidFill>
                  <a:srgbClr val="000000"/>
                </a:solidFill>
                <a:uFillTx/>
                <a:latin typeface="Arial" pitchFamily="34"/>
                <a:cs typeface="Arial" pitchFamily="34"/>
              </a:defRPr>
            </a:lvl1pPr>
            <a:lvl2pPr marL="0" marR="0" lvl="0" indent="0" algn="l" defTabSz="685800" rtl="0" fontAlgn="auto" hangingPunct="1">
              <a:lnSpc>
                <a:spcPct val="100000"/>
              </a:lnSpc>
              <a:spcBef>
                <a:spcPts val="0"/>
              </a:spcBef>
              <a:spcAft>
                <a:spcPts val="0"/>
              </a:spcAft>
              <a:buNone/>
              <a:tabLst/>
              <a:defRPr lang="fr-FR" sz="675" b="0" i="0" u="none" strike="noStrike" kern="1200" cap="none" spc="0" baseline="0">
                <a:solidFill>
                  <a:srgbClr val="000000"/>
                </a:solidFill>
                <a:uFillTx/>
                <a:latin typeface="Arial" pitchFamily="34"/>
                <a:cs typeface="Arial" pitchFamily="34"/>
              </a:defRPr>
            </a:lvl2pPr>
          </a:lstStyle>
          <a:p>
            <a:endParaRPr lang="en-US"/>
          </a:p>
        </p:txBody>
      </p:sp>
      <p:pic>
        <p:nvPicPr>
          <p:cNvPr id="4" name="Image 7" descr="Une image contenant fleur&#10;&#10;Description générée automatiquement">
            <a:extLst>
              <a:ext uri="{FF2B5EF4-FFF2-40B4-BE49-F238E27FC236}">
                <a16:creationId xmlns:a16="http://schemas.microsoft.com/office/drawing/2014/main" id="{23E43771-FCFE-84B4-F439-92756554D476}"/>
              </a:ext>
            </a:extLst>
          </p:cNvPr>
          <p:cNvPicPr>
            <a:picLocks noChangeAspect="1"/>
          </p:cNvPicPr>
          <p:nvPr/>
        </p:nvPicPr>
        <p:blipFill>
          <a:blip r:embed="rId17"/>
          <a:stretch>
            <a:fillRect/>
          </a:stretch>
        </p:blipFill>
        <p:spPr>
          <a:xfrm rot="10799991" flipH="1">
            <a:off x="539148" y="6356351"/>
            <a:ext cx="356872" cy="238758"/>
          </a:xfrm>
          <a:prstGeom prst="rect">
            <a:avLst/>
          </a:prstGeom>
          <a:noFill/>
          <a:ln cap="flat">
            <a:noFill/>
          </a:ln>
        </p:spPr>
      </p:pic>
      <p:pic>
        <p:nvPicPr>
          <p:cNvPr id="13" name="Picture 7">
            <a:extLst>
              <a:ext uri="{FF2B5EF4-FFF2-40B4-BE49-F238E27FC236}">
                <a16:creationId xmlns:a16="http://schemas.microsoft.com/office/drawing/2014/main" id="{E845C79A-45F5-4DD0-B123-BF2633E91842}"/>
              </a:ext>
            </a:extLst>
          </p:cNvPr>
          <p:cNvPicPr>
            <a:picLocks noChangeAspect="1"/>
          </p:cNvPicPr>
          <p:nvPr/>
        </p:nvPicPr>
        <p:blipFill>
          <a:blip r:embed="rId18">
            <a:extLst>
              <a:ext uri="{28A0092B-C50C-407E-A947-70E740481C1C}">
                <a14:useLocalDpi xmlns:a14="http://schemas.microsoft.com/office/drawing/2010/main" val="0"/>
              </a:ext>
            </a:extLst>
          </a:blip>
          <a:srcRect t="29469" b="29469"/>
          <a:stretch/>
        </p:blipFill>
        <p:spPr>
          <a:xfrm>
            <a:off x="9315723" y="126365"/>
            <a:ext cx="2723024" cy="838587"/>
          </a:xfrm>
          <a:prstGeom prst="rect">
            <a:avLst/>
          </a:prstGeom>
          <a:noFill/>
          <a:ln cap="flat">
            <a:noFill/>
          </a:ln>
        </p:spPr>
      </p:pic>
      <p:pic>
        <p:nvPicPr>
          <p:cNvPr id="14" name="Slika 13">
            <a:extLst>
              <a:ext uri="{FF2B5EF4-FFF2-40B4-BE49-F238E27FC236}">
                <a16:creationId xmlns:a16="http://schemas.microsoft.com/office/drawing/2014/main" id="{6CB5A040-7733-473C-83D9-C2F1BFEDE01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995057" y="825324"/>
            <a:ext cx="1563569" cy="820912"/>
          </a:xfrm>
          <a:prstGeom prst="rect">
            <a:avLst/>
          </a:prstGeom>
        </p:spPr>
      </p:pic>
    </p:spTree>
    <p:extLst>
      <p:ext uri="{BB962C8B-B14F-4D97-AF65-F5344CB8AC3E}">
        <p14:creationId xmlns:p14="http://schemas.microsoft.com/office/powerpoint/2010/main" val="378172458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txStyles>
    <p:titleStyle>
      <a:lvl1pPr algn="l" defTabSz="685800" rtl="0" eaLnBrk="1" latinLnBrk="0" hangingPunct="1">
        <a:lnSpc>
          <a:spcPct val="90000"/>
        </a:lnSpc>
        <a:spcBef>
          <a:spcPct val="0"/>
        </a:spcBef>
        <a:buNone/>
        <a:defRPr sz="3000" b="1" kern="1200">
          <a:solidFill>
            <a:schemeClr val="accent1"/>
          </a:solidFill>
          <a:latin typeface="Arial Nova" panose="020B0504020202020204" pitchFamily="34" charset="0"/>
          <a:ea typeface="+mj-ea"/>
          <a:cs typeface="+mj-cs"/>
        </a:defRPr>
      </a:lvl1pPr>
    </p:titleStyle>
    <p:bodyStyle>
      <a:lvl1pPr marL="0" indent="0" algn="l" defTabSz="685800" rtl="0" eaLnBrk="1" latinLnBrk="0" hangingPunct="1">
        <a:lnSpc>
          <a:spcPct val="90000"/>
        </a:lnSpc>
        <a:spcBef>
          <a:spcPts val="750"/>
        </a:spcBef>
        <a:spcAft>
          <a:spcPts val="450"/>
        </a:spcAft>
        <a:buFont typeface="Arial" panose="020B0604020202020204" pitchFamily="34" charset="0"/>
        <a:buNone/>
        <a:defRPr sz="2100" b="1" kern="1200">
          <a:solidFill>
            <a:schemeClr val="accent2"/>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spcAft>
          <a:spcPts val="450"/>
        </a:spcAft>
        <a:buFont typeface="Arial" panose="020B0604020202020204" pitchFamily="34" charset="0"/>
        <a:buNone/>
        <a:defRPr sz="1800" b="1" kern="1200">
          <a:solidFill>
            <a:schemeClr val="accent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spcAft>
          <a:spcPts val="450"/>
        </a:spcAft>
        <a:buFont typeface="Arial" panose="020B0604020202020204" pitchFamily="34" charset="0"/>
        <a:buNone/>
        <a:defRPr sz="1500" b="1" kern="1200">
          <a:solidFill>
            <a:schemeClr val="accent3"/>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spcAft>
          <a:spcPts val="450"/>
        </a:spcAft>
        <a:buFontTx/>
        <a:buNone/>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Bildobjekt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1990" y="6005481"/>
            <a:ext cx="2719413" cy="844113"/>
          </a:xfrm>
          <a:prstGeom prst="rect">
            <a:avLst/>
          </a:prstGeom>
        </p:spPr>
      </p:pic>
      <p:sp>
        <p:nvSpPr>
          <p:cNvPr id="2" name="Platshållare för rubrik 1"/>
          <p:cNvSpPr>
            <a:spLocks noGrp="1"/>
          </p:cNvSpPr>
          <p:nvPr>
            <p:ph type="title"/>
          </p:nvPr>
        </p:nvSpPr>
        <p:spPr>
          <a:xfrm>
            <a:off x="461318" y="285631"/>
            <a:ext cx="10575489" cy="1044326"/>
          </a:xfrm>
          <a:prstGeom prst="rect">
            <a:avLst/>
          </a:prstGeom>
        </p:spPr>
        <p:txBody>
          <a:bodyPr vert="horz" lIns="91440" tIns="45720" rIns="91440" bIns="45720" rtlCol="0" anchor="ctr">
            <a:normAutofit/>
          </a:bodyPr>
          <a:lstStyle/>
          <a:p>
            <a:r>
              <a:rPr lang="sv-SE" dirty="0"/>
              <a:t>Klicka </a:t>
            </a:r>
            <a:r>
              <a:rPr lang="en-US" noProof="0" dirty="0" err="1"/>
              <a:t>här</a:t>
            </a:r>
            <a:r>
              <a:rPr lang="sv-SE" dirty="0"/>
              <a:t> för att ändra format</a:t>
            </a:r>
            <a:endParaRPr lang="en-GB" dirty="0"/>
          </a:p>
        </p:txBody>
      </p:sp>
      <p:sp>
        <p:nvSpPr>
          <p:cNvPr id="3" name="Platshållare för text 2"/>
          <p:cNvSpPr>
            <a:spLocks noGrp="1"/>
          </p:cNvSpPr>
          <p:nvPr>
            <p:ph type="body" idx="1"/>
          </p:nvPr>
        </p:nvSpPr>
        <p:spPr>
          <a:xfrm>
            <a:off x="461318" y="1329957"/>
            <a:ext cx="10575490" cy="4691429"/>
          </a:xfrm>
          <a:prstGeom prst="rect">
            <a:avLst/>
          </a:prstGeom>
        </p:spPr>
        <p:txBody>
          <a:bodyPr vert="horz" lIns="91440" tIns="45720" rIns="91440" bIns="45720" rtlCol="0">
            <a:normAutofit/>
          </a:bodyPr>
          <a:lstStyle/>
          <a:p>
            <a:pPr lvl="0"/>
            <a:r>
              <a:rPr lang="en-US" noProof="0" dirty="0" err="1"/>
              <a:t>Redigera</a:t>
            </a:r>
            <a:r>
              <a:rPr lang="en-US" noProof="0" dirty="0"/>
              <a:t> format för </a:t>
            </a:r>
            <a:r>
              <a:rPr lang="en-US" noProof="0" dirty="0" err="1"/>
              <a:t>bakgrundstext</a:t>
            </a:r>
            <a:endParaRPr lang="en-US" noProof="0" dirty="0"/>
          </a:p>
          <a:p>
            <a:pPr lvl="1"/>
            <a:r>
              <a:rPr lang="en-US" noProof="0" dirty="0" err="1"/>
              <a:t>Nivå</a:t>
            </a:r>
            <a:r>
              <a:rPr lang="en-US" noProof="0" dirty="0"/>
              <a:t> </a:t>
            </a:r>
            <a:r>
              <a:rPr lang="en-US" noProof="0" dirty="0" err="1"/>
              <a:t>två</a:t>
            </a:r>
            <a:endParaRPr lang="en-US" noProof="0" dirty="0"/>
          </a:p>
          <a:p>
            <a:pPr lvl="2"/>
            <a:r>
              <a:rPr lang="en-US" noProof="0" dirty="0" err="1"/>
              <a:t>Nivå</a:t>
            </a:r>
            <a:r>
              <a:rPr lang="en-US" noProof="0" dirty="0"/>
              <a:t> </a:t>
            </a:r>
            <a:r>
              <a:rPr lang="en-US" noProof="0" dirty="0" err="1"/>
              <a:t>tre</a:t>
            </a:r>
            <a:endParaRPr lang="en-US" noProof="0" dirty="0"/>
          </a:p>
          <a:p>
            <a:pPr lvl="3"/>
            <a:r>
              <a:rPr lang="en-US" noProof="0" dirty="0" err="1"/>
              <a:t>Nivå</a:t>
            </a:r>
            <a:r>
              <a:rPr lang="en-US" noProof="0" dirty="0"/>
              <a:t> </a:t>
            </a:r>
            <a:r>
              <a:rPr lang="en-US" noProof="0" dirty="0" err="1"/>
              <a:t>fyra</a:t>
            </a:r>
            <a:endParaRPr lang="en-US" noProof="0" dirty="0"/>
          </a:p>
          <a:p>
            <a:pPr lvl="4"/>
            <a:r>
              <a:rPr lang="en-US" noProof="0" dirty="0" err="1"/>
              <a:t>Nivå</a:t>
            </a:r>
            <a:r>
              <a:rPr lang="en-US" noProof="0" dirty="0"/>
              <a:t> fem</a:t>
            </a:r>
          </a:p>
        </p:txBody>
      </p:sp>
      <p:sp>
        <p:nvSpPr>
          <p:cNvPr id="4" name="Platshållare för datum 3"/>
          <p:cNvSpPr>
            <a:spLocks noGrp="1"/>
          </p:cNvSpPr>
          <p:nvPr>
            <p:ph type="dt" sz="half" idx="2"/>
          </p:nvPr>
        </p:nvSpPr>
        <p:spPr>
          <a:xfrm>
            <a:off x="9172956" y="6382181"/>
            <a:ext cx="1247776" cy="287339"/>
          </a:xfrm>
          <a:prstGeom prst="rect">
            <a:avLst/>
          </a:prstGeom>
        </p:spPr>
        <p:txBody>
          <a:bodyPr vert="horz" lIns="91440" tIns="45720" rIns="91440" bIns="45720" rtlCol="0" anchor="b"/>
          <a:lstStyle>
            <a:lvl1pPr algn="r">
              <a:defRPr sz="1000">
                <a:solidFill>
                  <a:schemeClr val="tx1">
                    <a:tint val="75000"/>
                  </a:schemeClr>
                </a:solidFill>
              </a:defRPr>
            </a:lvl1pPr>
          </a:lstStyle>
          <a:p>
            <a:endParaRPr lang="en-GB" dirty="0"/>
          </a:p>
        </p:txBody>
      </p:sp>
      <p:sp>
        <p:nvSpPr>
          <p:cNvPr id="6" name="Platshållare för bildnummer 5"/>
          <p:cNvSpPr>
            <a:spLocks noGrp="1"/>
          </p:cNvSpPr>
          <p:nvPr>
            <p:ph type="sldNum" sz="quarter" idx="4"/>
          </p:nvPr>
        </p:nvSpPr>
        <p:spPr>
          <a:xfrm>
            <a:off x="10527638" y="6390419"/>
            <a:ext cx="509170" cy="287339"/>
          </a:xfrm>
          <a:prstGeom prst="rect">
            <a:avLst/>
          </a:prstGeom>
        </p:spPr>
        <p:txBody>
          <a:bodyPr vert="horz" lIns="91440" tIns="45720" rIns="91440" bIns="45720" rtlCol="0" anchor="b"/>
          <a:lstStyle>
            <a:lvl1pPr algn="ctr">
              <a:defRPr sz="1000">
                <a:solidFill>
                  <a:schemeClr val="tx1">
                    <a:tint val="75000"/>
                  </a:schemeClr>
                </a:solidFill>
              </a:defRPr>
            </a:lvl1pPr>
          </a:lstStyle>
          <a:p>
            <a:pPr algn="r"/>
            <a:fld id="{0AFCF895-3370-4B3D-9D8E-5E754ED645BC}" type="slidenum">
              <a:rPr lang="en-GB" smtClean="0"/>
              <a:pPr algn="r"/>
              <a:t>‹N°›</a:t>
            </a:fld>
            <a:endParaRPr lang="en-GB" dirty="0"/>
          </a:p>
        </p:txBody>
      </p:sp>
      <p:sp>
        <p:nvSpPr>
          <p:cNvPr id="7" name="Rektangel 6"/>
          <p:cNvSpPr/>
          <p:nvPr userDrawn="1"/>
        </p:nvSpPr>
        <p:spPr>
          <a:xfrm>
            <a:off x="11484864" y="0"/>
            <a:ext cx="707136" cy="6858000"/>
          </a:xfrm>
          <a:prstGeom prst="rect">
            <a:avLst/>
          </a:prstGeom>
          <a:solidFill>
            <a:srgbClr val="9E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descr="https://europa.eu/european-union/sites/europaeu/files/docs/body/flag_yellow_high.jp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1377958" y="6160929"/>
            <a:ext cx="814042" cy="542925"/>
          </a:xfrm>
          <a:prstGeom prst="rect">
            <a:avLst/>
          </a:prstGeom>
          <a:noFill/>
          <a:extLst>
            <a:ext uri="{909E8E84-426E-40DD-AFC4-6F175D3DCCD1}">
              <a14:hiddenFill xmlns:a14="http://schemas.microsoft.com/office/drawing/2010/main">
                <a:solidFill>
                  <a:srgbClr val="FFFFFF"/>
                </a:solidFill>
              </a14:hiddenFill>
            </a:ext>
          </a:extLst>
        </p:spPr>
      </p:pic>
      <p:sp>
        <p:nvSpPr>
          <p:cNvPr id="11" name="Platshållare för sidfot 4"/>
          <p:cNvSpPr>
            <a:spLocks noGrp="1"/>
          </p:cNvSpPr>
          <p:nvPr>
            <p:ph type="ftr" sz="quarter" idx="3"/>
          </p:nvPr>
        </p:nvSpPr>
        <p:spPr>
          <a:xfrm>
            <a:off x="2889504" y="6390419"/>
            <a:ext cx="6176546" cy="287338"/>
          </a:xfrm>
          <a:prstGeom prst="rect">
            <a:avLst/>
          </a:prstGeom>
        </p:spPr>
        <p:txBody>
          <a:bodyPr vert="horz" lIns="91440" tIns="45720" rIns="91440" bIns="45720" rtlCol="0" anchor="b"/>
          <a:lstStyle>
            <a:lvl1pPr algn="l">
              <a:defRPr sz="500">
                <a:solidFill>
                  <a:schemeClr val="tx1">
                    <a:tint val="75000"/>
                  </a:schemeClr>
                </a:solidFill>
              </a:defRPr>
            </a:lvl1pPr>
          </a:lstStyle>
          <a:p>
            <a:r>
              <a:rPr lang="en-US" dirty="0" err="1"/>
              <a:t>MINDtheGEPs</a:t>
            </a:r>
            <a:r>
              <a:rPr lang="en-US" dirty="0"/>
              <a:t> (Modifying Institutions by Developing Gender Equality Plans) has received funding from the European Union’s Horizon 2020 research and innovation </a:t>
            </a:r>
            <a:r>
              <a:rPr lang="en-US" dirty="0" err="1"/>
              <a:t>programme</a:t>
            </a:r>
            <a:r>
              <a:rPr lang="en-US" dirty="0"/>
              <a:t> under grant agreement no 101006543. The views and opinions expressed in this publication are the sole responsibility of the author and do not necessarily reflect the views of the European Commission.</a:t>
            </a:r>
          </a:p>
        </p:txBody>
      </p:sp>
    </p:spTree>
    <p:extLst>
      <p:ext uri="{BB962C8B-B14F-4D97-AF65-F5344CB8AC3E}">
        <p14:creationId xmlns:p14="http://schemas.microsoft.com/office/powerpoint/2010/main" val="1694704425"/>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9E145F"/>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3">
          <p15:clr>
            <a:srgbClr val="F26B43"/>
          </p15:clr>
        </p15:guide>
        <p15:guide id="2" pos="75">
          <p15:clr>
            <a:srgbClr val="F26B43"/>
          </p15:clr>
        </p15:guide>
        <p15:guide id="3" orient="horz" pos="142">
          <p15:clr>
            <a:srgbClr val="F26B43"/>
          </p15:clr>
        </p15:guide>
        <p15:guide id="4" orient="horz" pos="981">
          <p15:clr>
            <a:srgbClr val="F26B43"/>
          </p15:clr>
        </p15:guide>
        <p15:guide id="5" pos="143">
          <p15:clr>
            <a:srgbClr val="F26B43"/>
          </p15:clr>
        </p15:guide>
        <p15:guide id="6" pos="7605">
          <p15:clr>
            <a:srgbClr val="F26B43"/>
          </p15:clr>
        </p15:guide>
        <p15:guide id="7" orient="horz" pos="3952">
          <p15:clr>
            <a:srgbClr val="F26B43"/>
          </p15:clr>
        </p15:guide>
        <p15:guide id="8" orient="horz" pos="1049">
          <p15:clr>
            <a:srgbClr val="F26B43"/>
          </p15:clr>
        </p15:guide>
        <p15:guide id="9" pos="7242">
          <p15:clr>
            <a:srgbClr val="F26B43"/>
          </p15:clr>
        </p15:guide>
        <p15:guide id="10" orient="horz" pos="3793">
          <p15:clr>
            <a:srgbClr val="F26B43"/>
          </p15:clr>
        </p15:guide>
        <p15:guide id="11" orient="horz" pos="413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0.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7.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7.xml"/><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7.xml"/><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9.png"/><Relationship Id="rId7" Type="http://schemas.openxmlformats.org/officeDocument/2006/relationships/image" Target="../media/image57.png"/><Relationship Id="rId2" Type="http://schemas.openxmlformats.org/officeDocument/2006/relationships/image" Target="../media/image78.png"/><Relationship Id="rId1" Type="http://schemas.openxmlformats.org/officeDocument/2006/relationships/slideLayout" Target="../slideLayouts/slideLayout4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9.xml"/><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ug.edu.pl/sites/ug.edu.pl/files/_nodes/strona/120333/files/gep-raport-ug-en-stronami.pdf" TargetMode="External"/><Relationship Id="rId1" Type="http://schemas.openxmlformats.org/officeDocument/2006/relationships/slideLayout" Target="../slideLayouts/slideLayout69.xml"/><Relationship Id="rId5" Type="http://schemas.openxmlformats.org/officeDocument/2006/relationships/image" Target="../media/image89.jpeg"/><Relationship Id="rId4" Type="http://schemas.openxmlformats.org/officeDocument/2006/relationships/image" Target="../media/image88.jpeg"/></Relationships>
</file>

<file path=ppt/slides/_rels/slide3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image" Target="../media/image83.jpeg"/><Relationship Id="rId2" Type="http://schemas.openxmlformats.org/officeDocument/2006/relationships/hyperlink" Target="https://gedanopedia.pl/" TargetMode="External"/><Relationship Id="rId1" Type="http://schemas.openxmlformats.org/officeDocument/2006/relationships/slideLayout" Target="../slideLayouts/slideLayout69.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hyperlink" Target="https://ug.edu.pl/o-uczelni/kobiety-w-nauce-strona-im-elzbiety-koopman-heweliusz"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3.xml"/><Relationship Id="rId4" Type="http://schemas.openxmlformats.org/officeDocument/2006/relationships/image" Target="../media/image83.jpeg"/></Relationships>
</file>

<file path=ppt/slides/_rels/slide4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69.xml"/><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jpeg"/><Relationship Id="rId2" Type="http://schemas.openxmlformats.org/officeDocument/2006/relationships/image" Target="../media/image99.jpeg"/><Relationship Id="rId1" Type="http://schemas.openxmlformats.org/officeDocument/2006/relationships/slideLayout" Target="../slideLayouts/slideLayout69.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3.xml"/></Relationships>
</file>

<file path=ppt/slides/_rels/slide45.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73.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107.png"/></Relationships>
</file>

<file path=ppt/slides/_rels/slide4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jpg"/><Relationship Id="rId2" Type="http://schemas.openxmlformats.org/officeDocument/2006/relationships/image" Target="../media/image112.png"/><Relationship Id="rId1" Type="http://schemas.openxmlformats.org/officeDocument/2006/relationships/slideLayout" Target="../slideLayouts/slideLayout69.xml"/><Relationship Id="rId6" Type="http://schemas.openxmlformats.org/officeDocument/2006/relationships/image" Target="../media/image116.jpg"/><Relationship Id="rId5" Type="http://schemas.openxmlformats.org/officeDocument/2006/relationships/image" Target="../media/image115.jpeg"/><Relationship Id="rId4" Type="http://schemas.openxmlformats.org/officeDocument/2006/relationships/image" Target="../media/image114.png"/></Relationships>
</file>

<file path=ppt/slides/_rels/slide4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73.xml"/><Relationship Id="rId5" Type="http://schemas.openxmlformats.org/officeDocument/2006/relationships/image" Target="../media/image121.jpg"/><Relationship Id="rId4" Type="http://schemas.openxmlformats.org/officeDocument/2006/relationships/image" Target="../media/image120.jpeg"/></Relationships>
</file>

<file path=ppt/slides/_rels/slide4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5.png"/><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5.png"/><Relationship Id="rId2" Type="http://schemas.openxmlformats.org/officeDocument/2006/relationships/hyperlink" Target="https://youtu.be/LHafaeMF3uM?si=1tZgVqJVyda-HhZk" TargetMode="External"/><Relationship Id="rId1" Type="http://schemas.openxmlformats.org/officeDocument/2006/relationships/slideLayout" Target="../slideLayouts/slideLayout73.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hyperlink" Target="https://youtu.be/GctbUgTMA-4?si=SmjsdowInOs4-NKc"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image" Target="../media/image126.jpeg"/><Relationship Id="rId1" Type="http://schemas.openxmlformats.org/officeDocument/2006/relationships/slideLayout" Target="../slideLayouts/slideLayout73.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52.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png"/><Relationship Id="rId1" Type="http://schemas.openxmlformats.org/officeDocument/2006/relationships/slideLayout" Target="../slideLayouts/slideLayout71.xml"/></Relationships>
</file>

<file path=ppt/slides/_rels/slide53.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eg"/><Relationship Id="rId1" Type="http://schemas.openxmlformats.org/officeDocument/2006/relationships/slideLayout" Target="../slideLayouts/slideLayout72.xml"/><Relationship Id="rId4" Type="http://schemas.openxmlformats.org/officeDocument/2006/relationships/image" Target="../media/image136.jpg"/></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37.jpeg"/><Relationship Id="rId1" Type="http://schemas.openxmlformats.org/officeDocument/2006/relationships/slideLayout" Target="../slideLayouts/slideLayout71.xml"/></Relationships>
</file>

<file path=ppt/slides/_rels/slide5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9.xml"/></Relationships>
</file>

<file path=ppt/slides/_rels/slide56.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69.xml"/></Relationships>
</file>

<file path=ppt/slides/_rels/slide5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9.xml"/></Relationships>
</file>

<file path=ppt/slides/_rels/slide5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9.xml"/></Relationships>
</file>

<file path=ppt/slides/_rels/slide5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9.xml"/></Relationships>
</file>

<file path=ppt/slides/_rels/slide6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39.jpeg"/><Relationship Id="rId1" Type="http://schemas.openxmlformats.org/officeDocument/2006/relationships/slideLayout" Target="../slideLayouts/slideLayout69.xml"/></Relationships>
</file>

<file path=ppt/slides/_rels/slide62.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hyperlink" Target="http://www.ug.edu.pl/" TargetMode="External"/><Relationship Id="rId1" Type="http://schemas.openxmlformats.org/officeDocument/2006/relationships/slideLayout" Target="../slideLayouts/slideLayout69.xml"/><Relationship Id="rId6" Type="http://schemas.openxmlformats.org/officeDocument/2006/relationships/image" Target="../media/image83.jpeg"/><Relationship Id="rId5" Type="http://schemas.openxmlformats.org/officeDocument/2006/relationships/image" Target="../media/image142.jpeg"/><Relationship Id="rId4" Type="http://schemas.openxmlformats.org/officeDocument/2006/relationships/image" Target="../media/image141.em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64.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7.jpeg"/><Relationship Id="rId2" Type="http://schemas.openxmlformats.org/officeDocument/2006/relationships/notesSlide" Target="../notesSlides/notesSlide7.xml"/><Relationship Id="rId1" Type="http://schemas.openxmlformats.org/officeDocument/2006/relationships/slideLayout" Target="../slideLayouts/slideLayout67.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png"/></Relationships>
</file>

<file path=ppt/slides/_rels/slide6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_rels/slide6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6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7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xml"/><Relationship Id="rId1" Type="http://schemas.openxmlformats.org/officeDocument/2006/relationships/slideLayout" Target="../slideLayouts/slideLayout67.xml"/></Relationships>
</file>

<file path=ppt/slides/_rels/slide7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xml"/><Relationship Id="rId1" Type="http://schemas.openxmlformats.org/officeDocument/2006/relationships/slideLayout" Target="../slideLayouts/slideLayout67.xml"/></Relationships>
</file>

<file path=ppt/slides/_rels/slide7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74.xml.rels><?xml version="1.0" encoding="UTF-8" standalone="yes"?>
<Relationships xmlns="http://schemas.openxmlformats.org/package/2006/relationships"><Relationship Id="rId3" Type="http://schemas.openxmlformats.org/officeDocument/2006/relationships/hyperlink" Target="mailto:raziskovalna.pisarna@fsp.uni-lj.si" TargetMode="External"/><Relationship Id="rId2" Type="http://schemas.openxmlformats.org/officeDocument/2006/relationships/notesSlide" Target="../notesSlides/notesSlide17.xml"/><Relationship Id="rId1" Type="http://schemas.openxmlformats.org/officeDocument/2006/relationships/slideLayout" Target="../slideLayouts/slideLayout67.xml"/><Relationship Id="rId5" Type="http://schemas.openxmlformats.org/officeDocument/2006/relationships/hyperlink" Target="https://www.facebook.com/fakultetazasport" TargetMode="External"/><Relationship Id="rId4" Type="http://schemas.openxmlformats.org/officeDocument/2006/relationships/hyperlink" Target="http://www.fsp.uni-lj.si/"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4DC472-54AB-CF09-DE24-1D6637E13CA3}"/>
              </a:ext>
            </a:extLst>
          </p:cNvPr>
          <p:cNvSpPr>
            <a:spLocks noGrp="1"/>
          </p:cNvSpPr>
          <p:nvPr>
            <p:ph type="title"/>
          </p:nvPr>
        </p:nvSpPr>
        <p:spPr>
          <a:xfrm>
            <a:off x="1121443" y="5700328"/>
            <a:ext cx="9404828" cy="838587"/>
          </a:xfrm>
        </p:spPr>
        <p:txBody>
          <a:bodyPr/>
          <a:lstStyle/>
          <a:p>
            <a:pPr algn="ctr">
              <a:spcBef>
                <a:spcPts val="1500"/>
              </a:spcBef>
              <a:spcAft>
                <a:spcPts val="750"/>
              </a:spcAft>
            </a:pPr>
            <a:br>
              <a:rPr lang="en-US" sz="4400">
                <a:latin typeface="Arial" panose="020B0604020202020204" pitchFamily="34" charset="0"/>
                <a:cs typeface="Arial" panose="020B0604020202020204" pitchFamily="34" charset="0"/>
              </a:rPr>
            </a:br>
            <a:br>
              <a:rPr lang="en-US" sz="4400">
                <a:latin typeface="Arial" panose="020B0604020202020204" pitchFamily="34" charset="0"/>
                <a:cs typeface="Arial" panose="020B0604020202020204" pitchFamily="34" charset="0"/>
              </a:rPr>
            </a:br>
            <a:br>
              <a:rPr lang="en-US" sz="4400">
                <a:latin typeface="Arial" panose="020B0604020202020204" pitchFamily="34" charset="0"/>
                <a:cs typeface="Arial" panose="020B0604020202020204" pitchFamily="34" charset="0"/>
              </a:rPr>
            </a:br>
            <a:br>
              <a:rPr lang="en-US" sz="4400">
                <a:latin typeface="Arial" panose="020B0604020202020204" pitchFamily="34" charset="0"/>
                <a:cs typeface="Arial" panose="020B0604020202020204" pitchFamily="34" charset="0"/>
              </a:rPr>
            </a:br>
            <a:br>
              <a:rPr lang="en-US" sz="4400">
                <a:latin typeface="Arial" panose="020B0604020202020204" pitchFamily="34" charset="0"/>
                <a:cs typeface="Arial" panose="020B0604020202020204" pitchFamily="34" charset="0"/>
              </a:rPr>
            </a:br>
            <a:br>
              <a:rPr lang="en-US" sz="4400">
                <a:latin typeface="Arial" panose="020B0604020202020204" pitchFamily="34" charset="0"/>
                <a:cs typeface="Arial" panose="020B0604020202020204" pitchFamily="34" charset="0"/>
              </a:rPr>
            </a:br>
            <a:br>
              <a:rPr lang="en-US" sz="4400">
                <a:latin typeface="Arial" panose="020B0604020202020204" pitchFamily="34" charset="0"/>
                <a:cs typeface="Arial" panose="020B0604020202020204" pitchFamily="34" charset="0"/>
              </a:rPr>
            </a:br>
            <a:br>
              <a:rPr lang="en-US" sz="4400">
                <a:latin typeface="Arial" panose="020B0604020202020204" pitchFamily="34" charset="0"/>
                <a:cs typeface="Arial" panose="020B0604020202020204" pitchFamily="34" charset="0"/>
              </a:rPr>
            </a:br>
            <a:br>
              <a:rPr lang="en-US" sz="4400">
                <a:latin typeface="Arial" panose="020B0604020202020204" pitchFamily="34" charset="0"/>
                <a:cs typeface="Arial" panose="020B0604020202020204" pitchFamily="34" charset="0"/>
              </a:rPr>
            </a:br>
            <a:br>
              <a:rPr lang="en-US" sz="4400">
                <a:latin typeface="Arial" panose="020B0604020202020204" pitchFamily="34" charset="0"/>
                <a:cs typeface="Arial" panose="020B0604020202020204" pitchFamily="34" charset="0"/>
              </a:rPr>
            </a:br>
            <a:br>
              <a:rPr lang="en-US" sz="4400">
                <a:latin typeface="Arial" panose="020B0604020202020204" pitchFamily="34" charset="0"/>
                <a:cs typeface="Arial" panose="020B0604020202020204" pitchFamily="34" charset="0"/>
              </a:rPr>
            </a:br>
            <a:br>
              <a:rPr lang="en-US" sz="4400">
                <a:latin typeface="Arial" panose="020B0604020202020204" pitchFamily="34" charset="0"/>
                <a:cs typeface="Arial" panose="020B0604020202020204" pitchFamily="34" charset="0"/>
              </a:rPr>
            </a:br>
            <a:br>
              <a:rPr lang="en-US" sz="2000" b="1" i="0">
                <a:solidFill>
                  <a:srgbClr val="FE9F06"/>
                </a:solidFill>
                <a:effectLst/>
                <a:latin typeface="Arial" panose="020B0604020202020204" pitchFamily="34" charset="0"/>
                <a:cs typeface="Arial" panose="020B0604020202020204" pitchFamily="34" charset="0"/>
              </a:rPr>
            </a:br>
            <a:br>
              <a:rPr lang="en-US" sz="2000">
                <a:latin typeface="Arial" panose="020B0604020202020204" pitchFamily="34" charset="0"/>
                <a:cs typeface="Arial" panose="020B0604020202020204" pitchFamily="34" charset="0"/>
              </a:rPr>
            </a:br>
            <a:endParaRPr lang="fr-FR" sz="440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9E4AF94F-B267-F609-E1A3-D67880DCD390}"/>
              </a:ext>
            </a:extLst>
          </p:cNvPr>
          <p:cNvSpPr>
            <a:spLocks noGrp="1"/>
          </p:cNvSpPr>
          <p:nvPr>
            <p:ph type="sldNum" sz="quarter" idx="8"/>
          </p:nvPr>
        </p:nvSpPr>
        <p:spPr/>
        <p:txBody>
          <a:bodyPr/>
          <a:lstStyle/>
          <a:p>
            <a:pPr lvl="0"/>
            <a:fld id="{9FE85AE0-566A-4BB6-98BB-95D9F10CD42D}" type="slidenum">
              <a:rPr lang="fr-FR" smtClean="0"/>
              <a:t>1</a:t>
            </a:fld>
            <a:endParaRPr lang="fr-FR"/>
          </a:p>
        </p:txBody>
      </p:sp>
      <p:sp>
        <p:nvSpPr>
          <p:cNvPr id="5" name="Espace réservé du pied de page 4">
            <a:extLst>
              <a:ext uri="{FF2B5EF4-FFF2-40B4-BE49-F238E27FC236}">
                <a16:creationId xmlns:a16="http://schemas.microsoft.com/office/drawing/2014/main" id="{1B1C7034-709A-989F-821D-BB0314B5F110}"/>
              </a:ext>
            </a:extLst>
          </p:cNvPr>
          <p:cNvSpPr>
            <a:spLocks noGrp="1"/>
          </p:cNvSpPr>
          <p:nvPr>
            <p:ph type="ftr" sz="quarter" idx="9"/>
          </p:nvPr>
        </p:nvSpPr>
        <p:spPr/>
        <p:txBody>
          <a:bodyPr/>
          <a:lstStyle/>
          <a:p>
            <a:pPr lvl="0"/>
            <a:r>
              <a:rPr lang="en-US"/>
              <a:t>Funded by the European Union.  </a:t>
            </a:r>
            <a:endParaRPr lang="fr-FR"/>
          </a:p>
        </p:txBody>
      </p:sp>
      <p:sp>
        <p:nvSpPr>
          <p:cNvPr id="6" name="Espace réservé du texte 5">
            <a:extLst>
              <a:ext uri="{FF2B5EF4-FFF2-40B4-BE49-F238E27FC236}">
                <a16:creationId xmlns:a16="http://schemas.microsoft.com/office/drawing/2014/main" id="{27F2F484-9217-9884-E044-19F96CBDEA93}"/>
              </a:ext>
            </a:extLst>
          </p:cNvPr>
          <p:cNvSpPr>
            <a:spLocks noGrp="1"/>
          </p:cNvSpPr>
          <p:nvPr>
            <p:ph type="body" sz="quarter" idx="4294967295"/>
          </p:nvPr>
        </p:nvSpPr>
        <p:spPr>
          <a:xfrm>
            <a:off x="21770" y="5071884"/>
            <a:ext cx="12192000" cy="838203"/>
          </a:xfrm>
          <a:prstGeom prst="rect">
            <a:avLst/>
          </a:prstGeom>
        </p:spPr>
        <p:txBody>
          <a:bodyPr lIns="91440" tIns="45720" rIns="91440" bIns="45720" anchor="t"/>
          <a:lstStyle/>
          <a:p>
            <a:pPr marL="0" indent="0" algn="ctr">
              <a:buNone/>
            </a:pPr>
            <a:r>
              <a:rPr lang="en-US" sz="2000" b="1">
                <a:latin typeface="Arial Nova"/>
              </a:rPr>
              <a:t>Prague, 5 June 2025</a:t>
            </a:r>
            <a:endParaRPr lang="fr-FR" sz="2000" b="1">
              <a:latin typeface="Arial Nova"/>
            </a:endParaRPr>
          </a:p>
        </p:txBody>
      </p:sp>
      <p:sp>
        <p:nvSpPr>
          <p:cNvPr id="10" name="ZoneTexte 9">
            <a:extLst>
              <a:ext uri="{FF2B5EF4-FFF2-40B4-BE49-F238E27FC236}">
                <a16:creationId xmlns:a16="http://schemas.microsoft.com/office/drawing/2014/main" id="{CA0B011C-07A3-1029-8A34-EB508820A473}"/>
              </a:ext>
            </a:extLst>
          </p:cNvPr>
          <p:cNvSpPr txBox="1"/>
          <p:nvPr/>
        </p:nvSpPr>
        <p:spPr>
          <a:xfrm>
            <a:off x="1228605" y="1135765"/>
            <a:ext cx="9404827" cy="904799"/>
          </a:xfrm>
          <a:prstGeom prst="rect">
            <a:avLst/>
          </a:prstGeom>
          <a:noFill/>
        </p:spPr>
        <p:txBody>
          <a:bodyPr wrap="square">
            <a:spAutoFit/>
          </a:bodyPr>
          <a:lstStyle/>
          <a:p>
            <a:pPr algn="ctr">
              <a:lnSpc>
                <a:spcPct val="140000"/>
              </a:lnSpc>
            </a:pPr>
            <a:r>
              <a:rPr lang="en-US" sz="2000" b="1">
                <a:solidFill>
                  <a:schemeClr val="accent4"/>
                </a:solidFill>
                <a:latin typeface="Arial" panose="020B0604020202020204" pitchFamily="34" charset="0"/>
                <a:cs typeface="Arial" panose="020B0604020202020204" pitchFamily="34" charset="0"/>
              </a:rPr>
              <a:t>SUPPORTER final conference: </a:t>
            </a:r>
            <a:br>
              <a:rPr lang="en-US" sz="2000" b="1">
                <a:solidFill>
                  <a:schemeClr val="accent4"/>
                </a:solidFill>
                <a:latin typeface="Arial" panose="020B0604020202020204" pitchFamily="34" charset="0"/>
                <a:cs typeface="Arial" panose="020B0604020202020204" pitchFamily="34" charset="0"/>
              </a:rPr>
            </a:br>
            <a:r>
              <a:rPr lang="en-US" sz="2000" b="1">
                <a:solidFill>
                  <a:schemeClr val="accent4"/>
                </a:solidFill>
                <a:latin typeface="Arial" panose="020B0604020202020204" pitchFamily="34" charset="0"/>
                <a:cs typeface="Arial" panose="020B0604020202020204" pitchFamily="34" charset="0"/>
              </a:rPr>
              <a:t>Advancing Gender+ Equality in Widening Higher Education Institutions</a:t>
            </a:r>
            <a:endParaRPr lang="fr-FR" sz="2000" b="1">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95A682AE-C245-F167-9C93-5AA73E91A93A}"/>
              </a:ext>
            </a:extLst>
          </p:cNvPr>
          <p:cNvSpPr txBox="1"/>
          <p:nvPr/>
        </p:nvSpPr>
        <p:spPr>
          <a:xfrm>
            <a:off x="1121443" y="2476899"/>
            <a:ext cx="9404827" cy="2155911"/>
          </a:xfrm>
          <a:prstGeom prst="rect">
            <a:avLst/>
          </a:prstGeom>
          <a:noFill/>
        </p:spPr>
        <p:txBody>
          <a:bodyPr wrap="square" lIns="91440" tIns="45720" rIns="91440" bIns="45720" anchor="t">
            <a:spAutoFit/>
          </a:bodyPr>
          <a:lstStyle/>
          <a:p>
            <a:pPr algn="ctr">
              <a:lnSpc>
                <a:spcPct val="140000"/>
              </a:lnSpc>
            </a:pPr>
            <a:r>
              <a:rPr lang="en-US" sz="3300" b="1">
                <a:solidFill>
                  <a:srgbClr val="FFA401"/>
                </a:solidFill>
                <a:latin typeface="Arial"/>
                <a:cs typeface="Arial"/>
              </a:rPr>
              <a:t>Day 2: Advancing Gender Equality Plans</a:t>
            </a:r>
            <a:r>
              <a:rPr lang="en-US" sz="3300" b="1" i="0">
                <a:solidFill>
                  <a:srgbClr val="FFA401"/>
                </a:solidFill>
                <a:latin typeface="Arial"/>
                <a:cs typeface="Arial"/>
              </a:rPr>
              <a:t> in </a:t>
            </a:r>
            <a:r>
              <a:rPr lang="en-US" sz="3300" b="1">
                <a:solidFill>
                  <a:srgbClr val="FFA401"/>
                </a:solidFill>
                <a:latin typeface="Arial"/>
                <a:cs typeface="Arial"/>
              </a:rPr>
              <a:t>Widening </a:t>
            </a:r>
            <a:r>
              <a:rPr lang="en-US" sz="3300" b="1" i="0">
                <a:solidFill>
                  <a:srgbClr val="FFA401"/>
                </a:solidFill>
                <a:latin typeface="Arial"/>
                <a:cs typeface="Arial"/>
              </a:rPr>
              <a:t>higher education</a:t>
            </a:r>
            <a:r>
              <a:rPr lang="en-US" sz="3300" b="1">
                <a:solidFill>
                  <a:srgbClr val="FFA401"/>
                </a:solidFill>
                <a:latin typeface="Arial"/>
                <a:cs typeface="Arial"/>
              </a:rPr>
              <a:t> institutions</a:t>
            </a:r>
            <a:r>
              <a:rPr lang="en-US" sz="3300" b="1" i="0">
                <a:solidFill>
                  <a:srgbClr val="FFA401"/>
                </a:solidFill>
                <a:latin typeface="Arial"/>
                <a:cs typeface="Arial"/>
              </a:rPr>
              <a:t>: </a:t>
            </a:r>
            <a:r>
              <a:rPr lang="en-US" sz="3300" b="1">
                <a:solidFill>
                  <a:srgbClr val="FFA401"/>
                </a:solidFill>
                <a:latin typeface="Arial"/>
                <a:cs typeface="Arial"/>
              </a:rPr>
              <a:t>Challenges, Insights, and Strategies</a:t>
            </a:r>
            <a:endParaRPr lang="fr-FR">
              <a:ea typeface="Calibri" panose="020F0502020204030204"/>
              <a:cs typeface="Calibri" panose="020F0502020204030204"/>
            </a:endParaRPr>
          </a:p>
        </p:txBody>
      </p:sp>
    </p:spTree>
    <p:extLst>
      <p:ext uri="{BB962C8B-B14F-4D97-AF65-F5344CB8AC3E}">
        <p14:creationId xmlns:p14="http://schemas.microsoft.com/office/powerpoint/2010/main" val="3046939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6">
            <a:extLst>
              <a:ext uri="{FF2B5EF4-FFF2-40B4-BE49-F238E27FC236}">
                <a16:creationId xmlns:a16="http://schemas.microsoft.com/office/drawing/2014/main" id="{E359F068-A662-C4D9-9943-A27CB44F03FE}"/>
              </a:ext>
            </a:extLst>
          </p:cNvPr>
          <p:cNvSpPr/>
          <p:nvPr/>
        </p:nvSpPr>
        <p:spPr>
          <a:xfrm>
            <a:off x="640865" y="4885191"/>
            <a:ext cx="830748" cy="752475"/>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D6F9AE2A-929F-E41F-9427-8C930AD20AB5}"/>
              </a:ext>
            </a:extLst>
          </p:cNvPr>
          <p:cNvSpPr/>
          <p:nvPr/>
        </p:nvSpPr>
        <p:spPr>
          <a:xfrm>
            <a:off x="641314" y="2225790"/>
            <a:ext cx="830748" cy="752475"/>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pic>
        <p:nvPicPr>
          <p:cNvPr id="5" name="Image 4" descr="Une image contenant Visage humain, personne, capture d’écran, femme&#10;&#10;Description générée automatiquement">
            <a:extLst>
              <a:ext uri="{FF2B5EF4-FFF2-40B4-BE49-F238E27FC236}">
                <a16:creationId xmlns:a16="http://schemas.microsoft.com/office/drawing/2014/main" id="{E61693DC-FD37-91A6-05F8-A4472193BBB2}"/>
              </a:ext>
            </a:extLst>
          </p:cNvPr>
          <p:cNvPicPr>
            <a:picLocks noChangeAspect="1"/>
          </p:cNvPicPr>
          <p:nvPr/>
        </p:nvPicPr>
        <p:blipFill rotWithShape="1">
          <a:blip r:embed="rId3">
            <a:extLst>
              <a:ext uri="{28A0092B-C50C-407E-A947-70E740481C1C}">
                <a14:useLocalDpi xmlns:a14="http://schemas.microsoft.com/office/drawing/2010/main" val="0"/>
              </a:ext>
            </a:extLst>
          </a:blip>
          <a:srcRect l="30459" t="4311" r="2280" b="3092"/>
          <a:stretch/>
        </p:blipFill>
        <p:spPr>
          <a:xfrm>
            <a:off x="5932301" y="1562522"/>
            <a:ext cx="6258812" cy="5295478"/>
          </a:xfrm>
          <a:prstGeom prst="rect">
            <a:avLst/>
          </a:prstGeom>
        </p:spPr>
      </p:pic>
      <p:sp>
        <p:nvSpPr>
          <p:cNvPr id="3" name="Espace réservé du pied de page 2">
            <a:extLst>
              <a:ext uri="{FF2B5EF4-FFF2-40B4-BE49-F238E27FC236}">
                <a16:creationId xmlns:a16="http://schemas.microsoft.com/office/drawing/2014/main" id="{321EB9BF-8BF8-4CF6-280B-8BE6B26CFD6C}"/>
              </a:ext>
            </a:extLst>
          </p:cNvPr>
          <p:cNvSpPr>
            <a:spLocks noGrp="1"/>
          </p:cNvSpPr>
          <p:nvPr>
            <p:ph type="ftr" sz="quarter" idx="9"/>
          </p:nvPr>
        </p:nvSpPr>
        <p:spPr/>
        <p:txBody>
          <a:bodyPr/>
          <a:lstStyle/>
          <a:p>
            <a:r>
              <a:rPr lang="en-US">
                <a:latin typeface="Arial"/>
                <a:cs typeface="Arial"/>
              </a:rPr>
              <a:t>Funded by the European Union.  </a:t>
            </a:r>
            <a:endParaRPr lang="fr-FR">
              <a:latin typeface="Arial"/>
              <a:cs typeface="Arial"/>
            </a:endParaRPr>
          </a:p>
        </p:txBody>
      </p:sp>
      <p:sp>
        <p:nvSpPr>
          <p:cNvPr id="4" name="Espace réservé du numéro de diapositive 3">
            <a:extLst>
              <a:ext uri="{FF2B5EF4-FFF2-40B4-BE49-F238E27FC236}">
                <a16:creationId xmlns:a16="http://schemas.microsoft.com/office/drawing/2014/main" id="{857C5986-E708-E047-5B3A-493A6BE70521}"/>
              </a:ext>
            </a:extLst>
          </p:cNvPr>
          <p:cNvSpPr>
            <a:spLocks noGrp="1"/>
          </p:cNvSpPr>
          <p:nvPr>
            <p:ph type="sldNum" sz="quarter" idx="8"/>
          </p:nvPr>
        </p:nvSpPr>
        <p:spPr/>
        <p:txBody>
          <a:bodyPr/>
          <a:lstStyle/>
          <a:p>
            <a:pPr lvl="0"/>
            <a:fld id="{F75ADCAF-4C7E-4A8C-96F7-3A94A56C39AE}" type="slidenum">
              <a:rPr lang="fr-FR" smtClean="0"/>
              <a:t>10</a:t>
            </a:fld>
            <a:endParaRPr lang="fr-FR"/>
          </a:p>
        </p:txBody>
      </p:sp>
      <p:sp>
        <p:nvSpPr>
          <p:cNvPr id="6" name="Espace réservé du texte 5">
            <a:extLst>
              <a:ext uri="{FF2B5EF4-FFF2-40B4-BE49-F238E27FC236}">
                <a16:creationId xmlns:a16="http://schemas.microsoft.com/office/drawing/2014/main" id="{9CD87E5F-3A04-5452-5C48-067E69256DDD}"/>
              </a:ext>
            </a:extLst>
          </p:cNvPr>
          <p:cNvSpPr>
            <a:spLocks noGrp="1"/>
          </p:cNvSpPr>
          <p:nvPr>
            <p:ph type="body" sz="quarter" idx="4294967295"/>
          </p:nvPr>
        </p:nvSpPr>
        <p:spPr>
          <a:xfrm>
            <a:off x="636102" y="1823021"/>
            <a:ext cx="4574253" cy="634657"/>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b="1" kern="1200">
                <a:solidFill>
                  <a:schemeClr val="accent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2000" b="1" kern="1200">
                <a:solidFill>
                  <a:schemeClr val="accent3"/>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Tx/>
              <a:buNone/>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endParaRPr lang="fr-FR"/>
          </a:p>
          <a:p>
            <a:pPr lvl="3"/>
            <a:endParaRPr lang="fr-FR"/>
          </a:p>
          <a:p>
            <a:pPr lvl="3"/>
            <a:endParaRPr lang="fr-FR"/>
          </a:p>
          <a:p>
            <a:pPr lvl="3"/>
            <a:endParaRPr lang="fr-FR"/>
          </a:p>
        </p:txBody>
      </p:sp>
      <p:sp>
        <p:nvSpPr>
          <p:cNvPr id="8" name="Titre 7">
            <a:extLst>
              <a:ext uri="{FF2B5EF4-FFF2-40B4-BE49-F238E27FC236}">
                <a16:creationId xmlns:a16="http://schemas.microsoft.com/office/drawing/2014/main" id="{7D8EDD26-C79A-8867-825A-7588B7A352E9}"/>
              </a:ext>
            </a:extLst>
          </p:cNvPr>
          <p:cNvSpPr>
            <a:spLocks noGrp="1"/>
          </p:cNvSpPr>
          <p:nvPr>
            <p:ph type="title"/>
          </p:nvPr>
        </p:nvSpPr>
        <p:spPr>
          <a:xfrm>
            <a:off x="636102" y="378771"/>
            <a:ext cx="7548119" cy="829719"/>
          </a:xfrm>
        </p:spPr>
        <p:txBody>
          <a:bodyPr>
            <a:normAutofit/>
          </a:bodyPr>
          <a:lstStyle/>
          <a:p>
            <a:r>
              <a:rPr lang="en-US" sz="3200">
                <a:solidFill>
                  <a:schemeClr val="accent2"/>
                </a:solidFill>
                <a:latin typeface="Arial Nova"/>
              </a:rPr>
              <a:t>Sport has power: Let's use it for good</a:t>
            </a:r>
          </a:p>
        </p:txBody>
      </p:sp>
      <p:sp>
        <p:nvSpPr>
          <p:cNvPr id="16" name="Espace réservé du texte 5">
            <a:extLst>
              <a:ext uri="{FF2B5EF4-FFF2-40B4-BE49-F238E27FC236}">
                <a16:creationId xmlns:a16="http://schemas.microsoft.com/office/drawing/2014/main" id="{AF41A14E-3928-CC60-7135-CAD74019832E}"/>
              </a:ext>
            </a:extLst>
          </p:cNvPr>
          <p:cNvSpPr txBox="1">
            <a:spLocks/>
          </p:cNvSpPr>
          <p:nvPr/>
        </p:nvSpPr>
        <p:spPr>
          <a:xfrm>
            <a:off x="1164650" y="3725181"/>
            <a:ext cx="2995168" cy="354923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b="1" kern="1200">
                <a:solidFill>
                  <a:schemeClr val="accent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2000" b="1" kern="1200">
                <a:solidFill>
                  <a:schemeClr val="accent3"/>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Tx/>
              <a:buNone/>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800">
              <a:solidFill>
                <a:schemeClr val="tx1"/>
              </a:solidFill>
            </a:endParaRPr>
          </a:p>
        </p:txBody>
      </p:sp>
      <p:sp>
        <p:nvSpPr>
          <p:cNvPr id="17" name="Espace réservé du texte 5">
            <a:extLst>
              <a:ext uri="{FF2B5EF4-FFF2-40B4-BE49-F238E27FC236}">
                <a16:creationId xmlns:a16="http://schemas.microsoft.com/office/drawing/2014/main" id="{48D55DBA-94C0-9C3F-1C75-E94311EC7CAC}"/>
              </a:ext>
            </a:extLst>
          </p:cNvPr>
          <p:cNvSpPr txBox="1">
            <a:spLocks/>
          </p:cNvSpPr>
          <p:nvPr/>
        </p:nvSpPr>
        <p:spPr>
          <a:xfrm>
            <a:off x="7771359" y="3725181"/>
            <a:ext cx="2995168" cy="354923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b="1" kern="1200">
                <a:solidFill>
                  <a:schemeClr val="accent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2000" b="1" kern="1200">
                <a:solidFill>
                  <a:schemeClr val="accent3"/>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Tx/>
              <a:buNone/>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800">
              <a:solidFill>
                <a:schemeClr val="tx1"/>
              </a:solidFill>
            </a:endParaRPr>
          </a:p>
        </p:txBody>
      </p:sp>
      <p:sp>
        <p:nvSpPr>
          <p:cNvPr id="12" name="Espace réservé du texte 5">
            <a:extLst>
              <a:ext uri="{FF2B5EF4-FFF2-40B4-BE49-F238E27FC236}">
                <a16:creationId xmlns:a16="http://schemas.microsoft.com/office/drawing/2014/main" id="{66FB8E42-4710-B738-7DF7-046EC7614229}"/>
              </a:ext>
            </a:extLst>
          </p:cNvPr>
          <p:cNvSpPr>
            <a:spLocks noGrp="1"/>
          </p:cNvSpPr>
          <p:nvPr>
            <p:ph type="body" sz="quarter" idx="4294967295"/>
          </p:nvPr>
        </p:nvSpPr>
        <p:spPr>
          <a:xfrm>
            <a:off x="1473098" y="2033359"/>
            <a:ext cx="4172471" cy="4154787"/>
          </a:xfrm>
        </p:spPr>
        <p:txBody>
          <a:bodyPr vert="horz" lIns="91440" tIns="45720" rIns="91440" bIns="45720" rtlCol="0" anchor="t">
            <a:normAutofit/>
          </a:bodyPr>
          <a:lstStyle/>
          <a:p>
            <a:r>
              <a:rPr lang="en-US" sz="1800" b="0">
                <a:solidFill>
                  <a:srgbClr val="000000"/>
                </a:solidFill>
                <a:latin typeface="Arial"/>
                <a:cs typeface="Arial"/>
              </a:rPr>
              <a:t>Contribute to the transformation of institutions to advance inclusive gender+ equality within the European </a:t>
            </a:r>
            <a:r>
              <a:rPr lang="en-US" sz="1800" b="0">
                <a:solidFill>
                  <a:schemeClr val="tx1"/>
                </a:solidFill>
                <a:latin typeface="Arial"/>
                <a:cs typeface="Arial"/>
              </a:rPr>
              <a:t>Research Area.</a:t>
            </a:r>
          </a:p>
          <a:p>
            <a:endParaRPr lang="en-US" sz="1800" b="0">
              <a:solidFill>
                <a:schemeClr val="tx1"/>
              </a:solidFill>
              <a:latin typeface="Arial"/>
              <a:cs typeface="Arial"/>
            </a:endParaRPr>
          </a:p>
          <a:p>
            <a:r>
              <a:rPr lang="en-US" sz="1800" b="0">
                <a:solidFill>
                  <a:schemeClr val="tx1"/>
                </a:solidFill>
                <a:latin typeface="Arial"/>
                <a:cs typeface="Arial"/>
              </a:rPr>
              <a:t>Sport has the power to transform lives. </a:t>
            </a:r>
          </a:p>
          <a:p>
            <a:endParaRPr lang="en-SE" sz="1800" b="0">
              <a:solidFill>
                <a:schemeClr val="tx1"/>
              </a:solidFill>
            </a:endParaRPr>
          </a:p>
          <a:p>
            <a:r>
              <a:rPr lang="en-SE" sz="1800" b="0">
                <a:solidFill>
                  <a:schemeClr val="tx1"/>
                </a:solidFill>
              </a:rPr>
              <a:t>Create sport higher education institutions that not only excel in academic and athletic performance but also lead the way in equality, dignity, and human rights.</a:t>
            </a:r>
          </a:p>
          <a:p>
            <a:endParaRPr lang="en-US" sz="1900" b="0">
              <a:solidFill>
                <a:srgbClr val="000000"/>
              </a:solidFill>
              <a:latin typeface="Arial"/>
              <a:cs typeface="Arial"/>
            </a:endParaRPr>
          </a:p>
          <a:p>
            <a:endParaRPr lang="en-US" sz="1800" b="0">
              <a:solidFill>
                <a:srgbClr val="000000"/>
              </a:solidFill>
              <a:latin typeface="Arial"/>
              <a:cs typeface="Arial"/>
            </a:endParaRPr>
          </a:p>
          <a:p>
            <a:endParaRPr lang="fr-FR"/>
          </a:p>
        </p:txBody>
      </p:sp>
      <p:sp>
        <p:nvSpPr>
          <p:cNvPr id="9" name="Ellipse 1">
            <a:extLst>
              <a:ext uri="{FF2B5EF4-FFF2-40B4-BE49-F238E27FC236}">
                <a16:creationId xmlns:a16="http://schemas.microsoft.com/office/drawing/2014/main" id="{9E09745B-61CC-A8D1-C818-F99415B7F8A7}"/>
              </a:ext>
            </a:extLst>
          </p:cNvPr>
          <p:cNvSpPr/>
          <p:nvPr/>
        </p:nvSpPr>
        <p:spPr>
          <a:xfrm>
            <a:off x="641313" y="3546589"/>
            <a:ext cx="830748" cy="752475"/>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32518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5E4CE9A-743C-6F54-CCA4-4E8FAC768F73}"/>
              </a:ext>
            </a:extLst>
          </p:cNvPr>
          <p:cNvSpPr>
            <a:spLocks noGrp="1"/>
          </p:cNvSpPr>
          <p:nvPr>
            <p:ph type="sldNum" sz="quarter" idx="8"/>
          </p:nvPr>
        </p:nvSpPr>
        <p:spPr/>
        <p:txBody>
          <a:bodyPr/>
          <a:lstStyle/>
          <a:p>
            <a:pPr lvl="0"/>
            <a:fld id="{E9E0E603-3FB6-43E0-819E-6930002B785F}" type="slidenum">
              <a:rPr lang="fr-FR" smtClean="0"/>
              <a:t>11</a:t>
            </a:fld>
            <a:endParaRPr lang="fr-FR"/>
          </a:p>
        </p:txBody>
      </p:sp>
      <p:sp>
        <p:nvSpPr>
          <p:cNvPr id="4" name="Espace réservé du pied de page 3">
            <a:extLst>
              <a:ext uri="{FF2B5EF4-FFF2-40B4-BE49-F238E27FC236}">
                <a16:creationId xmlns:a16="http://schemas.microsoft.com/office/drawing/2014/main" id="{228C4A75-F689-34B1-0B01-C49F784C2F0F}"/>
              </a:ext>
            </a:extLst>
          </p:cNvPr>
          <p:cNvSpPr>
            <a:spLocks noGrp="1"/>
          </p:cNvSpPr>
          <p:nvPr>
            <p:ph type="ftr" sz="quarter" idx="9"/>
          </p:nvPr>
        </p:nvSpPr>
        <p:spPr>
          <a:xfrm>
            <a:off x="896020" y="6386672"/>
            <a:ext cx="8007835" cy="365129"/>
          </a:xfrm>
        </p:spPr>
        <p:txBody>
          <a:bodyPr/>
          <a:lstStyle/>
          <a:p>
            <a:r>
              <a:rPr lang="fr-FR" err="1">
                <a:latin typeface="Arial"/>
                <a:cs typeface="Arial"/>
              </a:rPr>
              <a:t>Funded</a:t>
            </a:r>
            <a:r>
              <a:rPr lang="fr-FR">
                <a:latin typeface="Arial"/>
                <a:cs typeface="Arial"/>
              </a:rPr>
              <a:t> by the </a:t>
            </a:r>
            <a:r>
              <a:rPr lang="fr-FR" err="1">
                <a:latin typeface="Arial"/>
                <a:cs typeface="Arial"/>
              </a:rPr>
              <a:t>European</a:t>
            </a:r>
            <a:r>
              <a:rPr lang="fr-FR">
                <a:latin typeface="Arial"/>
                <a:cs typeface="Arial"/>
              </a:rPr>
              <a:t> Union. </a:t>
            </a:r>
          </a:p>
          <a:p>
            <a:pPr lvl="0"/>
            <a:endParaRPr lang="fr-FR"/>
          </a:p>
        </p:txBody>
      </p:sp>
      <p:sp>
        <p:nvSpPr>
          <p:cNvPr id="3" name="Espace réservé du texte 5">
            <a:extLst>
              <a:ext uri="{FF2B5EF4-FFF2-40B4-BE49-F238E27FC236}">
                <a16:creationId xmlns:a16="http://schemas.microsoft.com/office/drawing/2014/main" id="{8C0E32D5-2F25-D19B-FACC-4197B7B2B541}"/>
              </a:ext>
            </a:extLst>
          </p:cNvPr>
          <p:cNvSpPr txBox="1">
            <a:spLocks/>
          </p:cNvSpPr>
          <p:nvPr/>
        </p:nvSpPr>
        <p:spPr>
          <a:xfrm>
            <a:off x="542924" y="2737213"/>
            <a:ext cx="8324738" cy="45766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rgbClr val="A3E7FC"/>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bg1"/>
                </a:solidFill>
                <a:latin typeface="Arial Nova" panose="020B0504020202020204" pitchFamily="34" charset="0"/>
                <a:ea typeface="+mn-ea"/>
                <a:cs typeface="+mn-cs"/>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2000" kern="1200">
                <a:solidFill>
                  <a:srgbClr val="FFA401"/>
                </a:solidFill>
                <a:latin typeface="Arial Nova" panose="020B0504020202020204" pitchFamily="34" charset="0"/>
                <a:ea typeface="+mn-ea"/>
                <a:cs typeface="+mn-cs"/>
              </a:defRPr>
            </a:lvl3pPr>
            <a:lvl4pPr marL="1657350" indent="-285750" algn="l" defTabSz="914400" rtl="0" eaLnBrk="1" latinLnBrk="0" hangingPunct="1">
              <a:lnSpc>
                <a:spcPct val="90000"/>
              </a:lnSpc>
              <a:spcBef>
                <a:spcPts val="500"/>
              </a:spcBef>
              <a:spcAft>
                <a:spcPts val="600"/>
              </a:spcAft>
              <a:buFont typeface="Courier New" panose="02070309020205020404" pitchFamily="49" charset="0"/>
              <a:buChar char="o"/>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00150" indent="-285750">
              <a:lnSpc>
                <a:spcPct val="80000"/>
              </a:lnSpc>
            </a:pPr>
            <a:r>
              <a:rPr lang="fr-FR" sz="1800" err="1">
                <a:solidFill>
                  <a:schemeClr val="bg1"/>
                </a:solidFill>
                <a:latin typeface="Arial"/>
                <a:cs typeface="Arial"/>
              </a:rPr>
              <a:t>Univerzitet</a:t>
            </a:r>
            <a:r>
              <a:rPr lang="fr-FR" sz="1800">
                <a:solidFill>
                  <a:schemeClr val="bg1"/>
                </a:solidFill>
                <a:latin typeface="Arial"/>
                <a:cs typeface="Arial"/>
              </a:rPr>
              <a:t> u </a:t>
            </a:r>
            <a:r>
              <a:rPr lang="fr-FR" sz="1800" err="1">
                <a:solidFill>
                  <a:schemeClr val="bg1"/>
                </a:solidFill>
                <a:latin typeface="Arial"/>
                <a:cs typeface="Arial"/>
              </a:rPr>
              <a:t>Banjoj</a:t>
            </a:r>
            <a:r>
              <a:rPr lang="fr-FR" sz="1800">
                <a:solidFill>
                  <a:schemeClr val="bg1"/>
                </a:solidFill>
                <a:latin typeface="Arial"/>
                <a:cs typeface="Arial"/>
              </a:rPr>
              <a:t> </a:t>
            </a:r>
            <a:r>
              <a:rPr lang="fr-FR" sz="1800" err="1">
                <a:solidFill>
                  <a:schemeClr val="bg1"/>
                </a:solidFill>
                <a:latin typeface="Arial"/>
                <a:cs typeface="Arial"/>
              </a:rPr>
              <a:t>Luci</a:t>
            </a:r>
            <a:r>
              <a:rPr lang="fr-FR" sz="1800">
                <a:solidFill>
                  <a:schemeClr val="bg1"/>
                </a:solidFill>
                <a:latin typeface="Arial"/>
                <a:cs typeface="Arial"/>
              </a:rPr>
              <a:t> (</a:t>
            </a:r>
            <a:r>
              <a:rPr lang="fr-FR" sz="1800" err="1">
                <a:solidFill>
                  <a:schemeClr val="bg1"/>
                </a:solidFill>
                <a:latin typeface="Arial"/>
                <a:cs typeface="Arial"/>
              </a:rPr>
              <a:t>Bosnia</a:t>
            </a:r>
            <a:r>
              <a:rPr lang="fr-FR" sz="1800">
                <a:solidFill>
                  <a:schemeClr val="bg1"/>
                </a:solidFill>
                <a:latin typeface="Arial"/>
                <a:cs typeface="Arial"/>
              </a:rPr>
              <a:t> &amp; </a:t>
            </a:r>
            <a:r>
              <a:rPr lang="fr-FR" sz="1800" err="1">
                <a:solidFill>
                  <a:schemeClr val="bg1"/>
                </a:solidFill>
                <a:latin typeface="Arial"/>
                <a:cs typeface="Arial"/>
              </a:rPr>
              <a:t>Herzegovina</a:t>
            </a:r>
            <a:r>
              <a:rPr lang="fr-FR" sz="1800">
                <a:solidFill>
                  <a:schemeClr val="bg1"/>
                </a:solidFill>
                <a:latin typeface="Arial"/>
                <a:cs typeface="Arial"/>
              </a:rPr>
              <a:t>)</a:t>
            </a:r>
          </a:p>
          <a:p>
            <a:pPr marL="1200150" indent="-285750">
              <a:lnSpc>
                <a:spcPct val="80000"/>
              </a:lnSpc>
            </a:pPr>
            <a:r>
              <a:rPr lang="fr-FR" sz="1800" err="1">
                <a:solidFill>
                  <a:schemeClr val="bg1"/>
                </a:solidFill>
                <a:latin typeface="Arial"/>
                <a:cs typeface="Arial"/>
              </a:rPr>
              <a:t>Univerza</a:t>
            </a:r>
            <a:r>
              <a:rPr lang="fr-FR" sz="1800">
                <a:solidFill>
                  <a:schemeClr val="bg1"/>
                </a:solidFill>
                <a:latin typeface="Arial"/>
                <a:cs typeface="Arial"/>
              </a:rPr>
              <a:t> v </a:t>
            </a:r>
            <a:r>
              <a:rPr lang="fr-FR" sz="1800" err="1">
                <a:solidFill>
                  <a:schemeClr val="bg1"/>
                </a:solidFill>
                <a:latin typeface="Arial"/>
                <a:cs typeface="Arial"/>
              </a:rPr>
              <a:t>Lubljani</a:t>
            </a:r>
            <a:r>
              <a:rPr lang="fr-FR" sz="1800">
                <a:solidFill>
                  <a:schemeClr val="bg1"/>
                </a:solidFill>
                <a:latin typeface="Arial"/>
                <a:cs typeface="Arial"/>
              </a:rPr>
              <a:t> (</a:t>
            </a:r>
            <a:r>
              <a:rPr lang="fr-FR" sz="1800" err="1">
                <a:solidFill>
                  <a:schemeClr val="bg1"/>
                </a:solidFill>
                <a:latin typeface="Arial"/>
                <a:cs typeface="Arial"/>
              </a:rPr>
              <a:t>Slovenia</a:t>
            </a:r>
            <a:r>
              <a:rPr lang="fr-FR" sz="1800">
                <a:solidFill>
                  <a:schemeClr val="bg1"/>
                </a:solidFill>
                <a:latin typeface="Arial"/>
                <a:cs typeface="Arial"/>
              </a:rPr>
              <a:t>)</a:t>
            </a:r>
          </a:p>
          <a:p>
            <a:pPr marL="1200150" indent="-285750">
              <a:lnSpc>
                <a:spcPct val="80000"/>
              </a:lnSpc>
            </a:pPr>
            <a:r>
              <a:rPr lang="fr-FR" sz="1800" err="1">
                <a:solidFill>
                  <a:schemeClr val="bg1"/>
                </a:solidFill>
                <a:latin typeface="Arial"/>
                <a:cs typeface="Arial"/>
              </a:rPr>
              <a:t>Univerzita</a:t>
            </a:r>
            <a:r>
              <a:rPr lang="fr-FR" sz="1800">
                <a:solidFill>
                  <a:schemeClr val="bg1"/>
                </a:solidFill>
                <a:latin typeface="Arial"/>
                <a:cs typeface="Arial"/>
              </a:rPr>
              <a:t> </a:t>
            </a:r>
            <a:r>
              <a:rPr lang="fr-FR" sz="1800" err="1">
                <a:solidFill>
                  <a:schemeClr val="bg1"/>
                </a:solidFill>
                <a:latin typeface="Arial"/>
                <a:cs typeface="Arial"/>
              </a:rPr>
              <a:t>Karlova</a:t>
            </a:r>
            <a:r>
              <a:rPr lang="fr-FR" sz="1800">
                <a:solidFill>
                  <a:schemeClr val="bg1"/>
                </a:solidFill>
                <a:latin typeface="Arial"/>
                <a:cs typeface="Arial"/>
              </a:rPr>
              <a:t> (</a:t>
            </a:r>
            <a:r>
              <a:rPr lang="fr-FR" sz="1800" err="1">
                <a:solidFill>
                  <a:schemeClr val="bg1"/>
                </a:solidFill>
                <a:latin typeface="Arial"/>
                <a:cs typeface="Arial"/>
              </a:rPr>
              <a:t>Czechia</a:t>
            </a:r>
            <a:r>
              <a:rPr lang="fr-FR" sz="1800">
                <a:solidFill>
                  <a:schemeClr val="bg1"/>
                </a:solidFill>
                <a:latin typeface="Arial"/>
                <a:cs typeface="Arial"/>
              </a:rPr>
              <a:t>)</a:t>
            </a:r>
          </a:p>
          <a:p>
            <a:pPr marL="1200150" indent="-285750">
              <a:lnSpc>
                <a:spcPct val="80000"/>
              </a:lnSpc>
            </a:pPr>
            <a:r>
              <a:rPr lang="fr-FR" sz="1800" err="1">
                <a:solidFill>
                  <a:schemeClr val="bg1"/>
                </a:solidFill>
                <a:latin typeface="Arial"/>
                <a:cs typeface="Arial"/>
              </a:rPr>
              <a:t>Национална</a:t>
            </a:r>
            <a:r>
              <a:rPr lang="fr-FR" sz="1800">
                <a:solidFill>
                  <a:schemeClr val="bg1"/>
                </a:solidFill>
                <a:latin typeface="Arial"/>
                <a:cs typeface="Arial"/>
              </a:rPr>
              <a:t> </a:t>
            </a:r>
            <a:r>
              <a:rPr lang="fr-FR" sz="1800" err="1">
                <a:solidFill>
                  <a:schemeClr val="bg1"/>
                </a:solidFill>
                <a:latin typeface="Arial"/>
                <a:cs typeface="Arial"/>
              </a:rPr>
              <a:t>Спортна</a:t>
            </a:r>
            <a:r>
              <a:rPr lang="fr-FR" sz="1800">
                <a:solidFill>
                  <a:schemeClr val="bg1"/>
                </a:solidFill>
                <a:latin typeface="Arial"/>
                <a:cs typeface="Arial"/>
              </a:rPr>
              <a:t> </a:t>
            </a:r>
            <a:r>
              <a:rPr lang="fr-FR" sz="1800" err="1">
                <a:solidFill>
                  <a:schemeClr val="bg1"/>
                </a:solidFill>
                <a:latin typeface="Arial"/>
                <a:cs typeface="Arial"/>
              </a:rPr>
              <a:t>Академия</a:t>
            </a:r>
            <a:r>
              <a:rPr lang="fr-FR" sz="1800">
                <a:solidFill>
                  <a:schemeClr val="bg1"/>
                </a:solidFill>
                <a:latin typeface="Arial"/>
                <a:cs typeface="Arial"/>
              </a:rPr>
              <a:t> "</a:t>
            </a:r>
            <a:r>
              <a:rPr lang="fr-FR" sz="1800" err="1">
                <a:solidFill>
                  <a:schemeClr val="bg1"/>
                </a:solidFill>
                <a:latin typeface="Arial"/>
                <a:cs typeface="Arial"/>
              </a:rPr>
              <a:t>Васил</a:t>
            </a:r>
            <a:r>
              <a:rPr lang="fr-FR" sz="1800">
                <a:solidFill>
                  <a:schemeClr val="bg1"/>
                </a:solidFill>
                <a:latin typeface="Arial"/>
                <a:cs typeface="Arial"/>
              </a:rPr>
              <a:t> </a:t>
            </a:r>
            <a:r>
              <a:rPr lang="fr-FR" sz="1800" err="1">
                <a:solidFill>
                  <a:schemeClr val="bg1"/>
                </a:solidFill>
                <a:latin typeface="Arial"/>
                <a:cs typeface="Arial"/>
              </a:rPr>
              <a:t>Левски</a:t>
            </a:r>
            <a:r>
              <a:rPr lang="fr-FR" sz="1800">
                <a:solidFill>
                  <a:schemeClr val="bg1"/>
                </a:solidFill>
                <a:latin typeface="Arial"/>
                <a:cs typeface="Arial"/>
              </a:rPr>
              <a:t>"(</a:t>
            </a:r>
            <a:r>
              <a:rPr lang="fr-FR" sz="1800" err="1">
                <a:solidFill>
                  <a:schemeClr val="bg1"/>
                </a:solidFill>
                <a:latin typeface="Arial"/>
                <a:cs typeface="Arial"/>
              </a:rPr>
              <a:t>Bulgaria</a:t>
            </a:r>
            <a:r>
              <a:rPr lang="fr-FR" sz="1800">
                <a:solidFill>
                  <a:schemeClr val="bg1"/>
                </a:solidFill>
                <a:latin typeface="Arial"/>
                <a:cs typeface="Arial"/>
              </a:rPr>
              <a:t>)</a:t>
            </a:r>
          </a:p>
          <a:p>
            <a:pPr marL="1200150" indent="-285750">
              <a:lnSpc>
                <a:spcPct val="80000"/>
              </a:lnSpc>
            </a:pPr>
            <a:r>
              <a:rPr lang="fr-FR" sz="1800" err="1">
                <a:solidFill>
                  <a:schemeClr val="bg1"/>
                </a:solidFill>
                <a:latin typeface="Arial"/>
                <a:cs typeface="Arial"/>
              </a:rPr>
              <a:t>Lietuvos</a:t>
            </a:r>
            <a:r>
              <a:rPr lang="fr-FR" sz="1800">
                <a:solidFill>
                  <a:schemeClr val="bg1"/>
                </a:solidFill>
                <a:latin typeface="Arial"/>
                <a:cs typeface="Arial"/>
              </a:rPr>
              <a:t> </a:t>
            </a:r>
            <a:r>
              <a:rPr lang="fr-FR" sz="1800" err="1">
                <a:solidFill>
                  <a:schemeClr val="bg1"/>
                </a:solidFill>
                <a:latin typeface="Arial"/>
                <a:cs typeface="Arial"/>
              </a:rPr>
              <a:t>Sporto</a:t>
            </a:r>
            <a:r>
              <a:rPr lang="fr-FR" sz="1800">
                <a:solidFill>
                  <a:schemeClr val="bg1"/>
                </a:solidFill>
                <a:latin typeface="Arial"/>
                <a:cs typeface="Arial"/>
              </a:rPr>
              <a:t> </a:t>
            </a:r>
            <a:r>
              <a:rPr lang="fr-FR" sz="1800" err="1">
                <a:solidFill>
                  <a:schemeClr val="bg1"/>
                </a:solidFill>
                <a:latin typeface="Arial"/>
                <a:cs typeface="Arial"/>
              </a:rPr>
              <a:t>Universitetas</a:t>
            </a:r>
            <a:r>
              <a:rPr lang="fr-FR" sz="1800">
                <a:solidFill>
                  <a:schemeClr val="bg1"/>
                </a:solidFill>
                <a:latin typeface="Arial"/>
                <a:cs typeface="Arial"/>
              </a:rPr>
              <a:t> (</a:t>
            </a:r>
            <a:r>
              <a:rPr lang="fr-FR" sz="1800" err="1">
                <a:solidFill>
                  <a:schemeClr val="bg1"/>
                </a:solidFill>
                <a:latin typeface="Arial"/>
                <a:cs typeface="Arial"/>
              </a:rPr>
              <a:t>Lithuania</a:t>
            </a:r>
            <a:r>
              <a:rPr lang="fr-FR" sz="1800">
                <a:solidFill>
                  <a:schemeClr val="bg1"/>
                </a:solidFill>
                <a:latin typeface="Arial"/>
                <a:cs typeface="Arial"/>
              </a:rPr>
              <a:t>)</a:t>
            </a:r>
          </a:p>
          <a:p>
            <a:pPr marL="1200150" indent="-285750">
              <a:lnSpc>
                <a:spcPct val="80000"/>
              </a:lnSpc>
            </a:pPr>
            <a:r>
              <a:rPr lang="fr-FR" sz="1800" err="1">
                <a:solidFill>
                  <a:schemeClr val="bg1"/>
                </a:solidFill>
                <a:latin typeface="Arial"/>
                <a:cs typeface="Arial"/>
              </a:rPr>
              <a:t>Universitatea</a:t>
            </a:r>
            <a:r>
              <a:rPr lang="fr-FR" sz="1800">
                <a:solidFill>
                  <a:schemeClr val="bg1"/>
                </a:solidFill>
                <a:latin typeface="Arial"/>
                <a:cs typeface="Arial"/>
              </a:rPr>
              <a:t> de </a:t>
            </a:r>
            <a:r>
              <a:rPr lang="fr-FR" sz="1800" err="1">
                <a:solidFill>
                  <a:schemeClr val="bg1"/>
                </a:solidFill>
                <a:latin typeface="Arial"/>
                <a:cs typeface="Arial"/>
              </a:rPr>
              <a:t>Vest</a:t>
            </a:r>
            <a:r>
              <a:rPr lang="fr-FR" sz="1800">
                <a:solidFill>
                  <a:schemeClr val="bg1"/>
                </a:solidFill>
                <a:latin typeface="Arial"/>
                <a:cs typeface="Arial"/>
              </a:rPr>
              <a:t> </a:t>
            </a:r>
            <a:r>
              <a:rPr lang="fr-FR" sz="1800" err="1">
                <a:solidFill>
                  <a:schemeClr val="bg1"/>
                </a:solidFill>
                <a:latin typeface="Arial"/>
                <a:cs typeface="Arial"/>
              </a:rPr>
              <a:t>din</a:t>
            </a:r>
            <a:r>
              <a:rPr lang="fr-FR" sz="1800">
                <a:solidFill>
                  <a:schemeClr val="bg1"/>
                </a:solidFill>
                <a:latin typeface="Arial"/>
                <a:cs typeface="Arial"/>
              </a:rPr>
              <a:t> Timisoara (Romania)</a:t>
            </a:r>
          </a:p>
          <a:p>
            <a:pPr marL="1200150" indent="-285750">
              <a:lnSpc>
                <a:spcPct val="80000"/>
              </a:lnSpc>
            </a:pPr>
            <a:r>
              <a:rPr lang="fr-FR" sz="1800" err="1">
                <a:solidFill>
                  <a:schemeClr val="bg1"/>
                </a:solidFill>
                <a:latin typeface="Arial"/>
                <a:cs typeface="Arial"/>
              </a:rPr>
              <a:t>სპორტის</a:t>
            </a:r>
            <a:r>
              <a:rPr lang="fr-FR" sz="1800">
                <a:solidFill>
                  <a:schemeClr val="bg1"/>
                </a:solidFill>
                <a:latin typeface="Arial"/>
                <a:cs typeface="Arial"/>
              </a:rPr>
              <a:t> </a:t>
            </a:r>
            <a:r>
              <a:rPr lang="fr-FR" sz="1800" err="1">
                <a:solidFill>
                  <a:schemeClr val="bg1"/>
                </a:solidFill>
                <a:latin typeface="Arial"/>
                <a:cs typeface="Arial"/>
              </a:rPr>
              <a:t>უნივერსიტეტი</a:t>
            </a:r>
            <a:r>
              <a:rPr lang="fr-FR" sz="1800">
                <a:solidFill>
                  <a:schemeClr val="bg1"/>
                </a:solidFill>
                <a:latin typeface="Arial"/>
                <a:cs typeface="Arial"/>
              </a:rPr>
              <a:t> (Georgia)</a:t>
            </a:r>
          </a:p>
          <a:p>
            <a:pPr marL="1200150" indent="-285750"/>
            <a:r>
              <a:rPr lang="fr-FR" sz="1800">
                <a:solidFill>
                  <a:schemeClr val="bg1"/>
                </a:solidFill>
                <a:latin typeface="Arial"/>
                <a:cs typeface="Arial"/>
              </a:rPr>
              <a:t>Universitatea de Stat de </a:t>
            </a:r>
            <a:r>
              <a:rPr lang="fr-FR" sz="1800" err="1">
                <a:solidFill>
                  <a:schemeClr val="bg1"/>
                </a:solidFill>
                <a:latin typeface="Arial"/>
                <a:cs typeface="Arial"/>
              </a:rPr>
              <a:t>Educație</a:t>
            </a:r>
            <a:r>
              <a:rPr lang="fr-FR" sz="1800">
                <a:solidFill>
                  <a:schemeClr val="bg1"/>
                </a:solidFill>
                <a:latin typeface="Arial"/>
                <a:cs typeface="Arial"/>
              </a:rPr>
              <a:t> </a:t>
            </a:r>
            <a:r>
              <a:rPr lang="fr-FR" sz="1800" err="1">
                <a:solidFill>
                  <a:schemeClr val="bg1"/>
                </a:solidFill>
                <a:latin typeface="Arial"/>
                <a:cs typeface="Arial"/>
              </a:rPr>
              <a:t>Fizică</a:t>
            </a:r>
            <a:r>
              <a:rPr lang="fr-FR" sz="1800">
                <a:solidFill>
                  <a:schemeClr val="bg1"/>
                </a:solidFill>
                <a:latin typeface="Arial"/>
                <a:cs typeface="Arial"/>
              </a:rPr>
              <a:t> </a:t>
            </a:r>
            <a:r>
              <a:rPr lang="fr-FR" sz="1800" err="1">
                <a:solidFill>
                  <a:schemeClr val="bg1"/>
                </a:solidFill>
                <a:latin typeface="Arial"/>
                <a:cs typeface="Arial"/>
              </a:rPr>
              <a:t>și</a:t>
            </a:r>
            <a:r>
              <a:rPr lang="fr-FR" sz="1800">
                <a:solidFill>
                  <a:schemeClr val="bg1"/>
                </a:solidFill>
                <a:latin typeface="Arial"/>
                <a:cs typeface="Arial"/>
              </a:rPr>
              <a:t> Sport (Moldova)</a:t>
            </a:r>
            <a:br>
              <a:rPr lang="fr-FR" sz="1800">
                <a:solidFill>
                  <a:schemeClr val="bg1"/>
                </a:solidFill>
                <a:latin typeface="Arial"/>
                <a:cs typeface="Arial"/>
              </a:rPr>
            </a:br>
            <a:endParaRPr lang="fr-FR" sz="1800">
              <a:solidFill>
                <a:schemeClr val="bg1"/>
              </a:solidFill>
              <a:latin typeface="Arial"/>
              <a:cs typeface="Arial"/>
            </a:endParaRPr>
          </a:p>
          <a:p>
            <a:pPr marL="0" indent="0">
              <a:buNone/>
            </a:pPr>
            <a:endParaRPr lang="fr-FR"/>
          </a:p>
        </p:txBody>
      </p:sp>
      <p:pic>
        <p:nvPicPr>
          <p:cNvPr id="10" name="Image 9" descr="Une image contenant carte, texte&#10;&#10;Description générée automatiquement">
            <a:extLst>
              <a:ext uri="{FF2B5EF4-FFF2-40B4-BE49-F238E27FC236}">
                <a16:creationId xmlns:a16="http://schemas.microsoft.com/office/drawing/2014/main" id="{AA02866A-6465-8457-6302-E6B2CBE035A8}"/>
              </a:ext>
            </a:extLst>
          </p:cNvPr>
          <p:cNvPicPr>
            <a:picLocks noChangeAspect="1"/>
          </p:cNvPicPr>
          <p:nvPr/>
        </p:nvPicPr>
        <p:blipFill rotWithShape="1">
          <a:blip r:embed="rId2">
            <a:extLst>
              <a:ext uri="{28A0092B-C50C-407E-A947-70E740481C1C}">
                <a14:useLocalDpi xmlns:a14="http://schemas.microsoft.com/office/drawing/2010/main" val="0"/>
              </a:ext>
            </a:extLst>
          </a:blip>
          <a:srcRect l="16713"/>
          <a:stretch/>
        </p:blipFill>
        <p:spPr>
          <a:xfrm>
            <a:off x="8867662" y="2584355"/>
            <a:ext cx="3324338" cy="3444063"/>
          </a:xfrm>
          <a:prstGeom prst="rect">
            <a:avLst/>
          </a:prstGeom>
        </p:spPr>
      </p:pic>
      <p:sp>
        <p:nvSpPr>
          <p:cNvPr id="11" name="Espace réservé du texte 5">
            <a:extLst>
              <a:ext uri="{FF2B5EF4-FFF2-40B4-BE49-F238E27FC236}">
                <a16:creationId xmlns:a16="http://schemas.microsoft.com/office/drawing/2014/main" id="{CBBF8425-9766-01C5-E7A6-BFF4E203A710}"/>
              </a:ext>
            </a:extLst>
          </p:cNvPr>
          <p:cNvSpPr txBox="1">
            <a:spLocks/>
          </p:cNvSpPr>
          <p:nvPr/>
        </p:nvSpPr>
        <p:spPr>
          <a:xfrm>
            <a:off x="1543050" y="2019300"/>
            <a:ext cx="9172576" cy="5573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rgbClr val="A3E7FC"/>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bg1"/>
                </a:solidFill>
                <a:latin typeface="Arial Nova" panose="020B0504020202020204" pitchFamily="34" charset="0"/>
                <a:ea typeface="+mn-ea"/>
                <a:cs typeface="+mn-cs"/>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2000" kern="1200">
                <a:solidFill>
                  <a:srgbClr val="FFA401"/>
                </a:solidFill>
                <a:latin typeface="Arial Nova" panose="020B0504020202020204" pitchFamily="34" charset="0"/>
                <a:ea typeface="+mn-ea"/>
                <a:cs typeface="+mn-cs"/>
              </a:defRPr>
            </a:lvl3pPr>
            <a:lvl4pPr marL="1657350" indent="-285750" algn="l" defTabSz="914400" rtl="0" eaLnBrk="1" latinLnBrk="0" hangingPunct="1">
              <a:lnSpc>
                <a:spcPct val="90000"/>
              </a:lnSpc>
              <a:spcBef>
                <a:spcPts val="500"/>
              </a:spcBef>
              <a:spcAft>
                <a:spcPts val="600"/>
              </a:spcAft>
              <a:buFont typeface="Courier New" panose="02070309020205020404" pitchFamily="49" charset="0"/>
              <a:buChar char="o"/>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latin typeface="Arial"/>
                <a:cs typeface="Arial"/>
              </a:rPr>
              <a:t>Supporting the design and implementation 4I-GEPs in eight sports institutions: </a:t>
            </a:r>
            <a:endParaRPr lang="fr-FR" sz="1800" b="1">
              <a:solidFill>
                <a:schemeClr val="bg1"/>
              </a:solidFill>
              <a:latin typeface="Arial"/>
              <a:cs typeface="Arial"/>
            </a:endParaRPr>
          </a:p>
          <a:p>
            <a:pPr marL="0" indent="0">
              <a:buNone/>
            </a:pPr>
            <a:endParaRPr lang="fr-FR"/>
          </a:p>
        </p:txBody>
      </p:sp>
      <p:pic>
        <p:nvPicPr>
          <p:cNvPr id="7" name="Image 2" descr="Une image contenant texte, Police, Graphique, capture d’écran&#10;&#10;Description générée automatiquement">
            <a:extLst>
              <a:ext uri="{FF2B5EF4-FFF2-40B4-BE49-F238E27FC236}">
                <a16:creationId xmlns:a16="http://schemas.microsoft.com/office/drawing/2014/main" id="{245266A2-5375-4FF4-8FD5-3F290E9F2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711" y="312712"/>
            <a:ext cx="1357250" cy="1062034"/>
          </a:xfrm>
          <a:prstGeom prst="rect">
            <a:avLst/>
          </a:prstGeom>
        </p:spPr>
      </p:pic>
      <p:pic>
        <p:nvPicPr>
          <p:cNvPr id="9" name="Image 22" descr="Une image contenant texte, Police, logo, capture d’écran&#10;&#10;Description générée automatiquement">
            <a:extLst>
              <a:ext uri="{FF2B5EF4-FFF2-40B4-BE49-F238E27FC236}">
                <a16:creationId xmlns:a16="http://schemas.microsoft.com/office/drawing/2014/main" id="{BFD354ED-D005-227B-17A6-6358C86987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8695" y="310264"/>
            <a:ext cx="1019321" cy="1050500"/>
          </a:xfrm>
          <a:prstGeom prst="rect">
            <a:avLst/>
          </a:prstGeom>
        </p:spPr>
      </p:pic>
      <p:pic>
        <p:nvPicPr>
          <p:cNvPr id="13" name="Image 27" descr="Une image contenant texte, Police, capture d’écran, logo&#10;&#10;Description générée automatiquement">
            <a:extLst>
              <a:ext uri="{FF2B5EF4-FFF2-40B4-BE49-F238E27FC236}">
                <a16:creationId xmlns:a16="http://schemas.microsoft.com/office/drawing/2014/main" id="{248F3B24-45B7-0C03-6644-DA3037B298B6}"/>
              </a:ext>
            </a:extLst>
          </p:cNvPr>
          <p:cNvPicPr>
            <a:picLocks noChangeAspect="1"/>
          </p:cNvPicPr>
          <p:nvPr/>
        </p:nvPicPr>
        <p:blipFill rotWithShape="1">
          <a:blip r:embed="rId5">
            <a:extLst>
              <a:ext uri="{28A0092B-C50C-407E-A947-70E740481C1C}">
                <a14:useLocalDpi xmlns:a14="http://schemas.microsoft.com/office/drawing/2010/main" val="0"/>
              </a:ext>
            </a:extLst>
          </a:blip>
          <a:srcRect l="5181" t="22666" r="3096" b="23359"/>
          <a:stretch/>
        </p:blipFill>
        <p:spPr>
          <a:xfrm>
            <a:off x="2486166" y="308103"/>
            <a:ext cx="1522963" cy="912845"/>
          </a:xfrm>
          <a:prstGeom prst="rect">
            <a:avLst/>
          </a:prstGeom>
        </p:spPr>
      </p:pic>
    </p:spTree>
    <p:extLst>
      <p:ext uri="{BB962C8B-B14F-4D97-AF65-F5344CB8AC3E}">
        <p14:creationId xmlns:p14="http://schemas.microsoft.com/office/powerpoint/2010/main" val="2883397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639B4-DA5D-84C5-987A-C6BC4E2CB259}"/>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3B3FBBD-04C4-45C9-BDA6-A6FF79A4C5E1}"/>
              </a:ext>
            </a:extLst>
          </p:cNvPr>
          <p:cNvSpPr>
            <a:spLocks noGrp="1"/>
          </p:cNvSpPr>
          <p:nvPr>
            <p:ph type="sldNum" sz="quarter" idx="8"/>
          </p:nvPr>
        </p:nvSpPr>
        <p:spPr/>
        <p:txBody>
          <a:bodyPr/>
          <a:lstStyle/>
          <a:p>
            <a:pPr lvl="0"/>
            <a:fld id="{42B7534E-0BC6-4574-BF60-77E82FB9C197}" type="slidenum">
              <a:rPr lang="fr-FR" smtClean="0"/>
              <a:t>12</a:t>
            </a:fld>
            <a:endParaRPr lang="fr-FR"/>
          </a:p>
        </p:txBody>
      </p:sp>
      <p:sp>
        <p:nvSpPr>
          <p:cNvPr id="3" name="Espace réservé du pied de page 2">
            <a:extLst>
              <a:ext uri="{FF2B5EF4-FFF2-40B4-BE49-F238E27FC236}">
                <a16:creationId xmlns:a16="http://schemas.microsoft.com/office/drawing/2014/main" id="{DF531C8A-901A-9608-43A2-2A482779835C}"/>
              </a:ext>
            </a:extLst>
          </p:cNvPr>
          <p:cNvSpPr>
            <a:spLocks noGrp="1"/>
          </p:cNvSpPr>
          <p:nvPr>
            <p:ph type="ftr" sz="quarter" idx="9"/>
          </p:nvPr>
        </p:nvSpPr>
        <p:spPr/>
        <p:txBody>
          <a:bodyPr/>
          <a:lstStyle/>
          <a:p>
            <a:pPr lvl="0"/>
            <a:r>
              <a:rPr lang="en-US"/>
              <a:t>Funded by the European Union.  </a:t>
            </a:r>
            <a:endParaRPr lang="fr-FR"/>
          </a:p>
        </p:txBody>
      </p:sp>
      <p:sp>
        <p:nvSpPr>
          <p:cNvPr id="4" name="ZoneTexte 3">
            <a:extLst>
              <a:ext uri="{FF2B5EF4-FFF2-40B4-BE49-F238E27FC236}">
                <a16:creationId xmlns:a16="http://schemas.microsoft.com/office/drawing/2014/main" id="{7AB69D7F-8503-A407-E412-FFBCD5676651}"/>
              </a:ext>
            </a:extLst>
          </p:cNvPr>
          <p:cNvSpPr txBox="1"/>
          <p:nvPr/>
        </p:nvSpPr>
        <p:spPr>
          <a:xfrm>
            <a:off x="2429810" y="2361583"/>
            <a:ext cx="6735961" cy="3158685"/>
          </a:xfrm>
          <a:prstGeom prst="rect">
            <a:avLst/>
          </a:prstGeom>
          <a:noFill/>
        </p:spPr>
        <p:txBody>
          <a:bodyPr wrap="square" lIns="91440" tIns="45720" rIns="91440" bIns="45720" anchor="t">
            <a:spAutoFit/>
          </a:bodyPr>
          <a:lstStyle/>
          <a:p>
            <a:pPr algn="ctr">
              <a:lnSpc>
                <a:spcPct val="140000"/>
              </a:lnSpc>
            </a:pPr>
            <a:r>
              <a:rPr lang="en-US" sz="3600" b="1">
                <a:solidFill>
                  <a:srgbClr val="FFA401"/>
                </a:solidFill>
                <a:latin typeface="Arial"/>
                <a:cs typeface="Arial"/>
              </a:rPr>
              <a:t>Panel 1: Tailoring GEPs in higher education institutions </a:t>
            </a:r>
            <a:endParaRPr lang="fr-FR" sz="3600">
              <a:solidFill>
                <a:srgbClr val="000000"/>
              </a:solidFill>
              <a:latin typeface="Calibri" panose="020F0502020204030204"/>
              <a:ea typeface="Calibri" panose="020F0502020204030204"/>
              <a:cs typeface="Calibri" panose="020F0502020204030204"/>
            </a:endParaRPr>
          </a:p>
          <a:p>
            <a:pPr algn="ctr">
              <a:lnSpc>
                <a:spcPct val="140000"/>
              </a:lnSpc>
            </a:pPr>
            <a:r>
              <a:rPr lang="en-US" sz="3600" b="1">
                <a:solidFill>
                  <a:srgbClr val="FFA401"/>
                </a:solidFill>
                <a:latin typeface="Arial"/>
                <a:cs typeface="Arial"/>
              </a:rPr>
              <a:t>to specific ecosystems</a:t>
            </a:r>
            <a:endParaRPr lang="fr-FR" sz="3600">
              <a:ea typeface="Calibri"/>
              <a:cs typeface="Calibri"/>
            </a:endParaRPr>
          </a:p>
          <a:p>
            <a:pPr algn="ctr">
              <a:lnSpc>
                <a:spcPct val="140000"/>
              </a:lnSpc>
            </a:pPr>
            <a:br>
              <a:rPr lang="en-US"/>
            </a:br>
            <a:endParaRPr lang="en-US"/>
          </a:p>
        </p:txBody>
      </p:sp>
      <p:sp>
        <p:nvSpPr>
          <p:cNvPr id="6" name="ZoneTexte 5">
            <a:extLst>
              <a:ext uri="{FF2B5EF4-FFF2-40B4-BE49-F238E27FC236}">
                <a16:creationId xmlns:a16="http://schemas.microsoft.com/office/drawing/2014/main" id="{0FFDFB77-E628-249F-A1CD-29DABD0AC6D9}"/>
              </a:ext>
            </a:extLst>
          </p:cNvPr>
          <p:cNvSpPr txBox="1"/>
          <p:nvPr/>
        </p:nvSpPr>
        <p:spPr>
          <a:xfrm>
            <a:off x="653143" y="512606"/>
            <a:ext cx="8512628" cy="523220"/>
          </a:xfrm>
          <a:prstGeom prst="rect">
            <a:avLst/>
          </a:prstGeom>
          <a:noFill/>
        </p:spPr>
        <p:txBody>
          <a:bodyPr wrap="square">
            <a:spAutoFit/>
          </a:bodyPr>
          <a:lstStyle/>
          <a:p>
            <a:r>
              <a:rPr lang="en-US" sz="1400" b="1">
                <a:solidFill>
                  <a:srgbClr val="A3E7FC"/>
                </a:solidFill>
                <a:latin typeface="Arial" panose="020B0604020202020204" pitchFamily="34" charset="0"/>
                <a:cs typeface="Arial" panose="020B0604020202020204" pitchFamily="34" charset="0"/>
              </a:rPr>
              <a:t>SUPPORTER final conference</a:t>
            </a:r>
          </a:p>
          <a:p>
            <a:r>
              <a:rPr lang="en-US" sz="1400" b="1">
                <a:solidFill>
                  <a:schemeClr val="bg1"/>
                </a:solidFill>
                <a:latin typeface="Arial" panose="020B0604020202020204" pitchFamily="34" charset="0"/>
                <a:cs typeface="Arial" panose="020B0604020202020204" pitchFamily="34" charset="0"/>
              </a:rPr>
              <a:t>Advancing Gender+ Equality in Widening Higher Education Institutions</a:t>
            </a:r>
            <a:endParaRPr lang="fr-FR" sz="1400" b="1">
              <a:solidFill>
                <a:schemeClr val="bg1"/>
              </a:solidFill>
              <a:latin typeface="Arial" panose="020B0604020202020204" pitchFamily="34" charset="0"/>
              <a:cs typeface="Arial" panose="020B0604020202020204" pitchFamily="34" charset="0"/>
            </a:endParaRPr>
          </a:p>
        </p:txBody>
      </p:sp>
      <p:sp>
        <p:nvSpPr>
          <p:cNvPr id="17" name="Rectangle 4">
            <a:extLst>
              <a:ext uri="{FF2B5EF4-FFF2-40B4-BE49-F238E27FC236}">
                <a16:creationId xmlns:a16="http://schemas.microsoft.com/office/drawing/2014/main" id="{D1BE1D9D-24B3-89C0-8124-E7B8735B2614}"/>
              </a:ext>
            </a:extLst>
          </p:cNvPr>
          <p:cNvSpPr>
            <a:spLocks noChangeArrowheads="1"/>
          </p:cNvSpPr>
          <p:nvPr/>
        </p:nvSpPr>
        <p:spPr bwMode="auto">
          <a:xfrm>
            <a:off x="10396247" y="150246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10036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itre 12">
            <a:extLst>
              <a:ext uri="{FF2B5EF4-FFF2-40B4-BE49-F238E27FC236}">
                <a16:creationId xmlns:a16="http://schemas.microsoft.com/office/drawing/2014/main" id="{F21F5BC9-649D-A521-CAFB-9CB6B89C3808}"/>
              </a:ext>
            </a:extLst>
          </p:cNvPr>
          <p:cNvSpPr>
            <a:spLocks noGrp="1"/>
          </p:cNvSpPr>
          <p:nvPr>
            <p:ph type="title"/>
          </p:nvPr>
        </p:nvSpPr>
        <p:spPr>
          <a:xfrm>
            <a:off x="1198181" y="560881"/>
            <a:ext cx="10272330" cy="1114380"/>
          </a:xfrm>
        </p:spPr>
        <p:txBody>
          <a:bodyPr vert="horz" lIns="91440" tIns="45720" rIns="91440" bIns="45720" rtlCol="0" anchor="b">
            <a:normAutofit fontScale="90000"/>
          </a:bodyPr>
          <a:lstStyle/>
          <a:p>
            <a:pPr algn="ctr"/>
            <a:r>
              <a:rPr lang="en-US" sz="3100" b="1">
                <a:solidFill>
                  <a:srgbClr val="7030A0"/>
                </a:solidFill>
                <a:latin typeface="Arial" panose="020B0604020202020204" pitchFamily="34" charset="0"/>
                <a:cs typeface="Arial" panose="020B0604020202020204" pitchFamily="34" charset="0"/>
              </a:rPr>
              <a:t>Horizon Europe, Gender Equality Plans. Eligibility criterion</a:t>
            </a:r>
            <a:br>
              <a:rPr lang="en-US" sz="3600"/>
            </a:br>
            <a:endParaRPr lang="en-US" sz="3600"/>
          </a:p>
        </p:txBody>
      </p:sp>
      <p:sp>
        <p:nvSpPr>
          <p:cNvPr id="10" name="ZoneTexte 9">
            <a:extLst>
              <a:ext uri="{FF2B5EF4-FFF2-40B4-BE49-F238E27FC236}">
                <a16:creationId xmlns:a16="http://schemas.microsoft.com/office/drawing/2014/main" id="{79D449D1-4A39-A6D7-7C7D-22CFBDEBE156}"/>
              </a:ext>
            </a:extLst>
          </p:cNvPr>
          <p:cNvSpPr txBox="1"/>
          <p:nvPr/>
        </p:nvSpPr>
        <p:spPr>
          <a:xfrm>
            <a:off x="780453" y="6147103"/>
            <a:ext cx="9795638" cy="515305"/>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Source – European Commission, DG Research and Innovation</a:t>
            </a:r>
          </a:p>
        </p:txBody>
      </p:sp>
      <p:pic>
        <p:nvPicPr>
          <p:cNvPr id="17" name="Image 16">
            <a:extLst>
              <a:ext uri="{FF2B5EF4-FFF2-40B4-BE49-F238E27FC236}">
                <a16:creationId xmlns:a16="http://schemas.microsoft.com/office/drawing/2014/main" id="{916BDBAD-23F2-70AF-C7E7-DDDFB56974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214" y="1765280"/>
            <a:ext cx="5828261" cy="2812135"/>
          </a:xfrm>
          <a:prstGeom prst="rect">
            <a:avLst/>
          </a:prstGeom>
        </p:spPr>
      </p:pic>
      <p:pic>
        <p:nvPicPr>
          <p:cNvPr id="11" name="Image 10">
            <a:extLst>
              <a:ext uri="{FF2B5EF4-FFF2-40B4-BE49-F238E27FC236}">
                <a16:creationId xmlns:a16="http://schemas.microsoft.com/office/drawing/2014/main" id="{7F1CD569-5153-57F5-3D59-299DA7E3C5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63739" y="2107066"/>
            <a:ext cx="5828261" cy="2360445"/>
          </a:xfrm>
          <a:prstGeom prst="rect">
            <a:avLst/>
          </a:prstGeom>
        </p:spPr>
      </p:pic>
      <p:sp>
        <p:nvSpPr>
          <p:cNvPr id="24" name="ZoneTexte 23">
            <a:extLst>
              <a:ext uri="{FF2B5EF4-FFF2-40B4-BE49-F238E27FC236}">
                <a16:creationId xmlns:a16="http://schemas.microsoft.com/office/drawing/2014/main" id="{431A8853-0EC5-F014-F380-54F03C93C8D3}"/>
              </a:ext>
            </a:extLst>
          </p:cNvPr>
          <p:cNvSpPr txBox="1"/>
          <p:nvPr/>
        </p:nvSpPr>
        <p:spPr>
          <a:xfrm>
            <a:off x="1538798" y="4794544"/>
            <a:ext cx="26629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Mandatory elements</a:t>
            </a:r>
          </a:p>
        </p:txBody>
      </p:sp>
      <p:sp>
        <p:nvSpPr>
          <p:cNvPr id="25" name="ZoneTexte 24">
            <a:extLst>
              <a:ext uri="{FF2B5EF4-FFF2-40B4-BE49-F238E27FC236}">
                <a16:creationId xmlns:a16="http://schemas.microsoft.com/office/drawing/2014/main" id="{333AADA8-984F-D061-6691-67066D2D6274}"/>
              </a:ext>
            </a:extLst>
          </p:cNvPr>
          <p:cNvSpPr txBox="1"/>
          <p:nvPr/>
        </p:nvSpPr>
        <p:spPr>
          <a:xfrm>
            <a:off x="7347322" y="4851105"/>
            <a:ext cx="390203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Recommended fields of action</a:t>
            </a:r>
          </a:p>
        </p:txBody>
      </p:sp>
    </p:spTree>
    <p:extLst>
      <p:ext uri="{BB962C8B-B14F-4D97-AF65-F5344CB8AC3E}">
        <p14:creationId xmlns:p14="http://schemas.microsoft.com/office/powerpoint/2010/main" val="679335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04357-8E4C-FAA2-70D1-E5C222ABAD59}"/>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7818EA5-3913-2C92-072D-E36D89B45FDD}"/>
              </a:ext>
            </a:extLst>
          </p:cNvPr>
          <p:cNvSpPr>
            <a:spLocks noGrp="1"/>
          </p:cNvSpPr>
          <p:nvPr>
            <p:ph type="sldNum" sz="quarter" idx="8"/>
          </p:nvPr>
        </p:nvSpPr>
        <p:spPr/>
        <p:txBody>
          <a:bodyPr/>
          <a:lstStyle/>
          <a:p>
            <a:pPr lvl="0"/>
            <a:fld id="{42B7534E-0BC6-4574-BF60-77E82FB9C197}" type="slidenum">
              <a:rPr lang="fr-FR" smtClean="0"/>
              <a:t>14</a:t>
            </a:fld>
            <a:endParaRPr lang="fr-FR"/>
          </a:p>
        </p:txBody>
      </p:sp>
      <p:sp>
        <p:nvSpPr>
          <p:cNvPr id="3" name="Espace réservé du pied de page 2">
            <a:extLst>
              <a:ext uri="{FF2B5EF4-FFF2-40B4-BE49-F238E27FC236}">
                <a16:creationId xmlns:a16="http://schemas.microsoft.com/office/drawing/2014/main" id="{1F38D748-76CB-29C2-97D7-AAC62B51806E}"/>
              </a:ext>
            </a:extLst>
          </p:cNvPr>
          <p:cNvSpPr>
            <a:spLocks noGrp="1"/>
          </p:cNvSpPr>
          <p:nvPr>
            <p:ph type="ftr" sz="quarter" idx="9"/>
          </p:nvPr>
        </p:nvSpPr>
        <p:spPr/>
        <p:txBody>
          <a:bodyPr/>
          <a:lstStyle/>
          <a:p>
            <a:pPr lvl="0"/>
            <a:r>
              <a:rPr lang="en-US"/>
              <a:t>Funded by the European Union.  </a:t>
            </a:r>
            <a:endParaRPr lang="fr-FR"/>
          </a:p>
        </p:txBody>
      </p:sp>
      <p:sp>
        <p:nvSpPr>
          <p:cNvPr id="5" name="ZoneTexte 4">
            <a:extLst>
              <a:ext uri="{FF2B5EF4-FFF2-40B4-BE49-F238E27FC236}">
                <a16:creationId xmlns:a16="http://schemas.microsoft.com/office/drawing/2014/main" id="{163DA1A6-D7DB-EC56-C7B4-BFB5142246A6}"/>
              </a:ext>
            </a:extLst>
          </p:cNvPr>
          <p:cNvSpPr txBox="1"/>
          <p:nvPr/>
        </p:nvSpPr>
        <p:spPr>
          <a:xfrm>
            <a:off x="685801" y="512606"/>
            <a:ext cx="8512628" cy="523220"/>
          </a:xfrm>
          <a:prstGeom prst="rect">
            <a:avLst/>
          </a:prstGeom>
          <a:noFill/>
        </p:spPr>
        <p:txBody>
          <a:bodyPr wrap="square">
            <a:spAutoFit/>
          </a:bodyPr>
          <a:lstStyle/>
          <a:p>
            <a:r>
              <a:rPr lang="en-US" sz="1400" b="1">
                <a:solidFill>
                  <a:srgbClr val="EF476F"/>
                </a:solidFill>
                <a:latin typeface="Arial" panose="020B0604020202020204" pitchFamily="34" charset="0"/>
                <a:cs typeface="Arial" panose="020B0604020202020204" pitchFamily="34" charset="0"/>
              </a:rPr>
              <a:t>SUPPORTER final conference</a:t>
            </a:r>
          </a:p>
          <a:p>
            <a:r>
              <a:rPr lang="en-US" sz="1400" b="1">
                <a:latin typeface="Arial" panose="020B0604020202020204" pitchFamily="34" charset="0"/>
                <a:cs typeface="Arial" panose="020B0604020202020204" pitchFamily="34" charset="0"/>
              </a:rPr>
              <a:t>Advancing Gender+ Equality in Widening Higher Education Institutions</a:t>
            </a:r>
            <a:endParaRPr lang="fr-FR" sz="1400" b="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117535AC-2141-AE6C-8E44-660232CA1A20}"/>
              </a:ext>
            </a:extLst>
          </p:cNvPr>
          <p:cNvSpPr txBox="1"/>
          <p:nvPr/>
        </p:nvSpPr>
        <p:spPr>
          <a:xfrm>
            <a:off x="597811" y="1139366"/>
            <a:ext cx="10996380" cy="2287806"/>
          </a:xfrm>
          <a:prstGeom prst="rect">
            <a:avLst/>
          </a:prstGeom>
          <a:noFill/>
        </p:spPr>
        <p:txBody>
          <a:bodyPr wrap="square">
            <a:spAutoFit/>
          </a:bodyPr>
          <a:lstStyle/>
          <a:p>
            <a:pPr algn="ctr">
              <a:lnSpc>
                <a:spcPct val="140000"/>
              </a:lnSpc>
              <a:spcBef>
                <a:spcPts val="1500"/>
              </a:spcBef>
              <a:spcAft>
                <a:spcPts val="750"/>
              </a:spcAft>
              <a:buNone/>
            </a:pPr>
            <a:r>
              <a:rPr lang="en-US" sz="2000" b="1" i="0">
                <a:solidFill>
                  <a:srgbClr val="800080"/>
                </a:solidFill>
                <a:effectLst/>
                <a:latin typeface="Arial" panose="020B0604020202020204" pitchFamily="34" charset="0"/>
                <a:cs typeface="Arial" panose="020B0604020202020204" pitchFamily="34" charset="0"/>
              </a:rPr>
              <a:t>Panel: Tailoring GEPs in higher education institutions to specific ecosystems</a:t>
            </a:r>
          </a:p>
          <a:p>
            <a:pPr>
              <a:buNone/>
            </a:pPr>
            <a:br>
              <a:rPr lang="en-US" sz="3600" b="0" i="0">
                <a:solidFill>
                  <a:srgbClr val="040033"/>
                </a:solidFill>
                <a:effectLst/>
                <a:latin typeface="Poppins" panose="00000500000000000000" pitchFamily="2" charset="0"/>
              </a:rPr>
            </a:br>
            <a:br>
              <a:rPr lang="fr-FR" sz="3600" b="0" i="0">
                <a:solidFill>
                  <a:srgbClr val="040033"/>
                </a:solidFill>
                <a:effectLst/>
                <a:latin typeface="Poppins" panose="00000500000000000000" pitchFamily="2" charset="0"/>
              </a:rPr>
            </a:br>
            <a:endParaRPr lang="fr-FR" sz="3200" b="1">
              <a:solidFill>
                <a:schemeClr val="accent2"/>
              </a:solidFill>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3A4FF1EE-78BA-593F-9CEB-6491E5496AD5}"/>
              </a:ext>
            </a:extLst>
          </p:cNvPr>
          <p:cNvSpPr txBox="1"/>
          <p:nvPr/>
        </p:nvSpPr>
        <p:spPr>
          <a:xfrm>
            <a:off x="519190" y="4444731"/>
            <a:ext cx="2763505" cy="924548"/>
          </a:xfrm>
          <a:prstGeom prst="rect">
            <a:avLst/>
          </a:prstGeom>
          <a:noFill/>
        </p:spPr>
        <p:txBody>
          <a:bodyPr wrap="square">
            <a:spAutoFit/>
          </a:bodyPr>
          <a:lstStyle/>
          <a:p>
            <a:pPr algn="ctr">
              <a:lnSpc>
                <a:spcPct val="140000"/>
              </a:lnSpc>
              <a:buNone/>
            </a:pPr>
            <a:r>
              <a:rPr lang="en-US" sz="1600" b="1" i="0">
                <a:solidFill>
                  <a:srgbClr val="EF476F"/>
                </a:solidFill>
                <a:effectLst/>
                <a:latin typeface="Arial" panose="020B0604020202020204" pitchFamily="34" charset="0"/>
                <a:cs typeface="Arial" panose="020B0604020202020204" pitchFamily="34" charset="0"/>
              </a:rPr>
              <a:t>Suzanne Lundvall</a:t>
            </a:r>
          </a:p>
          <a:p>
            <a:pPr algn="ctr">
              <a:lnSpc>
                <a:spcPct val="140000"/>
              </a:lnSpc>
              <a:buNone/>
            </a:pPr>
            <a:r>
              <a:rPr lang="en-US" sz="1200" b="1" i="0">
                <a:solidFill>
                  <a:schemeClr val="accent1"/>
                </a:solidFill>
                <a:effectLst/>
                <a:latin typeface="Arial" panose="020B0604020202020204" pitchFamily="34" charset="0"/>
                <a:cs typeface="Arial" panose="020B0604020202020204" pitchFamily="34" charset="0"/>
              </a:rPr>
              <a:t>professor of sports science </a:t>
            </a:r>
            <a:br>
              <a:rPr lang="en-US" sz="1200" b="1" i="0">
                <a:solidFill>
                  <a:schemeClr val="accent1"/>
                </a:solidFill>
                <a:effectLst/>
                <a:latin typeface="Arial" panose="020B0604020202020204" pitchFamily="34" charset="0"/>
                <a:cs typeface="Arial" panose="020B0604020202020204" pitchFamily="34" charset="0"/>
              </a:rPr>
            </a:br>
            <a:r>
              <a:rPr lang="en-US" sz="1200" b="1" i="0">
                <a:solidFill>
                  <a:schemeClr val="accent1"/>
                </a:solidFill>
                <a:effectLst/>
                <a:latin typeface="Arial" panose="020B0604020202020204" pitchFamily="34" charset="0"/>
                <a:cs typeface="Arial" panose="020B0604020202020204" pitchFamily="34" charset="0"/>
              </a:rPr>
              <a:t>at Gothenburg University</a:t>
            </a:r>
          </a:p>
        </p:txBody>
      </p:sp>
      <p:sp>
        <p:nvSpPr>
          <p:cNvPr id="18" name="ZoneTexte 17">
            <a:extLst>
              <a:ext uri="{FF2B5EF4-FFF2-40B4-BE49-F238E27FC236}">
                <a16:creationId xmlns:a16="http://schemas.microsoft.com/office/drawing/2014/main" id="{2D7E73A4-93AA-B5BE-B11C-99CC6B2AA2A3}"/>
              </a:ext>
            </a:extLst>
          </p:cNvPr>
          <p:cNvSpPr txBox="1"/>
          <p:nvPr/>
        </p:nvSpPr>
        <p:spPr>
          <a:xfrm>
            <a:off x="3489844" y="4441560"/>
            <a:ext cx="2766759" cy="924548"/>
          </a:xfrm>
          <a:prstGeom prst="rect">
            <a:avLst/>
          </a:prstGeom>
          <a:noFill/>
        </p:spPr>
        <p:txBody>
          <a:bodyPr wrap="square" lIns="91440" tIns="45720" rIns="91440" bIns="45720" anchor="t">
            <a:spAutoFit/>
          </a:bodyPr>
          <a:lstStyle/>
          <a:p>
            <a:pPr algn="ctr">
              <a:lnSpc>
                <a:spcPct val="140000"/>
              </a:lnSpc>
              <a:buNone/>
            </a:pPr>
            <a:r>
              <a:rPr lang="en-US" sz="1600" b="1" i="0">
                <a:solidFill>
                  <a:srgbClr val="EF476F"/>
                </a:solidFill>
                <a:effectLst/>
                <a:latin typeface="Arial"/>
                <a:cs typeface="Arial"/>
              </a:rPr>
              <a:t>Jana </a:t>
            </a:r>
            <a:r>
              <a:rPr lang="en-US" sz="1600" b="1" i="0" err="1">
                <a:solidFill>
                  <a:srgbClr val="EF476F"/>
                </a:solidFill>
                <a:effectLst/>
                <a:latin typeface="Arial"/>
                <a:cs typeface="Arial"/>
              </a:rPr>
              <a:t>Mazancová</a:t>
            </a:r>
            <a:endParaRPr lang="en-US" sz="1600" b="1" i="0">
              <a:solidFill>
                <a:srgbClr val="EF476F"/>
              </a:solidFill>
              <a:effectLst/>
              <a:latin typeface="Arial"/>
              <a:cs typeface="Arial"/>
            </a:endParaRPr>
          </a:p>
          <a:p>
            <a:pPr algn="ctr">
              <a:lnSpc>
                <a:spcPct val="140000"/>
              </a:lnSpc>
              <a:buNone/>
            </a:pPr>
            <a:r>
              <a:rPr lang="en-US" sz="1200" b="1">
                <a:solidFill>
                  <a:schemeClr val="accent1"/>
                </a:solidFill>
                <a:latin typeface="Arial"/>
                <a:cs typeface="Arial"/>
              </a:rPr>
              <a:t>researcher at the Czech University of Agriculture in Prague</a:t>
            </a:r>
            <a:endParaRPr lang="en-US" sz="1200" b="1" i="0">
              <a:solidFill>
                <a:schemeClr val="accent1"/>
              </a:solidFill>
              <a:effectLst/>
              <a:latin typeface="Arial"/>
              <a:cs typeface="Arial"/>
            </a:endParaRPr>
          </a:p>
        </p:txBody>
      </p:sp>
      <p:sp>
        <p:nvSpPr>
          <p:cNvPr id="19" name="ZoneTexte 18">
            <a:extLst>
              <a:ext uri="{FF2B5EF4-FFF2-40B4-BE49-F238E27FC236}">
                <a16:creationId xmlns:a16="http://schemas.microsoft.com/office/drawing/2014/main" id="{9F71C9FF-9577-13A4-321A-FC562C7B4A36}"/>
              </a:ext>
            </a:extLst>
          </p:cNvPr>
          <p:cNvSpPr txBox="1"/>
          <p:nvPr/>
        </p:nvSpPr>
        <p:spPr>
          <a:xfrm>
            <a:off x="6279551" y="4490451"/>
            <a:ext cx="2329331" cy="924548"/>
          </a:xfrm>
          <a:prstGeom prst="rect">
            <a:avLst/>
          </a:prstGeom>
          <a:noFill/>
        </p:spPr>
        <p:txBody>
          <a:bodyPr wrap="square">
            <a:spAutoFit/>
          </a:bodyPr>
          <a:lstStyle/>
          <a:p>
            <a:pPr algn="ctr">
              <a:lnSpc>
                <a:spcPct val="140000"/>
              </a:lnSpc>
              <a:buNone/>
            </a:pPr>
            <a:r>
              <a:rPr lang="en-US" sz="1600" b="1" i="0">
                <a:solidFill>
                  <a:srgbClr val="EF476F"/>
                </a:solidFill>
                <a:effectLst/>
                <a:latin typeface="Arial" panose="020B0604020202020204" pitchFamily="34" charset="0"/>
                <a:cs typeface="Arial" panose="020B0604020202020204" pitchFamily="34" charset="0"/>
              </a:rPr>
              <a:t>Sara Clavero</a:t>
            </a:r>
          </a:p>
          <a:p>
            <a:pPr algn="ctr">
              <a:lnSpc>
                <a:spcPct val="140000"/>
              </a:lnSpc>
              <a:buNone/>
            </a:pPr>
            <a:r>
              <a:rPr lang="en-US" sz="1200" b="1">
                <a:solidFill>
                  <a:schemeClr val="accent1"/>
                </a:solidFill>
                <a:latin typeface="Arial" panose="020B0604020202020204" pitchFamily="34" charset="0"/>
                <a:cs typeface="Arial" panose="020B0604020202020204" pitchFamily="34" charset="0"/>
              </a:rPr>
              <a:t>researcher at TU Dublin and deputy director of RINCE</a:t>
            </a:r>
            <a:endParaRPr lang="en-US" sz="1200" b="1" i="0">
              <a:solidFill>
                <a:schemeClr val="accent1"/>
              </a:solidFill>
              <a:effectLst/>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3BB5A6FA-2E91-7E5D-AB90-13880FF0313C}"/>
              </a:ext>
            </a:extLst>
          </p:cNvPr>
          <p:cNvSpPr txBox="1"/>
          <p:nvPr/>
        </p:nvSpPr>
        <p:spPr>
          <a:xfrm>
            <a:off x="8845077" y="4475993"/>
            <a:ext cx="2522907" cy="924548"/>
          </a:xfrm>
          <a:prstGeom prst="rect">
            <a:avLst/>
          </a:prstGeom>
          <a:noFill/>
        </p:spPr>
        <p:txBody>
          <a:bodyPr wrap="square">
            <a:spAutoFit/>
          </a:bodyPr>
          <a:lstStyle/>
          <a:p>
            <a:pPr algn="ctr">
              <a:lnSpc>
                <a:spcPct val="140000"/>
              </a:lnSpc>
              <a:buNone/>
            </a:pPr>
            <a:r>
              <a:rPr lang="en-US" sz="1600" b="1" i="0">
                <a:solidFill>
                  <a:srgbClr val="EF476F"/>
                </a:solidFill>
                <a:effectLst/>
                <a:latin typeface="Arial" panose="020B0604020202020204" pitchFamily="34" charset="0"/>
                <a:cs typeface="Arial" panose="020B0604020202020204" pitchFamily="34" charset="0"/>
              </a:rPr>
              <a:t>Maria Sangiuliano</a:t>
            </a:r>
          </a:p>
          <a:p>
            <a:pPr algn="ctr">
              <a:lnSpc>
                <a:spcPct val="140000"/>
              </a:lnSpc>
              <a:buNone/>
            </a:pPr>
            <a:r>
              <a:rPr lang="en-US" sz="1200" b="1">
                <a:solidFill>
                  <a:schemeClr val="accent1"/>
                </a:solidFill>
                <a:latin typeface="Arial" panose="020B0604020202020204" pitchFamily="34" charset="0"/>
                <a:cs typeface="Arial" panose="020B0604020202020204" pitchFamily="34" charset="0"/>
              </a:rPr>
              <a:t>research director </a:t>
            </a:r>
          </a:p>
          <a:p>
            <a:pPr algn="ctr">
              <a:lnSpc>
                <a:spcPct val="140000"/>
              </a:lnSpc>
              <a:buNone/>
            </a:pPr>
            <a:r>
              <a:rPr lang="en-US" sz="1200" b="1">
                <a:solidFill>
                  <a:schemeClr val="accent1"/>
                </a:solidFill>
                <a:latin typeface="Arial" panose="020B0604020202020204" pitchFamily="34" charset="0"/>
                <a:cs typeface="Arial" panose="020B0604020202020204" pitchFamily="34" charset="0"/>
              </a:rPr>
              <a:t>at Smart Venice</a:t>
            </a:r>
            <a:endParaRPr lang="en-US" sz="1200" b="1" i="0">
              <a:solidFill>
                <a:schemeClr val="accent1"/>
              </a:solidFill>
              <a:effectLst/>
              <a:latin typeface="Arial" panose="020B0604020202020204" pitchFamily="34" charset="0"/>
              <a:cs typeface="Arial" panose="020B0604020202020204" pitchFamily="34" charset="0"/>
            </a:endParaRPr>
          </a:p>
        </p:txBody>
      </p:sp>
      <p:pic>
        <p:nvPicPr>
          <p:cNvPr id="8" name="Image 7" descr="Une image contenant Visage humain, personne, habits, portrait&#10;&#10;Le contenu généré par l’IA peut être incorrect.">
            <a:extLst>
              <a:ext uri="{FF2B5EF4-FFF2-40B4-BE49-F238E27FC236}">
                <a16:creationId xmlns:a16="http://schemas.microsoft.com/office/drawing/2014/main" id="{8E0E4FC4-783B-F698-22E1-2302AE49B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626" y="1651432"/>
            <a:ext cx="2290602" cy="3240329"/>
          </a:xfrm>
          <a:prstGeom prst="rect">
            <a:avLst/>
          </a:prstGeom>
        </p:spPr>
      </p:pic>
      <p:pic>
        <p:nvPicPr>
          <p:cNvPr id="12" name="Image 11" descr="Une image contenant Visage humain, sourire, personne, habits&#10;&#10;Le contenu généré par l’IA peut être incorrect.">
            <a:extLst>
              <a:ext uri="{FF2B5EF4-FFF2-40B4-BE49-F238E27FC236}">
                <a16:creationId xmlns:a16="http://schemas.microsoft.com/office/drawing/2014/main" id="{E432987E-D86A-4322-F4B0-351BB1A72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424" y="1599382"/>
            <a:ext cx="2385114" cy="3374027"/>
          </a:xfrm>
          <a:prstGeom prst="rect">
            <a:avLst/>
          </a:prstGeom>
        </p:spPr>
      </p:pic>
      <p:pic>
        <p:nvPicPr>
          <p:cNvPr id="15" name="Image 14" descr="Une image contenant Visage humain, sourire, personne, habits&#10;&#10;Le contenu généré par l’IA peut être incorrect.">
            <a:extLst>
              <a:ext uri="{FF2B5EF4-FFF2-40B4-BE49-F238E27FC236}">
                <a16:creationId xmlns:a16="http://schemas.microsoft.com/office/drawing/2014/main" id="{F5456E83-9AAB-45E9-F584-757ABD04E2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3226" y="1517732"/>
            <a:ext cx="2385114" cy="3374029"/>
          </a:xfrm>
          <a:prstGeom prst="rect">
            <a:avLst/>
          </a:prstGeom>
        </p:spPr>
      </p:pic>
      <p:pic>
        <p:nvPicPr>
          <p:cNvPr id="21" name="Image 20" descr="Une image contenant Visage humain, habits, personne, verres&#10;&#10;Le contenu généré par l’IA peut être incorrect.">
            <a:extLst>
              <a:ext uri="{FF2B5EF4-FFF2-40B4-BE49-F238E27FC236}">
                <a16:creationId xmlns:a16="http://schemas.microsoft.com/office/drawing/2014/main" id="{5E8CF52D-65B8-95B0-94B6-946F19547F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3367" y="1543175"/>
            <a:ext cx="2385114" cy="3374027"/>
          </a:xfrm>
          <a:prstGeom prst="rect">
            <a:avLst/>
          </a:prstGeom>
        </p:spPr>
      </p:pic>
      <p:pic>
        <p:nvPicPr>
          <p:cNvPr id="23" name="Image 22" descr="Une image contenant Graphique, capture d’écran, graphisme, symbole&#10;&#10;Le contenu généré par l’IA peut être incorrect.">
            <a:extLst>
              <a:ext uri="{FF2B5EF4-FFF2-40B4-BE49-F238E27FC236}">
                <a16:creationId xmlns:a16="http://schemas.microsoft.com/office/drawing/2014/main" id="{F2A18B26-32F2-E296-C1D1-8270C437C4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909" y="4891761"/>
            <a:ext cx="2124439" cy="2124439"/>
          </a:xfrm>
          <a:prstGeom prst="rect">
            <a:avLst/>
          </a:prstGeom>
        </p:spPr>
      </p:pic>
      <p:pic>
        <p:nvPicPr>
          <p:cNvPr id="25" name="Image 24">
            <a:extLst>
              <a:ext uri="{FF2B5EF4-FFF2-40B4-BE49-F238E27FC236}">
                <a16:creationId xmlns:a16="http://schemas.microsoft.com/office/drawing/2014/main" id="{542DBFA3-A629-9B49-D8B7-CE4EF89A6E95}"/>
              </a:ext>
            </a:extLst>
          </p:cNvPr>
          <p:cNvPicPr>
            <a:picLocks noChangeAspect="1"/>
          </p:cNvPicPr>
          <p:nvPr/>
        </p:nvPicPr>
        <p:blipFill>
          <a:blip r:embed="rId7"/>
          <a:stretch>
            <a:fillRect/>
          </a:stretch>
        </p:blipFill>
        <p:spPr>
          <a:xfrm>
            <a:off x="9447724" y="5669883"/>
            <a:ext cx="1676400" cy="516062"/>
          </a:xfrm>
          <a:prstGeom prst="rect">
            <a:avLst/>
          </a:prstGeom>
        </p:spPr>
      </p:pic>
      <p:pic>
        <p:nvPicPr>
          <p:cNvPr id="27" name="Image 26" descr="Une image contenant Graphique, graphisme, Police, clipart&#10;&#10;Le contenu généré par l’IA peut être incorrect.">
            <a:extLst>
              <a:ext uri="{FF2B5EF4-FFF2-40B4-BE49-F238E27FC236}">
                <a16:creationId xmlns:a16="http://schemas.microsoft.com/office/drawing/2014/main" id="{D6FFA412-114C-CC90-78A5-C2EA9ACD20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0704" y="5689865"/>
            <a:ext cx="1676400" cy="476098"/>
          </a:xfrm>
          <a:prstGeom prst="rect">
            <a:avLst/>
          </a:prstGeom>
        </p:spPr>
      </p:pic>
      <p:pic>
        <p:nvPicPr>
          <p:cNvPr id="29" name="Image 28" descr="Une image contenant texte, Police, logo, Graphique&#10;&#10;Le contenu généré par l’IA peut être incorrect.">
            <a:extLst>
              <a:ext uri="{FF2B5EF4-FFF2-40B4-BE49-F238E27FC236}">
                <a16:creationId xmlns:a16="http://schemas.microsoft.com/office/drawing/2014/main" id="{33AA7FE4-1387-5CF7-F21D-DEA08C7A17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5717" y="5524587"/>
            <a:ext cx="1583644" cy="641376"/>
          </a:xfrm>
          <a:prstGeom prst="rect">
            <a:avLst/>
          </a:prstGeom>
        </p:spPr>
      </p:pic>
    </p:spTree>
    <p:extLst>
      <p:ext uri="{BB962C8B-B14F-4D97-AF65-F5344CB8AC3E}">
        <p14:creationId xmlns:p14="http://schemas.microsoft.com/office/powerpoint/2010/main" val="459920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A2CE324-C3A8-CB5B-01E5-DD2B4AE5EE24}"/>
              </a:ext>
            </a:extLst>
          </p:cNvPr>
          <p:cNvSpPr>
            <a:spLocks noGrp="1"/>
          </p:cNvSpPr>
          <p:nvPr>
            <p:ph type="sldNum" sz="quarter" idx="8"/>
          </p:nvPr>
        </p:nvSpPr>
        <p:spPr/>
        <p:txBody>
          <a:bodyPr/>
          <a:lstStyle/>
          <a:p>
            <a:pPr lvl="0"/>
            <a:fld id="{42B7534E-0BC6-4574-BF60-77E82FB9C197}" type="slidenum">
              <a:rPr lang="fr-FR" smtClean="0"/>
              <a:t>15</a:t>
            </a:fld>
            <a:endParaRPr lang="fr-FR"/>
          </a:p>
        </p:txBody>
      </p:sp>
      <p:sp>
        <p:nvSpPr>
          <p:cNvPr id="3" name="Espace réservé du pied de page 2">
            <a:extLst>
              <a:ext uri="{FF2B5EF4-FFF2-40B4-BE49-F238E27FC236}">
                <a16:creationId xmlns:a16="http://schemas.microsoft.com/office/drawing/2014/main" id="{F04A4C5C-113C-6E41-4E54-BB53A218D4D2}"/>
              </a:ext>
            </a:extLst>
          </p:cNvPr>
          <p:cNvSpPr>
            <a:spLocks noGrp="1"/>
          </p:cNvSpPr>
          <p:nvPr>
            <p:ph type="ftr" sz="quarter" idx="9"/>
          </p:nvPr>
        </p:nvSpPr>
        <p:spPr/>
        <p:txBody>
          <a:bodyPr/>
          <a:lstStyle/>
          <a:p>
            <a:pPr lvl="0"/>
            <a:r>
              <a:rPr lang="en-US"/>
              <a:t>Funded by the European Union.  </a:t>
            </a:r>
            <a:endParaRPr lang="fr-FR"/>
          </a:p>
        </p:txBody>
      </p:sp>
      <p:sp>
        <p:nvSpPr>
          <p:cNvPr id="4" name="ZoneTexte 3">
            <a:extLst>
              <a:ext uri="{FF2B5EF4-FFF2-40B4-BE49-F238E27FC236}">
                <a16:creationId xmlns:a16="http://schemas.microsoft.com/office/drawing/2014/main" id="{AEFB7268-A920-57BB-8144-388BB393DCE9}"/>
              </a:ext>
            </a:extLst>
          </p:cNvPr>
          <p:cNvSpPr txBox="1"/>
          <p:nvPr/>
        </p:nvSpPr>
        <p:spPr>
          <a:xfrm>
            <a:off x="2448098" y="2745631"/>
            <a:ext cx="6735961" cy="1607491"/>
          </a:xfrm>
          <a:prstGeom prst="rect">
            <a:avLst/>
          </a:prstGeom>
          <a:noFill/>
        </p:spPr>
        <p:txBody>
          <a:bodyPr wrap="square" lIns="91440" tIns="45720" rIns="91440" bIns="45720" anchor="t">
            <a:spAutoFit/>
          </a:bodyPr>
          <a:lstStyle/>
          <a:p>
            <a:pPr algn="ctr">
              <a:lnSpc>
                <a:spcPct val="140000"/>
              </a:lnSpc>
            </a:pPr>
            <a:r>
              <a:rPr lang="en-US" sz="3600" b="1">
                <a:solidFill>
                  <a:srgbClr val="FFA401"/>
                </a:solidFill>
                <a:latin typeface="Arial"/>
                <a:cs typeface="Arial"/>
              </a:rPr>
              <a:t>Lunch Break</a:t>
            </a:r>
            <a:endParaRPr lang="fr-FR" sz="3600">
              <a:ea typeface="Calibri"/>
              <a:cs typeface="Calibri"/>
            </a:endParaRPr>
          </a:p>
          <a:p>
            <a:pPr algn="ctr">
              <a:lnSpc>
                <a:spcPct val="140000"/>
              </a:lnSpc>
            </a:pPr>
            <a:br>
              <a:rPr lang="en-US"/>
            </a:br>
            <a:endParaRPr lang="en-US"/>
          </a:p>
        </p:txBody>
      </p:sp>
      <p:pic>
        <p:nvPicPr>
          <p:cNvPr id="6" name="Graphique 5" descr="Burger et boisson avec un remplissage uni">
            <a:extLst>
              <a:ext uri="{FF2B5EF4-FFF2-40B4-BE49-F238E27FC236}">
                <a16:creationId xmlns:a16="http://schemas.microsoft.com/office/drawing/2014/main" id="{CDA89C82-9DA9-8FAE-68BE-AB60B15AD4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58878" y="1831231"/>
            <a:ext cx="914400" cy="914400"/>
          </a:xfrm>
          <a:prstGeom prst="rect">
            <a:avLst/>
          </a:prstGeom>
        </p:spPr>
      </p:pic>
    </p:spTree>
    <p:extLst>
      <p:ext uri="{BB962C8B-B14F-4D97-AF65-F5344CB8AC3E}">
        <p14:creationId xmlns:p14="http://schemas.microsoft.com/office/powerpoint/2010/main" val="1544508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6786B-6C2A-238C-5502-2F8406172279}"/>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1A6AC12-6D27-7B06-7F63-A0E88A38D9CF}"/>
              </a:ext>
            </a:extLst>
          </p:cNvPr>
          <p:cNvSpPr>
            <a:spLocks noGrp="1"/>
          </p:cNvSpPr>
          <p:nvPr>
            <p:ph type="sldNum" sz="quarter" idx="8"/>
          </p:nvPr>
        </p:nvSpPr>
        <p:spPr/>
        <p:txBody>
          <a:bodyPr/>
          <a:lstStyle/>
          <a:p>
            <a:pPr lvl="0"/>
            <a:fld id="{42B7534E-0BC6-4574-BF60-77E82FB9C197}" type="slidenum">
              <a:rPr lang="fr-FR" smtClean="0"/>
              <a:t>16</a:t>
            </a:fld>
            <a:endParaRPr lang="fr-FR"/>
          </a:p>
        </p:txBody>
      </p:sp>
      <p:sp>
        <p:nvSpPr>
          <p:cNvPr id="3" name="Espace réservé du pied de page 2">
            <a:extLst>
              <a:ext uri="{FF2B5EF4-FFF2-40B4-BE49-F238E27FC236}">
                <a16:creationId xmlns:a16="http://schemas.microsoft.com/office/drawing/2014/main" id="{17349F2E-3B3C-91BB-AC0D-2000001050BE}"/>
              </a:ext>
            </a:extLst>
          </p:cNvPr>
          <p:cNvSpPr>
            <a:spLocks noGrp="1"/>
          </p:cNvSpPr>
          <p:nvPr>
            <p:ph type="ftr" sz="quarter" idx="9"/>
          </p:nvPr>
        </p:nvSpPr>
        <p:spPr/>
        <p:txBody>
          <a:bodyPr/>
          <a:lstStyle/>
          <a:p>
            <a:pPr lvl="0"/>
            <a:r>
              <a:rPr lang="en-US"/>
              <a:t>Funded by the European Union.  </a:t>
            </a:r>
            <a:endParaRPr lang="fr-FR"/>
          </a:p>
        </p:txBody>
      </p:sp>
      <p:sp>
        <p:nvSpPr>
          <p:cNvPr id="4" name="ZoneTexte 3">
            <a:extLst>
              <a:ext uri="{FF2B5EF4-FFF2-40B4-BE49-F238E27FC236}">
                <a16:creationId xmlns:a16="http://schemas.microsoft.com/office/drawing/2014/main" id="{DD870451-61C2-AA7B-EBC4-928658BB2E62}"/>
              </a:ext>
            </a:extLst>
          </p:cNvPr>
          <p:cNvSpPr txBox="1"/>
          <p:nvPr/>
        </p:nvSpPr>
        <p:spPr>
          <a:xfrm>
            <a:off x="2429810" y="2151271"/>
            <a:ext cx="6735961" cy="2770887"/>
          </a:xfrm>
          <a:prstGeom prst="rect">
            <a:avLst/>
          </a:prstGeom>
          <a:noFill/>
        </p:spPr>
        <p:txBody>
          <a:bodyPr wrap="square" lIns="91440" tIns="45720" rIns="91440" bIns="45720" anchor="t">
            <a:spAutoFit/>
          </a:bodyPr>
          <a:lstStyle/>
          <a:p>
            <a:pPr algn="ctr">
              <a:lnSpc>
                <a:spcPct val="140000"/>
              </a:lnSpc>
            </a:pPr>
            <a:r>
              <a:rPr lang="en-US" sz="3600" b="1">
                <a:solidFill>
                  <a:srgbClr val="FFA401"/>
                </a:solidFill>
                <a:latin typeface="Arial"/>
                <a:cs typeface="Arial"/>
              </a:rPr>
              <a:t>Panel 2: (In)visible change agents and their role </a:t>
            </a:r>
            <a:br>
              <a:rPr lang="en-US" sz="3600" b="1">
                <a:solidFill>
                  <a:srgbClr val="FFA401"/>
                </a:solidFill>
                <a:latin typeface="Arial"/>
                <a:cs typeface="Arial"/>
              </a:rPr>
            </a:br>
            <a:r>
              <a:rPr lang="en-US" sz="3600" b="1">
                <a:solidFill>
                  <a:srgbClr val="FFA401"/>
                </a:solidFill>
                <a:latin typeface="Arial"/>
                <a:cs typeface="Arial"/>
              </a:rPr>
              <a:t>in promoting gender equality</a:t>
            </a:r>
            <a:br>
              <a:rPr lang="en-US"/>
            </a:br>
            <a:endParaRPr lang="en-US"/>
          </a:p>
        </p:txBody>
      </p:sp>
      <p:sp>
        <p:nvSpPr>
          <p:cNvPr id="6" name="ZoneTexte 5">
            <a:extLst>
              <a:ext uri="{FF2B5EF4-FFF2-40B4-BE49-F238E27FC236}">
                <a16:creationId xmlns:a16="http://schemas.microsoft.com/office/drawing/2014/main" id="{06B750D3-A19D-D73F-1BCE-9208015C8FE1}"/>
              </a:ext>
            </a:extLst>
          </p:cNvPr>
          <p:cNvSpPr txBox="1"/>
          <p:nvPr/>
        </p:nvSpPr>
        <p:spPr>
          <a:xfrm>
            <a:off x="653143" y="512606"/>
            <a:ext cx="8512628" cy="523220"/>
          </a:xfrm>
          <a:prstGeom prst="rect">
            <a:avLst/>
          </a:prstGeom>
          <a:noFill/>
        </p:spPr>
        <p:txBody>
          <a:bodyPr wrap="square">
            <a:spAutoFit/>
          </a:bodyPr>
          <a:lstStyle/>
          <a:p>
            <a:r>
              <a:rPr lang="en-US" sz="1400" b="1">
                <a:solidFill>
                  <a:srgbClr val="A3E7FC"/>
                </a:solidFill>
                <a:latin typeface="Arial" panose="020B0604020202020204" pitchFamily="34" charset="0"/>
                <a:cs typeface="Arial" panose="020B0604020202020204" pitchFamily="34" charset="0"/>
              </a:rPr>
              <a:t>SUPPORTER final conference</a:t>
            </a:r>
          </a:p>
          <a:p>
            <a:r>
              <a:rPr lang="en-US" sz="1400" b="1">
                <a:solidFill>
                  <a:schemeClr val="bg1"/>
                </a:solidFill>
                <a:latin typeface="Arial" panose="020B0604020202020204" pitchFamily="34" charset="0"/>
                <a:cs typeface="Arial" panose="020B0604020202020204" pitchFamily="34" charset="0"/>
              </a:rPr>
              <a:t>Advancing Gender+ Equality in Widening Higher Education Institutions</a:t>
            </a:r>
            <a:endParaRPr lang="fr-FR" sz="1400" b="1">
              <a:solidFill>
                <a:schemeClr val="bg1"/>
              </a:solidFill>
              <a:latin typeface="Arial" panose="020B0604020202020204" pitchFamily="34" charset="0"/>
              <a:cs typeface="Arial" panose="020B0604020202020204" pitchFamily="34" charset="0"/>
            </a:endParaRPr>
          </a:p>
        </p:txBody>
      </p:sp>
      <p:sp>
        <p:nvSpPr>
          <p:cNvPr id="17" name="Rectangle 4">
            <a:extLst>
              <a:ext uri="{FF2B5EF4-FFF2-40B4-BE49-F238E27FC236}">
                <a16:creationId xmlns:a16="http://schemas.microsoft.com/office/drawing/2014/main" id="{A08FD80F-FDE1-C81E-6E3F-F0908DC732F6}"/>
              </a:ext>
            </a:extLst>
          </p:cNvPr>
          <p:cNvSpPr>
            <a:spLocks noChangeArrowheads="1"/>
          </p:cNvSpPr>
          <p:nvPr/>
        </p:nvSpPr>
        <p:spPr bwMode="auto">
          <a:xfrm>
            <a:off x="10396247" y="150246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75899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CD415-C45C-5629-7560-7757F23A5EC0}"/>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EF20854-C596-4B79-D90B-145741AFF29F}"/>
              </a:ext>
            </a:extLst>
          </p:cNvPr>
          <p:cNvSpPr>
            <a:spLocks noGrp="1"/>
          </p:cNvSpPr>
          <p:nvPr>
            <p:ph type="sldNum" sz="quarter" idx="8"/>
          </p:nvPr>
        </p:nvSpPr>
        <p:spPr/>
        <p:txBody>
          <a:bodyPr/>
          <a:lstStyle/>
          <a:p>
            <a:pPr lvl="0"/>
            <a:fld id="{42B7534E-0BC6-4574-BF60-77E82FB9C197}" type="slidenum">
              <a:rPr lang="fr-FR" smtClean="0"/>
              <a:t>17</a:t>
            </a:fld>
            <a:endParaRPr lang="fr-FR"/>
          </a:p>
        </p:txBody>
      </p:sp>
      <p:sp>
        <p:nvSpPr>
          <p:cNvPr id="3" name="Espace réservé du pied de page 2">
            <a:extLst>
              <a:ext uri="{FF2B5EF4-FFF2-40B4-BE49-F238E27FC236}">
                <a16:creationId xmlns:a16="http://schemas.microsoft.com/office/drawing/2014/main" id="{DE5AD963-4299-6B69-5C46-204D58488161}"/>
              </a:ext>
            </a:extLst>
          </p:cNvPr>
          <p:cNvSpPr>
            <a:spLocks noGrp="1"/>
          </p:cNvSpPr>
          <p:nvPr>
            <p:ph type="ftr" sz="quarter" idx="9"/>
          </p:nvPr>
        </p:nvSpPr>
        <p:spPr/>
        <p:txBody>
          <a:bodyPr/>
          <a:lstStyle/>
          <a:p>
            <a:pPr lvl="0"/>
            <a:r>
              <a:rPr lang="en-US"/>
              <a:t>Funded by the European Union.  </a:t>
            </a:r>
            <a:endParaRPr lang="fr-FR"/>
          </a:p>
        </p:txBody>
      </p:sp>
      <p:sp>
        <p:nvSpPr>
          <p:cNvPr id="5" name="ZoneTexte 4">
            <a:extLst>
              <a:ext uri="{FF2B5EF4-FFF2-40B4-BE49-F238E27FC236}">
                <a16:creationId xmlns:a16="http://schemas.microsoft.com/office/drawing/2014/main" id="{4D8F84A7-41D0-93F6-BEC1-74CBD88ABA63}"/>
              </a:ext>
            </a:extLst>
          </p:cNvPr>
          <p:cNvSpPr txBox="1"/>
          <p:nvPr/>
        </p:nvSpPr>
        <p:spPr>
          <a:xfrm>
            <a:off x="685801" y="512606"/>
            <a:ext cx="8512628" cy="523220"/>
          </a:xfrm>
          <a:prstGeom prst="rect">
            <a:avLst/>
          </a:prstGeom>
          <a:noFill/>
        </p:spPr>
        <p:txBody>
          <a:bodyPr wrap="square">
            <a:spAutoFit/>
          </a:bodyPr>
          <a:lstStyle/>
          <a:p>
            <a:r>
              <a:rPr lang="en-US" sz="1400" b="1">
                <a:solidFill>
                  <a:srgbClr val="EF476F"/>
                </a:solidFill>
                <a:latin typeface="Arial" panose="020B0604020202020204" pitchFamily="34" charset="0"/>
                <a:cs typeface="Arial" panose="020B0604020202020204" pitchFamily="34" charset="0"/>
              </a:rPr>
              <a:t>SUPPORTER final conference</a:t>
            </a:r>
          </a:p>
          <a:p>
            <a:r>
              <a:rPr lang="en-US" sz="1400" b="1">
                <a:latin typeface="Arial" panose="020B0604020202020204" pitchFamily="34" charset="0"/>
                <a:cs typeface="Arial" panose="020B0604020202020204" pitchFamily="34" charset="0"/>
              </a:rPr>
              <a:t>Advancing Gender+ Equality in Widening Higher Education Institutions</a:t>
            </a:r>
            <a:endParaRPr lang="fr-FR" sz="1400" b="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A28A15AE-4A31-777E-75C3-E4B414F89366}"/>
              </a:ext>
            </a:extLst>
          </p:cNvPr>
          <p:cNvSpPr txBox="1"/>
          <p:nvPr/>
        </p:nvSpPr>
        <p:spPr>
          <a:xfrm>
            <a:off x="597811" y="1139366"/>
            <a:ext cx="10996380" cy="2287806"/>
          </a:xfrm>
          <a:prstGeom prst="rect">
            <a:avLst/>
          </a:prstGeom>
          <a:noFill/>
        </p:spPr>
        <p:txBody>
          <a:bodyPr wrap="square">
            <a:spAutoFit/>
          </a:bodyPr>
          <a:lstStyle/>
          <a:p>
            <a:pPr algn="ctr">
              <a:lnSpc>
                <a:spcPct val="140000"/>
              </a:lnSpc>
              <a:spcBef>
                <a:spcPts val="1500"/>
              </a:spcBef>
              <a:spcAft>
                <a:spcPts val="750"/>
              </a:spcAft>
              <a:buNone/>
            </a:pPr>
            <a:r>
              <a:rPr lang="en-US" sz="2000" b="1" i="0">
                <a:solidFill>
                  <a:srgbClr val="800080"/>
                </a:solidFill>
                <a:effectLst/>
                <a:latin typeface="Arial" panose="020B0604020202020204" pitchFamily="34" charset="0"/>
                <a:cs typeface="Arial" panose="020B0604020202020204" pitchFamily="34" charset="0"/>
              </a:rPr>
              <a:t>Panel 2: (In)visible change agents and their role in promoting gender equality</a:t>
            </a:r>
          </a:p>
          <a:p>
            <a:pPr>
              <a:buNone/>
            </a:pPr>
            <a:br>
              <a:rPr lang="en-US" sz="3600" b="0" i="0">
                <a:solidFill>
                  <a:srgbClr val="040033"/>
                </a:solidFill>
                <a:effectLst/>
                <a:latin typeface="Poppins" panose="00000500000000000000" pitchFamily="2" charset="0"/>
              </a:rPr>
            </a:br>
            <a:br>
              <a:rPr lang="fr-FR" sz="3600" b="0" i="0">
                <a:solidFill>
                  <a:srgbClr val="040033"/>
                </a:solidFill>
                <a:effectLst/>
                <a:latin typeface="Poppins" panose="00000500000000000000" pitchFamily="2" charset="0"/>
              </a:rPr>
            </a:br>
            <a:endParaRPr lang="fr-FR" sz="3200" b="1">
              <a:solidFill>
                <a:schemeClr val="accent2"/>
              </a:solidFill>
              <a:latin typeface="Arial" panose="020B0604020202020204" pitchFamily="34" charset="0"/>
              <a:cs typeface="Arial" panose="020B0604020202020204" pitchFamily="34" charset="0"/>
            </a:endParaRPr>
          </a:p>
        </p:txBody>
      </p:sp>
      <p:sp>
        <p:nvSpPr>
          <p:cNvPr id="18" name="ZoneTexte 17">
            <a:extLst>
              <a:ext uri="{FF2B5EF4-FFF2-40B4-BE49-F238E27FC236}">
                <a16:creationId xmlns:a16="http://schemas.microsoft.com/office/drawing/2014/main" id="{7FA8D83A-5B4F-DBF7-FA7D-BAE3AB366B47}"/>
              </a:ext>
            </a:extLst>
          </p:cNvPr>
          <p:cNvSpPr txBox="1"/>
          <p:nvPr/>
        </p:nvSpPr>
        <p:spPr>
          <a:xfrm>
            <a:off x="1167963" y="4628563"/>
            <a:ext cx="2619707" cy="924548"/>
          </a:xfrm>
          <a:prstGeom prst="rect">
            <a:avLst/>
          </a:prstGeom>
          <a:noFill/>
        </p:spPr>
        <p:txBody>
          <a:bodyPr wrap="square">
            <a:spAutoFit/>
          </a:bodyPr>
          <a:lstStyle/>
          <a:p>
            <a:pPr algn="ctr">
              <a:lnSpc>
                <a:spcPct val="140000"/>
              </a:lnSpc>
            </a:pPr>
            <a:r>
              <a:rPr lang="en-US" sz="1600" b="1">
                <a:solidFill>
                  <a:srgbClr val="EF476F"/>
                </a:solidFill>
                <a:latin typeface="Arial" panose="020B0604020202020204" pitchFamily="34" charset="0"/>
                <a:cs typeface="Arial" panose="020B0604020202020204" pitchFamily="34" charset="0"/>
              </a:rPr>
              <a:t>Jelena </a:t>
            </a:r>
            <a:r>
              <a:rPr lang="en-US" sz="1600" b="1" err="1">
                <a:solidFill>
                  <a:srgbClr val="EF476F"/>
                </a:solidFill>
                <a:latin typeface="Arial" panose="020B0604020202020204" pitchFamily="34" charset="0"/>
                <a:cs typeface="Arial" panose="020B0604020202020204" pitchFamily="34" charset="0"/>
              </a:rPr>
              <a:t>Ćeriman</a:t>
            </a:r>
            <a:endParaRPr lang="en-US" sz="1600" b="1">
              <a:solidFill>
                <a:srgbClr val="EF476F"/>
              </a:solidFill>
              <a:latin typeface="Arial" panose="020B0604020202020204" pitchFamily="34" charset="0"/>
              <a:cs typeface="Arial" panose="020B0604020202020204" pitchFamily="34" charset="0"/>
            </a:endParaRPr>
          </a:p>
          <a:p>
            <a:pPr algn="ctr">
              <a:lnSpc>
                <a:spcPct val="140000"/>
              </a:lnSpc>
            </a:pPr>
            <a:r>
              <a:rPr lang="en-US" sz="1200" b="1">
                <a:solidFill>
                  <a:schemeClr val="accent1"/>
                </a:solidFill>
                <a:latin typeface="Arial" panose="020B0604020202020204" pitchFamily="34" charset="0"/>
                <a:cs typeface="Arial" panose="020B0604020202020204" pitchFamily="34" charset="0"/>
              </a:rPr>
              <a:t>research fellow at the </a:t>
            </a:r>
            <a:br>
              <a:rPr lang="en-US" sz="1200" b="1">
                <a:solidFill>
                  <a:schemeClr val="accent1"/>
                </a:solidFill>
                <a:latin typeface="Arial" panose="020B0604020202020204" pitchFamily="34" charset="0"/>
                <a:cs typeface="Arial" panose="020B0604020202020204" pitchFamily="34" charset="0"/>
              </a:rPr>
            </a:br>
            <a:r>
              <a:rPr lang="en-US" sz="1200" b="1">
                <a:solidFill>
                  <a:schemeClr val="accent1"/>
                </a:solidFill>
                <a:latin typeface="Arial" panose="020B0604020202020204" pitchFamily="34" charset="0"/>
                <a:cs typeface="Arial" panose="020B0604020202020204" pitchFamily="34" charset="0"/>
              </a:rPr>
              <a:t>University of Belgrade</a:t>
            </a:r>
            <a:endParaRPr lang="en-US" sz="1200" b="1" i="0">
              <a:solidFill>
                <a:schemeClr val="accent1"/>
              </a:solidFill>
              <a:effectLst/>
              <a:latin typeface="Arial" panose="020B060402020202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B604400B-B0C0-FD0A-D389-000767A42911}"/>
              </a:ext>
            </a:extLst>
          </p:cNvPr>
          <p:cNvSpPr txBox="1"/>
          <p:nvPr/>
        </p:nvSpPr>
        <p:spPr>
          <a:xfrm>
            <a:off x="4694578" y="4624274"/>
            <a:ext cx="2329331" cy="1183081"/>
          </a:xfrm>
          <a:prstGeom prst="rect">
            <a:avLst/>
          </a:prstGeom>
          <a:noFill/>
        </p:spPr>
        <p:txBody>
          <a:bodyPr wrap="square">
            <a:spAutoFit/>
          </a:bodyPr>
          <a:lstStyle/>
          <a:p>
            <a:pPr algn="ctr">
              <a:lnSpc>
                <a:spcPct val="140000"/>
              </a:lnSpc>
            </a:pPr>
            <a:r>
              <a:rPr lang="en-US" sz="1600" b="1">
                <a:solidFill>
                  <a:srgbClr val="EF476F"/>
                </a:solidFill>
                <a:latin typeface="Arial" panose="020B0604020202020204" pitchFamily="34" charset="0"/>
                <a:cs typeface="Arial" panose="020B0604020202020204" pitchFamily="34" charset="0"/>
              </a:rPr>
              <a:t>Lenka Henebergova</a:t>
            </a:r>
          </a:p>
          <a:p>
            <a:pPr algn="ctr">
              <a:lnSpc>
                <a:spcPct val="140000"/>
              </a:lnSpc>
            </a:pPr>
            <a:r>
              <a:rPr lang="en-US" sz="1200" b="1">
                <a:solidFill>
                  <a:schemeClr val="accent1"/>
                </a:solidFill>
                <a:latin typeface="Arial" panose="020B0604020202020204" pitchFamily="34" charset="0"/>
                <a:cs typeface="Arial" panose="020B0604020202020204" pitchFamily="34" charset="0"/>
              </a:rPr>
              <a:t>member of the Rector's Board for Social Affairs and Sustainable Development</a:t>
            </a:r>
            <a:endParaRPr lang="en-US" sz="1200" b="1" i="0">
              <a:solidFill>
                <a:schemeClr val="accent1"/>
              </a:solidFill>
              <a:effectLst/>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3D070A3D-CBB1-4225-3200-ED592308F368}"/>
              </a:ext>
            </a:extLst>
          </p:cNvPr>
          <p:cNvSpPr txBox="1"/>
          <p:nvPr/>
        </p:nvSpPr>
        <p:spPr>
          <a:xfrm>
            <a:off x="7930817" y="4710960"/>
            <a:ext cx="2522907" cy="924548"/>
          </a:xfrm>
          <a:prstGeom prst="rect">
            <a:avLst/>
          </a:prstGeom>
          <a:noFill/>
        </p:spPr>
        <p:txBody>
          <a:bodyPr wrap="square">
            <a:spAutoFit/>
          </a:bodyPr>
          <a:lstStyle/>
          <a:p>
            <a:pPr algn="ctr">
              <a:lnSpc>
                <a:spcPct val="140000"/>
              </a:lnSpc>
              <a:buNone/>
            </a:pPr>
            <a:r>
              <a:rPr lang="en-US" sz="1600" b="1" i="0">
                <a:solidFill>
                  <a:srgbClr val="EF476F"/>
                </a:solidFill>
                <a:effectLst/>
                <a:latin typeface="Arial" panose="020B0604020202020204" pitchFamily="34" charset="0"/>
                <a:cs typeface="Arial" panose="020B0604020202020204" pitchFamily="34" charset="0"/>
              </a:rPr>
              <a:t>Panagiota </a:t>
            </a:r>
            <a:r>
              <a:rPr lang="en-US" sz="1600" b="1" i="0" err="1">
                <a:solidFill>
                  <a:srgbClr val="EF476F"/>
                </a:solidFill>
                <a:effectLst/>
                <a:latin typeface="Arial" panose="020B0604020202020204" pitchFamily="34" charset="0"/>
                <a:cs typeface="Arial" panose="020B0604020202020204" pitchFamily="34" charset="0"/>
              </a:rPr>
              <a:t>Polykarpou</a:t>
            </a:r>
            <a:endParaRPr lang="en-US" sz="1600" b="1" i="0">
              <a:solidFill>
                <a:srgbClr val="EF476F"/>
              </a:solidFill>
              <a:effectLst/>
              <a:latin typeface="Arial" panose="020B0604020202020204" pitchFamily="34" charset="0"/>
              <a:cs typeface="Arial" panose="020B0604020202020204" pitchFamily="34" charset="0"/>
            </a:endParaRPr>
          </a:p>
          <a:p>
            <a:pPr algn="ctr">
              <a:lnSpc>
                <a:spcPct val="140000"/>
              </a:lnSpc>
              <a:buNone/>
            </a:pPr>
            <a:r>
              <a:rPr lang="en-US" sz="1200" b="1">
                <a:solidFill>
                  <a:schemeClr val="accent1"/>
                </a:solidFill>
                <a:latin typeface="Arial" panose="020B0604020202020204" pitchFamily="34" charset="0"/>
                <a:cs typeface="Arial" panose="020B0604020202020204" pitchFamily="34" charset="0"/>
              </a:rPr>
              <a:t>consultant for equality, diversity and inclusion at Yellow Window</a:t>
            </a:r>
            <a:endParaRPr lang="en-US" sz="1200" b="1" i="0">
              <a:solidFill>
                <a:schemeClr val="accent1"/>
              </a:solidFill>
              <a:effectLst/>
              <a:latin typeface="Arial" panose="020B0604020202020204" pitchFamily="34" charset="0"/>
              <a:cs typeface="Arial" panose="020B0604020202020204" pitchFamily="34" charset="0"/>
            </a:endParaRPr>
          </a:p>
        </p:txBody>
      </p:sp>
      <p:pic>
        <p:nvPicPr>
          <p:cNvPr id="7" name="Image 6" descr="Une image contenant Visage humain, sourire, personne, portrait&#10;&#10;Le contenu généré par l’IA peut être incorrect.">
            <a:extLst>
              <a:ext uri="{FF2B5EF4-FFF2-40B4-BE49-F238E27FC236}">
                <a16:creationId xmlns:a16="http://schemas.microsoft.com/office/drawing/2014/main" id="{F277C855-4B86-8E4A-DB54-1B1538B67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0813" y="1498698"/>
            <a:ext cx="2398571" cy="3393064"/>
          </a:xfrm>
          <a:prstGeom prst="rect">
            <a:avLst/>
          </a:prstGeom>
        </p:spPr>
      </p:pic>
      <p:pic>
        <p:nvPicPr>
          <p:cNvPr id="10" name="Image 9" descr="Une image contenant Visage humain, personne, portrait, habits&#10;&#10;Le contenu généré par l’IA peut être incorrect.">
            <a:extLst>
              <a:ext uri="{FF2B5EF4-FFF2-40B4-BE49-F238E27FC236}">
                <a16:creationId xmlns:a16="http://schemas.microsoft.com/office/drawing/2014/main" id="{935C0EE2-E33A-4889-E381-00068748C7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229" y="1756669"/>
            <a:ext cx="2220219" cy="3140763"/>
          </a:xfrm>
          <a:prstGeom prst="rect">
            <a:avLst/>
          </a:prstGeom>
        </p:spPr>
      </p:pic>
      <p:pic>
        <p:nvPicPr>
          <p:cNvPr id="14" name="Image 13" descr="Une image contenant Visage humain, sourire, personne, portrait&#10;&#10;Le contenu généré par l’IA peut être incorrect.">
            <a:extLst>
              <a:ext uri="{FF2B5EF4-FFF2-40B4-BE49-F238E27FC236}">
                <a16:creationId xmlns:a16="http://schemas.microsoft.com/office/drawing/2014/main" id="{245B29F4-03C8-2242-C97D-26C90CA708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8749" y="1346561"/>
            <a:ext cx="2613664" cy="3697338"/>
          </a:xfrm>
          <a:prstGeom prst="rect">
            <a:avLst/>
          </a:prstGeom>
        </p:spPr>
      </p:pic>
    </p:spTree>
    <p:extLst>
      <p:ext uri="{BB962C8B-B14F-4D97-AF65-F5344CB8AC3E}">
        <p14:creationId xmlns:p14="http://schemas.microsoft.com/office/powerpoint/2010/main" val="4207269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67CF5-C888-9288-04D5-B0B29670D26D}"/>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A1DD33E-E123-8742-FAA8-60B03A373F7D}"/>
              </a:ext>
            </a:extLst>
          </p:cNvPr>
          <p:cNvSpPr>
            <a:spLocks noGrp="1"/>
          </p:cNvSpPr>
          <p:nvPr>
            <p:ph type="sldNum" sz="quarter" idx="8"/>
          </p:nvPr>
        </p:nvSpPr>
        <p:spPr/>
        <p:txBody>
          <a:bodyPr/>
          <a:lstStyle/>
          <a:p>
            <a:pPr lvl="0"/>
            <a:fld id="{42B7534E-0BC6-4574-BF60-77E82FB9C197}" type="slidenum">
              <a:rPr lang="fr-FR" smtClean="0"/>
              <a:t>18</a:t>
            </a:fld>
            <a:endParaRPr lang="fr-FR"/>
          </a:p>
        </p:txBody>
      </p:sp>
      <p:sp>
        <p:nvSpPr>
          <p:cNvPr id="3" name="Espace réservé du pied de page 2">
            <a:extLst>
              <a:ext uri="{FF2B5EF4-FFF2-40B4-BE49-F238E27FC236}">
                <a16:creationId xmlns:a16="http://schemas.microsoft.com/office/drawing/2014/main" id="{46DBE7E1-B825-ABD4-3E30-DD95C2B0F949}"/>
              </a:ext>
            </a:extLst>
          </p:cNvPr>
          <p:cNvSpPr>
            <a:spLocks noGrp="1"/>
          </p:cNvSpPr>
          <p:nvPr>
            <p:ph type="ftr" sz="quarter" idx="9"/>
          </p:nvPr>
        </p:nvSpPr>
        <p:spPr/>
        <p:txBody>
          <a:bodyPr/>
          <a:lstStyle/>
          <a:p>
            <a:pPr lvl="0"/>
            <a:r>
              <a:rPr lang="en-US"/>
              <a:t>Funded by the European Union.  </a:t>
            </a:r>
            <a:endParaRPr lang="fr-FR"/>
          </a:p>
        </p:txBody>
      </p:sp>
      <p:sp>
        <p:nvSpPr>
          <p:cNvPr id="4" name="ZoneTexte 3">
            <a:extLst>
              <a:ext uri="{FF2B5EF4-FFF2-40B4-BE49-F238E27FC236}">
                <a16:creationId xmlns:a16="http://schemas.microsoft.com/office/drawing/2014/main" id="{44840060-1DDD-7F85-D9DB-77C5478B16B1}"/>
              </a:ext>
            </a:extLst>
          </p:cNvPr>
          <p:cNvSpPr txBox="1"/>
          <p:nvPr/>
        </p:nvSpPr>
        <p:spPr>
          <a:xfrm>
            <a:off x="2466386" y="3074815"/>
            <a:ext cx="6735961" cy="1607491"/>
          </a:xfrm>
          <a:prstGeom prst="rect">
            <a:avLst/>
          </a:prstGeom>
          <a:noFill/>
        </p:spPr>
        <p:txBody>
          <a:bodyPr wrap="square" lIns="91440" tIns="45720" rIns="91440" bIns="45720" anchor="t">
            <a:spAutoFit/>
          </a:bodyPr>
          <a:lstStyle/>
          <a:p>
            <a:pPr algn="ctr">
              <a:lnSpc>
                <a:spcPct val="140000"/>
              </a:lnSpc>
            </a:pPr>
            <a:r>
              <a:rPr lang="en-US" sz="3600" b="1">
                <a:solidFill>
                  <a:srgbClr val="FFA401"/>
                </a:solidFill>
                <a:latin typeface="Arial"/>
                <a:cs typeface="Arial"/>
              </a:rPr>
              <a:t>Coffee Break</a:t>
            </a:r>
            <a:endParaRPr lang="fr-FR" sz="3600">
              <a:ea typeface="Calibri"/>
              <a:cs typeface="Calibri"/>
            </a:endParaRPr>
          </a:p>
          <a:p>
            <a:pPr algn="ctr">
              <a:lnSpc>
                <a:spcPct val="140000"/>
              </a:lnSpc>
            </a:pPr>
            <a:br>
              <a:rPr lang="en-US"/>
            </a:br>
            <a:endParaRPr lang="en-US"/>
          </a:p>
        </p:txBody>
      </p:sp>
      <p:pic>
        <p:nvPicPr>
          <p:cNvPr id="7" name="Graphique 6" descr="Théière et tasse chinoises avec un remplissage uni">
            <a:extLst>
              <a:ext uri="{FF2B5EF4-FFF2-40B4-BE49-F238E27FC236}">
                <a16:creationId xmlns:a16="http://schemas.microsoft.com/office/drawing/2014/main" id="{E9009BD7-ECEF-A787-17B8-7728000800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92496" y="1938528"/>
            <a:ext cx="914400" cy="914400"/>
          </a:xfrm>
          <a:prstGeom prst="rect">
            <a:avLst/>
          </a:prstGeom>
        </p:spPr>
      </p:pic>
    </p:spTree>
    <p:extLst>
      <p:ext uri="{BB962C8B-B14F-4D97-AF65-F5344CB8AC3E}">
        <p14:creationId xmlns:p14="http://schemas.microsoft.com/office/powerpoint/2010/main" val="1020960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2243B-1089-4E02-35A7-D01A116524B5}"/>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C02AF0A-294F-AF72-C7E9-73BB7261D175}"/>
              </a:ext>
            </a:extLst>
          </p:cNvPr>
          <p:cNvSpPr>
            <a:spLocks noGrp="1"/>
          </p:cNvSpPr>
          <p:nvPr>
            <p:ph type="sldNum" sz="quarter" idx="8"/>
          </p:nvPr>
        </p:nvSpPr>
        <p:spPr/>
        <p:txBody>
          <a:bodyPr/>
          <a:lstStyle/>
          <a:p>
            <a:pPr lvl="0"/>
            <a:fld id="{42B7534E-0BC6-4574-BF60-77E82FB9C197}" type="slidenum">
              <a:rPr lang="fr-FR" smtClean="0"/>
              <a:t>19</a:t>
            </a:fld>
            <a:endParaRPr lang="fr-FR"/>
          </a:p>
        </p:txBody>
      </p:sp>
      <p:sp>
        <p:nvSpPr>
          <p:cNvPr id="3" name="Espace réservé du pied de page 2">
            <a:extLst>
              <a:ext uri="{FF2B5EF4-FFF2-40B4-BE49-F238E27FC236}">
                <a16:creationId xmlns:a16="http://schemas.microsoft.com/office/drawing/2014/main" id="{CE51E29E-EA20-8616-3393-8A44F966B978}"/>
              </a:ext>
            </a:extLst>
          </p:cNvPr>
          <p:cNvSpPr>
            <a:spLocks noGrp="1"/>
          </p:cNvSpPr>
          <p:nvPr>
            <p:ph type="ftr" sz="quarter" idx="9"/>
          </p:nvPr>
        </p:nvSpPr>
        <p:spPr/>
        <p:txBody>
          <a:bodyPr/>
          <a:lstStyle/>
          <a:p>
            <a:pPr lvl="0"/>
            <a:r>
              <a:rPr lang="en-US"/>
              <a:t>Funded by the European Union.  </a:t>
            </a:r>
            <a:endParaRPr lang="fr-FR"/>
          </a:p>
        </p:txBody>
      </p:sp>
      <p:sp>
        <p:nvSpPr>
          <p:cNvPr id="4" name="ZoneTexte 3">
            <a:extLst>
              <a:ext uri="{FF2B5EF4-FFF2-40B4-BE49-F238E27FC236}">
                <a16:creationId xmlns:a16="http://schemas.microsoft.com/office/drawing/2014/main" id="{382B1D34-03F0-2D39-B1AA-B747C4D41E02}"/>
              </a:ext>
            </a:extLst>
          </p:cNvPr>
          <p:cNvSpPr txBox="1"/>
          <p:nvPr/>
        </p:nvSpPr>
        <p:spPr>
          <a:xfrm>
            <a:off x="2429810" y="2151271"/>
            <a:ext cx="6735961" cy="3158685"/>
          </a:xfrm>
          <a:prstGeom prst="rect">
            <a:avLst/>
          </a:prstGeom>
          <a:noFill/>
        </p:spPr>
        <p:txBody>
          <a:bodyPr wrap="square" lIns="91440" tIns="45720" rIns="91440" bIns="45720" anchor="t">
            <a:spAutoFit/>
          </a:bodyPr>
          <a:lstStyle/>
          <a:p>
            <a:pPr algn="ctr">
              <a:lnSpc>
                <a:spcPct val="140000"/>
              </a:lnSpc>
            </a:pPr>
            <a:r>
              <a:rPr lang="en-US" sz="3600" b="1">
                <a:solidFill>
                  <a:srgbClr val="FFA401"/>
                </a:solidFill>
                <a:latin typeface="Arial"/>
                <a:cs typeface="Arial"/>
              </a:rPr>
              <a:t>Panel 3: Sustainability: Achieving gender equality </a:t>
            </a:r>
            <a:br>
              <a:rPr lang="en-US" sz="3600" b="1">
                <a:solidFill>
                  <a:srgbClr val="FFA401"/>
                </a:solidFill>
                <a:latin typeface="Arial"/>
                <a:cs typeface="Arial"/>
              </a:rPr>
            </a:br>
            <a:r>
              <a:rPr lang="en-US" sz="3600" b="1">
                <a:solidFill>
                  <a:srgbClr val="FFA401"/>
                </a:solidFill>
                <a:latin typeface="Arial"/>
                <a:cs typeface="Arial"/>
              </a:rPr>
              <a:t>in the long run</a:t>
            </a:r>
          </a:p>
          <a:p>
            <a:pPr algn="ctr">
              <a:lnSpc>
                <a:spcPct val="140000"/>
              </a:lnSpc>
            </a:pPr>
            <a:br>
              <a:rPr lang="en-US"/>
            </a:br>
            <a:endParaRPr lang="en-US"/>
          </a:p>
        </p:txBody>
      </p:sp>
      <p:sp>
        <p:nvSpPr>
          <p:cNvPr id="6" name="ZoneTexte 5">
            <a:extLst>
              <a:ext uri="{FF2B5EF4-FFF2-40B4-BE49-F238E27FC236}">
                <a16:creationId xmlns:a16="http://schemas.microsoft.com/office/drawing/2014/main" id="{18C27D7D-C025-A94D-2AED-0E9AEB263F5D}"/>
              </a:ext>
            </a:extLst>
          </p:cNvPr>
          <p:cNvSpPr txBox="1"/>
          <p:nvPr/>
        </p:nvSpPr>
        <p:spPr>
          <a:xfrm>
            <a:off x="653143" y="512606"/>
            <a:ext cx="8512628" cy="523220"/>
          </a:xfrm>
          <a:prstGeom prst="rect">
            <a:avLst/>
          </a:prstGeom>
          <a:noFill/>
        </p:spPr>
        <p:txBody>
          <a:bodyPr wrap="square">
            <a:spAutoFit/>
          </a:bodyPr>
          <a:lstStyle/>
          <a:p>
            <a:r>
              <a:rPr lang="en-US" sz="1400" b="1">
                <a:solidFill>
                  <a:srgbClr val="A3E7FC"/>
                </a:solidFill>
                <a:latin typeface="Arial" panose="020B0604020202020204" pitchFamily="34" charset="0"/>
                <a:cs typeface="Arial" panose="020B0604020202020204" pitchFamily="34" charset="0"/>
              </a:rPr>
              <a:t>SUPPORTER final conference</a:t>
            </a:r>
          </a:p>
          <a:p>
            <a:r>
              <a:rPr lang="en-US" sz="1400" b="1">
                <a:solidFill>
                  <a:schemeClr val="bg1"/>
                </a:solidFill>
                <a:latin typeface="Arial" panose="020B0604020202020204" pitchFamily="34" charset="0"/>
                <a:cs typeface="Arial" panose="020B0604020202020204" pitchFamily="34" charset="0"/>
              </a:rPr>
              <a:t>Advancing Gender+ Equality in Widening Higher Education Institutions</a:t>
            </a:r>
            <a:endParaRPr lang="fr-FR" sz="1400" b="1">
              <a:solidFill>
                <a:schemeClr val="bg1"/>
              </a:solidFill>
              <a:latin typeface="Arial" panose="020B0604020202020204" pitchFamily="34" charset="0"/>
              <a:cs typeface="Arial" panose="020B0604020202020204" pitchFamily="34" charset="0"/>
            </a:endParaRPr>
          </a:p>
        </p:txBody>
      </p:sp>
      <p:sp>
        <p:nvSpPr>
          <p:cNvPr id="17" name="Rectangle 4">
            <a:extLst>
              <a:ext uri="{FF2B5EF4-FFF2-40B4-BE49-F238E27FC236}">
                <a16:creationId xmlns:a16="http://schemas.microsoft.com/office/drawing/2014/main" id="{CFAA82A8-7726-D006-572A-E51F63C12D12}"/>
              </a:ext>
            </a:extLst>
          </p:cNvPr>
          <p:cNvSpPr>
            <a:spLocks noChangeArrowheads="1"/>
          </p:cNvSpPr>
          <p:nvPr/>
        </p:nvSpPr>
        <p:spPr bwMode="auto">
          <a:xfrm>
            <a:off x="10396247" y="150246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17232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12F4FA8-11D0-AE24-C26F-1949D7BCA292}"/>
              </a:ext>
            </a:extLst>
          </p:cNvPr>
          <p:cNvSpPr>
            <a:spLocks noGrp="1"/>
          </p:cNvSpPr>
          <p:nvPr>
            <p:ph type="sldNum" sz="quarter" idx="8"/>
          </p:nvPr>
        </p:nvSpPr>
        <p:spPr/>
        <p:txBody>
          <a:bodyPr/>
          <a:lstStyle/>
          <a:p>
            <a:pPr lvl="0"/>
            <a:fld id="{42B7534E-0BC6-4574-BF60-77E82FB9C197}" type="slidenum">
              <a:rPr lang="fr-FR" smtClean="0"/>
              <a:t>2</a:t>
            </a:fld>
            <a:endParaRPr lang="fr-FR"/>
          </a:p>
        </p:txBody>
      </p:sp>
      <p:sp>
        <p:nvSpPr>
          <p:cNvPr id="3" name="Espace réservé du pied de page 2">
            <a:extLst>
              <a:ext uri="{FF2B5EF4-FFF2-40B4-BE49-F238E27FC236}">
                <a16:creationId xmlns:a16="http://schemas.microsoft.com/office/drawing/2014/main" id="{AC88AE5C-4FD0-078E-E1F4-DF9F45BAE12E}"/>
              </a:ext>
            </a:extLst>
          </p:cNvPr>
          <p:cNvSpPr>
            <a:spLocks noGrp="1"/>
          </p:cNvSpPr>
          <p:nvPr>
            <p:ph type="ftr" sz="quarter" idx="9"/>
          </p:nvPr>
        </p:nvSpPr>
        <p:spPr/>
        <p:txBody>
          <a:bodyPr/>
          <a:lstStyle/>
          <a:p>
            <a:pPr lvl="0"/>
            <a:r>
              <a:rPr lang="en-US"/>
              <a:t>Funded by the European Union.  </a:t>
            </a:r>
            <a:endParaRPr lang="fr-FR"/>
          </a:p>
        </p:txBody>
      </p:sp>
      <p:sp>
        <p:nvSpPr>
          <p:cNvPr id="5" name="ZoneTexte 4">
            <a:extLst>
              <a:ext uri="{FF2B5EF4-FFF2-40B4-BE49-F238E27FC236}">
                <a16:creationId xmlns:a16="http://schemas.microsoft.com/office/drawing/2014/main" id="{052024C2-3E0B-B8E6-4027-B39622F7654C}"/>
              </a:ext>
            </a:extLst>
          </p:cNvPr>
          <p:cNvSpPr txBox="1"/>
          <p:nvPr/>
        </p:nvSpPr>
        <p:spPr>
          <a:xfrm>
            <a:off x="685801" y="512606"/>
            <a:ext cx="8512628" cy="523220"/>
          </a:xfrm>
          <a:prstGeom prst="rect">
            <a:avLst/>
          </a:prstGeom>
          <a:noFill/>
        </p:spPr>
        <p:txBody>
          <a:bodyPr wrap="square">
            <a:spAutoFit/>
          </a:bodyPr>
          <a:lstStyle/>
          <a:p>
            <a:r>
              <a:rPr lang="en-US" sz="1400" b="1">
                <a:solidFill>
                  <a:srgbClr val="EF476F"/>
                </a:solidFill>
                <a:latin typeface="Arial" panose="020B0604020202020204" pitchFamily="34" charset="0"/>
                <a:cs typeface="Arial" panose="020B0604020202020204" pitchFamily="34" charset="0"/>
              </a:rPr>
              <a:t>SUPPORTER final conference</a:t>
            </a:r>
          </a:p>
          <a:p>
            <a:r>
              <a:rPr lang="en-US" sz="1400" b="1">
                <a:latin typeface="Arial" panose="020B0604020202020204" pitchFamily="34" charset="0"/>
                <a:cs typeface="Arial" panose="020B0604020202020204" pitchFamily="34" charset="0"/>
              </a:rPr>
              <a:t>Advancing Gender+ Equality in Widening Higher Education Institutions</a:t>
            </a:r>
            <a:endParaRPr lang="fr-FR" sz="1400" b="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D6E2029E-51D7-181A-778B-0F56CF00C148}"/>
              </a:ext>
            </a:extLst>
          </p:cNvPr>
          <p:cNvSpPr txBox="1"/>
          <p:nvPr/>
        </p:nvSpPr>
        <p:spPr>
          <a:xfrm>
            <a:off x="1186542" y="1349837"/>
            <a:ext cx="9471669" cy="2659702"/>
          </a:xfrm>
          <a:prstGeom prst="rect">
            <a:avLst/>
          </a:prstGeom>
          <a:noFill/>
        </p:spPr>
        <p:txBody>
          <a:bodyPr wrap="square" lIns="91440" tIns="45720" rIns="91440" bIns="45720" anchor="t">
            <a:spAutoFit/>
          </a:bodyPr>
          <a:lstStyle/>
          <a:p>
            <a:pPr>
              <a:spcBef>
                <a:spcPts val="1500"/>
              </a:spcBef>
              <a:spcAft>
                <a:spcPts val="750"/>
              </a:spcAft>
            </a:pPr>
            <a:r>
              <a:rPr lang="fr-FR" sz="3600" b="1" err="1">
                <a:solidFill>
                  <a:srgbClr val="800080"/>
                </a:solidFill>
                <a:latin typeface="Arial"/>
                <a:ea typeface="+mn-lt"/>
                <a:cs typeface="Arial"/>
              </a:rPr>
              <a:t>Welcome</a:t>
            </a:r>
            <a:r>
              <a:rPr lang="fr-FR" sz="3600" b="1">
                <a:solidFill>
                  <a:srgbClr val="800080"/>
                </a:solidFill>
                <a:latin typeface="Arial"/>
                <a:ea typeface="+mn-lt"/>
                <a:cs typeface="Arial"/>
              </a:rPr>
              <a:t> </a:t>
            </a:r>
            <a:r>
              <a:rPr lang="fr-FR" sz="3600" b="1" err="1">
                <a:solidFill>
                  <a:srgbClr val="800080"/>
                </a:solidFill>
                <a:latin typeface="Arial"/>
                <a:ea typeface="+mn-lt"/>
                <a:cs typeface="Arial"/>
              </a:rPr>
              <a:t>addresses</a:t>
            </a:r>
            <a:endParaRPr lang="fr-FR" err="1"/>
          </a:p>
          <a:p>
            <a:pPr algn="l">
              <a:spcBef>
                <a:spcPts val="1500"/>
              </a:spcBef>
              <a:spcAft>
                <a:spcPts val="750"/>
              </a:spcAft>
              <a:buNone/>
            </a:pPr>
            <a:endParaRPr lang="fr-FR" sz="3600" b="1" i="0">
              <a:solidFill>
                <a:srgbClr val="800080"/>
              </a:solidFill>
              <a:effectLst/>
              <a:latin typeface="Arial" panose="020B0604020202020204" pitchFamily="34" charset="0"/>
              <a:cs typeface="Arial" panose="020B0604020202020204" pitchFamily="34" charset="0"/>
            </a:endParaRPr>
          </a:p>
          <a:p>
            <a:pPr>
              <a:buNone/>
            </a:pPr>
            <a:br>
              <a:rPr lang="fr-FR" sz="3600" b="0" i="0">
                <a:solidFill>
                  <a:srgbClr val="040033"/>
                </a:solidFill>
                <a:effectLst/>
                <a:latin typeface="Poppins" panose="00000500000000000000" pitchFamily="2" charset="0"/>
              </a:rPr>
            </a:br>
            <a:endParaRPr lang="fr-FR" sz="3300" b="1">
              <a:solidFill>
                <a:schemeClr val="accent2"/>
              </a:solidFill>
              <a:latin typeface="Arial" panose="020B0604020202020204" pitchFamily="34" charset="0"/>
              <a:cs typeface="Arial" panose="020B0604020202020204" pitchFamily="34" charset="0"/>
            </a:endParaRPr>
          </a:p>
        </p:txBody>
      </p:sp>
      <p:pic>
        <p:nvPicPr>
          <p:cNvPr id="7" name="Image 6" descr="Une image contenant Visage humain, sourire, habits, personne&#10;&#10;Le contenu généré par l’IA peut être incorrect.">
            <a:extLst>
              <a:ext uri="{FF2B5EF4-FFF2-40B4-BE49-F238E27FC236}">
                <a16:creationId xmlns:a16="http://schemas.microsoft.com/office/drawing/2014/main" id="{C169ED35-B1E2-A040-2EEE-BC7048DC4598}"/>
              </a:ext>
            </a:extLst>
          </p:cNvPr>
          <p:cNvPicPr>
            <a:picLocks noChangeAspect="1"/>
          </p:cNvPicPr>
          <p:nvPr/>
        </p:nvPicPr>
        <p:blipFill>
          <a:blip r:embed="rId3"/>
          <a:stretch>
            <a:fillRect/>
          </a:stretch>
        </p:blipFill>
        <p:spPr>
          <a:xfrm>
            <a:off x="6787376" y="1248684"/>
            <a:ext cx="3270476" cy="4638843"/>
          </a:xfrm>
          <a:prstGeom prst="rect">
            <a:avLst/>
          </a:prstGeom>
        </p:spPr>
      </p:pic>
      <p:sp>
        <p:nvSpPr>
          <p:cNvPr id="9" name="ZoneTexte 8">
            <a:extLst>
              <a:ext uri="{FF2B5EF4-FFF2-40B4-BE49-F238E27FC236}">
                <a16:creationId xmlns:a16="http://schemas.microsoft.com/office/drawing/2014/main" id="{34D28203-2EFA-61E0-A4B4-BED9DFEC09D8}"/>
              </a:ext>
            </a:extLst>
          </p:cNvPr>
          <p:cNvSpPr txBox="1"/>
          <p:nvPr/>
        </p:nvSpPr>
        <p:spPr>
          <a:xfrm>
            <a:off x="1538427" y="5180857"/>
            <a:ext cx="4142538" cy="962636"/>
          </a:xfrm>
          <a:prstGeom prst="rect">
            <a:avLst/>
          </a:prstGeom>
          <a:noFill/>
        </p:spPr>
        <p:txBody>
          <a:bodyPr wrap="square" lIns="91440" tIns="45720" rIns="91440" bIns="45720" anchor="t">
            <a:spAutoFit/>
          </a:bodyPr>
          <a:lstStyle/>
          <a:p>
            <a:pPr algn="ctr">
              <a:lnSpc>
                <a:spcPct val="140000"/>
              </a:lnSpc>
              <a:buNone/>
            </a:pPr>
            <a:r>
              <a:rPr lang="en-US" sz="1400" b="1" i="0">
                <a:solidFill>
                  <a:srgbClr val="EF476F"/>
                </a:solidFill>
                <a:effectLst/>
                <a:latin typeface="Arial" panose="020B0604020202020204" pitchFamily="34" charset="0"/>
                <a:cs typeface="Arial" panose="020B0604020202020204" pitchFamily="34" charset="0"/>
              </a:rPr>
              <a:t>Pavol </a:t>
            </a:r>
            <a:r>
              <a:rPr lang="en-US" sz="1400" b="1" i="0" err="1">
                <a:solidFill>
                  <a:srgbClr val="EF476F"/>
                </a:solidFill>
                <a:effectLst/>
                <a:latin typeface="Arial" panose="020B0604020202020204" pitchFamily="34" charset="0"/>
                <a:cs typeface="Arial" panose="020B0604020202020204" pitchFamily="34" charset="0"/>
              </a:rPr>
              <a:t>Kukučka</a:t>
            </a:r>
            <a:endParaRPr lang="en-US" sz="1400" b="1" i="0">
              <a:solidFill>
                <a:srgbClr val="EF476F"/>
              </a:solidFill>
              <a:effectLst/>
              <a:latin typeface="Arial" panose="020B0604020202020204" pitchFamily="34" charset="0"/>
              <a:cs typeface="Arial" panose="020B0604020202020204" pitchFamily="34" charset="0"/>
            </a:endParaRPr>
          </a:p>
          <a:p>
            <a:pPr algn="ctr">
              <a:lnSpc>
                <a:spcPct val="140000"/>
              </a:lnSpc>
              <a:buNone/>
            </a:pPr>
            <a:r>
              <a:rPr lang="en-US" sz="1400" b="1">
                <a:solidFill>
                  <a:schemeClr val="accent1"/>
                </a:solidFill>
                <a:latin typeface="Arial" panose="020B0604020202020204" pitchFamily="34" charset="0"/>
                <a:cs typeface="Arial" panose="020B0604020202020204" pitchFamily="34" charset="0"/>
              </a:rPr>
              <a:t>Head of the Communication Department </a:t>
            </a:r>
            <a:br>
              <a:rPr lang="en-US" sz="1400" b="1">
                <a:solidFill>
                  <a:schemeClr val="accent1"/>
                </a:solidFill>
                <a:latin typeface="Arial" panose="020B0604020202020204" pitchFamily="34" charset="0"/>
                <a:cs typeface="Arial" panose="020B0604020202020204" pitchFamily="34" charset="0"/>
              </a:rPr>
            </a:br>
            <a:r>
              <a:rPr lang="en-US" sz="1400" b="1">
                <a:solidFill>
                  <a:schemeClr val="accent1"/>
                </a:solidFill>
                <a:latin typeface="Arial" panose="020B0604020202020204" pitchFamily="34" charset="0"/>
                <a:cs typeface="Arial" panose="020B0604020202020204" pitchFamily="34" charset="0"/>
              </a:rPr>
              <a:t>at the European Commission</a:t>
            </a:r>
          </a:p>
        </p:txBody>
      </p:sp>
      <p:sp>
        <p:nvSpPr>
          <p:cNvPr id="10" name="ZoneTexte 9">
            <a:extLst>
              <a:ext uri="{FF2B5EF4-FFF2-40B4-BE49-F238E27FC236}">
                <a16:creationId xmlns:a16="http://schemas.microsoft.com/office/drawing/2014/main" id="{B8E54A49-D1AB-F21C-5790-DB315601E668}"/>
              </a:ext>
            </a:extLst>
          </p:cNvPr>
          <p:cNvSpPr txBox="1"/>
          <p:nvPr/>
        </p:nvSpPr>
        <p:spPr>
          <a:xfrm>
            <a:off x="5922376" y="5180857"/>
            <a:ext cx="4952710" cy="962636"/>
          </a:xfrm>
          <a:prstGeom prst="rect">
            <a:avLst/>
          </a:prstGeom>
          <a:noFill/>
        </p:spPr>
        <p:txBody>
          <a:bodyPr wrap="square" lIns="91440" tIns="45720" rIns="91440" bIns="45720" anchor="t">
            <a:spAutoFit/>
          </a:bodyPr>
          <a:lstStyle/>
          <a:p>
            <a:pPr algn="ctr">
              <a:lnSpc>
                <a:spcPct val="140000"/>
              </a:lnSpc>
            </a:pPr>
            <a:r>
              <a:rPr lang="en-US" sz="1400" b="1">
                <a:solidFill>
                  <a:srgbClr val="EF476F"/>
                </a:solidFill>
                <a:latin typeface="Arial" panose="020B0604020202020204" pitchFamily="34" charset="0"/>
                <a:cs typeface="Arial" panose="020B0604020202020204" pitchFamily="34" charset="0"/>
              </a:rPr>
              <a:t>Jade Iafrate</a:t>
            </a:r>
            <a:endParaRPr lang="fr-FR" sz="1400">
              <a:solidFill>
                <a:srgbClr val="EF476F"/>
              </a:solidFill>
              <a:latin typeface="Arial" panose="020B0604020202020204" pitchFamily="34" charset="0"/>
              <a:ea typeface="Calibri"/>
              <a:cs typeface="Arial" panose="020B0604020202020204" pitchFamily="34" charset="0"/>
            </a:endParaRPr>
          </a:p>
          <a:p>
            <a:pPr algn="ctr">
              <a:lnSpc>
                <a:spcPct val="140000"/>
              </a:lnSpc>
            </a:pPr>
            <a:r>
              <a:rPr lang="en-US" sz="1400" b="1">
                <a:solidFill>
                  <a:schemeClr val="accent1"/>
                </a:solidFill>
                <a:latin typeface="Arial" panose="020B0604020202020204" pitchFamily="34" charset="0"/>
                <a:cs typeface="Arial" panose="020B0604020202020204" pitchFamily="34" charset="0"/>
              </a:rPr>
              <a:t>Policy Officer within the Gender team </a:t>
            </a:r>
            <a:br>
              <a:rPr lang="en-US" sz="1400" b="1">
                <a:solidFill>
                  <a:schemeClr val="accent1"/>
                </a:solidFill>
                <a:latin typeface="Arial" panose="020B0604020202020204" pitchFamily="34" charset="0"/>
                <a:cs typeface="Arial" panose="020B0604020202020204" pitchFamily="34" charset="0"/>
              </a:rPr>
            </a:br>
            <a:r>
              <a:rPr lang="en-US" sz="1400" b="1">
                <a:solidFill>
                  <a:schemeClr val="accent1"/>
                </a:solidFill>
                <a:latin typeface="Arial" panose="020B0604020202020204" pitchFamily="34" charset="0"/>
                <a:cs typeface="Arial" panose="020B0604020202020204" pitchFamily="34" charset="0"/>
              </a:rPr>
              <a:t>at the European Commission</a:t>
            </a:r>
            <a:endParaRPr lang="en-US" b="1">
              <a:solidFill>
                <a:schemeClr val="accent1"/>
              </a:solidFill>
              <a:latin typeface="Arial" panose="020B0604020202020204" pitchFamily="34" charset="0"/>
              <a:cs typeface="Arial" panose="020B0604020202020204" pitchFamily="34" charset="0"/>
            </a:endParaRPr>
          </a:p>
        </p:txBody>
      </p:sp>
      <p:pic>
        <p:nvPicPr>
          <p:cNvPr id="13" name="Image 12" descr="Une image contenant Visage humain, verres, habits, personne&#10;&#10;Le contenu généré par l’IA peut être incorrect.">
            <a:extLst>
              <a:ext uri="{FF2B5EF4-FFF2-40B4-BE49-F238E27FC236}">
                <a16:creationId xmlns:a16="http://schemas.microsoft.com/office/drawing/2014/main" id="{9EBB9F40-CBCE-B401-031A-6A4DA6E9F619}"/>
              </a:ext>
            </a:extLst>
          </p:cNvPr>
          <p:cNvPicPr>
            <a:picLocks noChangeAspect="1"/>
          </p:cNvPicPr>
          <p:nvPr/>
        </p:nvPicPr>
        <p:blipFill>
          <a:blip r:embed="rId4">
            <a:extLst>
              <a:ext uri="{28A0092B-C50C-407E-A947-70E740481C1C}">
                <a14:useLocalDpi xmlns:a14="http://schemas.microsoft.com/office/drawing/2010/main" val="0"/>
              </a:ext>
            </a:extLst>
          </a:blip>
          <a:srcRect b="12180"/>
          <a:stretch/>
        </p:blipFill>
        <p:spPr>
          <a:xfrm>
            <a:off x="2352938" y="1391785"/>
            <a:ext cx="3051687" cy="3791160"/>
          </a:xfrm>
          <a:prstGeom prst="rect">
            <a:avLst/>
          </a:prstGeom>
        </p:spPr>
      </p:pic>
    </p:spTree>
    <p:extLst>
      <p:ext uri="{BB962C8B-B14F-4D97-AF65-F5344CB8AC3E}">
        <p14:creationId xmlns:p14="http://schemas.microsoft.com/office/powerpoint/2010/main" val="956634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95D89-3FE4-E5A7-8213-6144C55A1E0B}"/>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17079B8-3D44-ABA8-57BF-26A20B0F4DBC}"/>
              </a:ext>
            </a:extLst>
          </p:cNvPr>
          <p:cNvSpPr>
            <a:spLocks noGrp="1"/>
          </p:cNvSpPr>
          <p:nvPr>
            <p:ph type="sldNum" sz="quarter" idx="8"/>
          </p:nvPr>
        </p:nvSpPr>
        <p:spPr/>
        <p:txBody>
          <a:bodyPr/>
          <a:lstStyle/>
          <a:p>
            <a:pPr lvl="0"/>
            <a:fld id="{42B7534E-0BC6-4574-BF60-77E82FB9C197}" type="slidenum">
              <a:rPr lang="fr-FR" smtClean="0"/>
              <a:t>20</a:t>
            </a:fld>
            <a:endParaRPr lang="fr-FR"/>
          </a:p>
        </p:txBody>
      </p:sp>
      <p:sp>
        <p:nvSpPr>
          <p:cNvPr id="3" name="Espace réservé du pied de page 2">
            <a:extLst>
              <a:ext uri="{FF2B5EF4-FFF2-40B4-BE49-F238E27FC236}">
                <a16:creationId xmlns:a16="http://schemas.microsoft.com/office/drawing/2014/main" id="{4732E3C5-415F-82DC-B2D6-90B31459DA9F}"/>
              </a:ext>
            </a:extLst>
          </p:cNvPr>
          <p:cNvSpPr>
            <a:spLocks noGrp="1"/>
          </p:cNvSpPr>
          <p:nvPr>
            <p:ph type="ftr" sz="quarter" idx="9"/>
          </p:nvPr>
        </p:nvSpPr>
        <p:spPr/>
        <p:txBody>
          <a:bodyPr/>
          <a:lstStyle/>
          <a:p>
            <a:pPr lvl="0"/>
            <a:r>
              <a:rPr lang="en-US"/>
              <a:t>Funded by the European Union.  </a:t>
            </a:r>
            <a:endParaRPr lang="fr-FR"/>
          </a:p>
        </p:txBody>
      </p:sp>
      <p:sp>
        <p:nvSpPr>
          <p:cNvPr id="5" name="ZoneTexte 4">
            <a:extLst>
              <a:ext uri="{FF2B5EF4-FFF2-40B4-BE49-F238E27FC236}">
                <a16:creationId xmlns:a16="http://schemas.microsoft.com/office/drawing/2014/main" id="{046A8A12-5DE5-8683-AC9E-66C9921329F2}"/>
              </a:ext>
            </a:extLst>
          </p:cNvPr>
          <p:cNvSpPr txBox="1"/>
          <p:nvPr/>
        </p:nvSpPr>
        <p:spPr>
          <a:xfrm>
            <a:off x="685801" y="512606"/>
            <a:ext cx="8512628" cy="523220"/>
          </a:xfrm>
          <a:prstGeom prst="rect">
            <a:avLst/>
          </a:prstGeom>
          <a:noFill/>
        </p:spPr>
        <p:txBody>
          <a:bodyPr wrap="square">
            <a:spAutoFit/>
          </a:bodyPr>
          <a:lstStyle/>
          <a:p>
            <a:r>
              <a:rPr lang="en-US" sz="1400" b="1">
                <a:solidFill>
                  <a:srgbClr val="EF476F"/>
                </a:solidFill>
                <a:latin typeface="Arial" panose="020B0604020202020204" pitchFamily="34" charset="0"/>
                <a:cs typeface="Arial" panose="020B0604020202020204" pitchFamily="34" charset="0"/>
              </a:rPr>
              <a:t>SUPPORTER final conference</a:t>
            </a:r>
          </a:p>
          <a:p>
            <a:r>
              <a:rPr lang="en-US" sz="1400" b="1">
                <a:latin typeface="Arial" panose="020B0604020202020204" pitchFamily="34" charset="0"/>
                <a:cs typeface="Arial" panose="020B0604020202020204" pitchFamily="34" charset="0"/>
              </a:rPr>
              <a:t>Advancing Gender+ Equality in Widening Higher Education Institutions</a:t>
            </a:r>
            <a:endParaRPr lang="fr-FR" sz="1400" b="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8FE60B51-DA86-F615-88A0-176ED7EB2D89}"/>
              </a:ext>
            </a:extLst>
          </p:cNvPr>
          <p:cNvSpPr txBox="1"/>
          <p:nvPr/>
        </p:nvSpPr>
        <p:spPr>
          <a:xfrm>
            <a:off x="597811" y="1139366"/>
            <a:ext cx="10996380" cy="2952090"/>
          </a:xfrm>
          <a:prstGeom prst="rect">
            <a:avLst/>
          </a:prstGeom>
          <a:noFill/>
        </p:spPr>
        <p:txBody>
          <a:bodyPr wrap="square">
            <a:spAutoFit/>
          </a:bodyPr>
          <a:lstStyle/>
          <a:p>
            <a:pPr algn="ctr">
              <a:lnSpc>
                <a:spcPct val="140000"/>
              </a:lnSpc>
              <a:spcBef>
                <a:spcPts val="1500"/>
              </a:spcBef>
              <a:spcAft>
                <a:spcPts val="750"/>
              </a:spcAft>
              <a:buNone/>
            </a:pPr>
            <a:r>
              <a:rPr lang="en-US" sz="2000" b="1" i="0">
                <a:solidFill>
                  <a:srgbClr val="800080"/>
                </a:solidFill>
                <a:effectLst/>
                <a:latin typeface="Arial" panose="020B0604020202020204" pitchFamily="34" charset="0"/>
                <a:cs typeface="Arial" panose="020B0604020202020204" pitchFamily="34" charset="0"/>
              </a:rPr>
              <a:t>Panel 3: Sustainability: Achieving gender equality in the long run</a:t>
            </a:r>
          </a:p>
          <a:p>
            <a:pPr algn="ctr">
              <a:lnSpc>
                <a:spcPct val="140000"/>
              </a:lnSpc>
              <a:spcBef>
                <a:spcPts val="1500"/>
              </a:spcBef>
              <a:spcAft>
                <a:spcPts val="750"/>
              </a:spcAft>
              <a:buNone/>
            </a:pPr>
            <a:endParaRPr lang="en-US" sz="2000" b="1" i="0">
              <a:solidFill>
                <a:srgbClr val="800080"/>
              </a:solidFill>
              <a:effectLst/>
              <a:latin typeface="Arial" panose="020B0604020202020204" pitchFamily="34" charset="0"/>
              <a:cs typeface="Arial" panose="020B0604020202020204" pitchFamily="34" charset="0"/>
            </a:endParaRPr>
          </a:p>
          <a:p>
            <a:pPr>
              <a:buNone/>
            </a:pPr>
            <a:br>
              <a:rPr lang="en-US" sz="3600" b="0" i="0">
                <a:solidFill>
                  <a:srgbClr val="040033"/>
                </a:solidFill>
                <a:effectLst/>
                <a:latin typeface="Poppins" panose="00000500000000000000" pitchFamily="2" charset="0"/>
              </a:rPr>
            </a:br>
            <a:br>
              <a:rPr lang="fr-FR" sz="3600" b="0" i="0">
                <a:solidFill>
                  <a:srgbClr val="040033"/>
                </a:solidFill>
                <a:effectLst/>
                <a:latin typeface="Poppins" panose="00000500000000000000" pitchFamily="2" charset="0"/>
              </a:rPr>
            </a:br>
            <a:endParaRPr lang="fr-FR" sz="3200" b="1">
              <a:solidFill>
                <a:schemeClr val="accent2"/>
              </a:solidFill>
              <a:latin typeface="Arial" panose="020B0604020202020204" pitchFamily="34" charset="0"/>
              <a:cs typeface="Arial" panose="020B0604020202020204" pitchFamily="34" charset="0"/>
            </a:endParaRPr>
          </a:p>
        </p:txBody>
      </p:sp>
      <p:sp>
        <p:nvSpPr>
          <p:cNvPr id="18" name="ZoneTexte 17">
            <a:extLst>
              <a:ext uri="{FF2B5EF4-FFF2-40B4-BE49-F238E27FC236}">
                <a16:creationId xmlns:a16="http://schemas.microsoft.com/office/drawing/2014/main" id="{DAF044D3-FA7A-0FA6-08E4-6665F6DE043F}"/>
              </a:ext>
            </a:extLst>
          </p:cNvPr>
          <p:cNvSpPr txBox="1"/>
          <p:nvPr/>
        </p:nvSpPr>
        <p:spPr>
          <a:xfrm>
            <a:off x="896019" y="4609108"/>
            <a:ext cx="2873685" cy="924548"/>
          </a:xfrm>
          <a:prstGeom prst="rect">
            <a:avLst/>
          </a:prstGeom>
          <a:noFill/>
        </p:spPr>
        <p:txBody>
          <a:bodyPr wrap="square">
            <a:spAutoFit/>
          </a:bodyPr>
          <a:lstStyle/>
          <a:p>
            <a:pPr algn="ctr">
              <a:lnSpc>
                <a:spcPct val="140000"/>
              </a:lnSpc>
            </a:pPr>
            <a:r>
              <a:rPr lang="en-US" sz="1600" b="1">
                <a:solidFill>
                  <a:srgbClr val="EF476F"/>
                </a:solidFill>
                <a:latin typeface="Arial" panose="020B0604020202020204" pitchFamily="34" charset="0"/>
                <a:cs typeface="Arial" panose="020B0604020202020204" pitchFamily="34" charset="0"/>
              </a:rPr>
              <a:t>Gabriela </a:t>
            </a:r>
            <a:r>
              <a:rPr lang="en-US" sz="1600" b="1" err="1">
                <a:solidFill>
                  <a:srgbClr val="EF476F"/>
                </a:solidFill>
                <a:latin typeface="Arial" panose="020B0604020202020204" pitchFamily="34" charset="0"/>
                <a:cs typeface="Arial" panose="020B0604020202020204" pitchFamily="34" charset="0"/>
              </a:rPr>
              <a:t>Langhammerová</a:t>
            </a:r>
            <a:endParaRPr lang="en-US" sz="1600" b="1">
              <a:solidFill>
                <a:srgbClr val="EF476F"/>
              </a:solidFill>
              <a:latin typeface="Arial" panose="020B0604020202020204" pitchFamily="34" charset="0"/>
              <a:cs typeface="Arial" panose="020B0604020202020204" pitchFamily="34" charset="0"/>
            </a:endParaRPr>
          </a:p>
          <a:p>
            <a:pPr algn="ctr">
              <a:lnSpc>
                <a:spcPct val="140000"/>
              </a:lnSpc>
            </a:pPr>
            <a:r>
              <a:rPr lang="en-US" sz="1200" b="1">
                <a:solidFill>
                  <a:schemeClr val="accent1"/>
                </a:solidFill>
                <a:latin typeface="Arial" panose="020B0604020202020204" pitchFamily="34" charset="0"/>
                <a:cs typeface="Arial" panose="020B0604020202020204" pitchFamily="34" charset="0"/>
              </a:rPr>
              <a:t>gender expert and lecturer at the Czech Academy of Science</a:t>
            </a:r>
            <a:endParaRPr lang="en-US" sz="1200" b="1" i="0">
              <a:solidFill>
                <a:schemeClr val="accent1"/>
              </a:solidFill>
              <a:effectLst/>
              <a:latin typeface="Arial" panose="020B060402020202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80BF53EF-C766-2647-E18A-A0E0DAD7EA70}"/>
              </a:ext>
            </a:extLst>
          </p:cNvPr>
          <p:cNvSpPr txBox="1"/>
          <p:nvPr/>
        </p:nvSpPr>
        <p:spPr>
          <a:xfrm>
            <a:off x="4694578" y="4624274"/>
            <a:ext cx="2329331" cy="924548"/>
          </a:xfrm>
          <a:prstGeom prst="rect">
            <a:avLst/>
          </a:prstGeom>
          <a:noFill/>
        </p:spPr>
        <p:txBody>
          <a:bodyPr wrap="square">
            <a:spAutoFit/>
          </a:bodyPr>
          <a:lstStyle/>
          <a:p>
            <a:pPr algn="ctr">
              <a:lnSpc>
                <a:spcPct val="140000"/>
              </a:lnSpc>
            </a:pPr>
            <a:r>
              <a:rPr lang="en-US" sz="1600" b="1">
                <a:solidFill>
                  <a:srgbClr val="EF476F"/>
                </a:solidFill>
                <a:latin typeface="Arial" panose="020B0604020202020204" pitchFamily="34" charset="0"/>
                <a:cs typeface="Arial" panose="020B0604020202020204" pitchFamily="34" charset="0"/>
              </a:rPr>
              <a:t>Ewa </a:t>
            </a:r>
            <a:r>
              <a:rPr lang="en-US" sz="1600" b="1" err="1">
                <a:solidFill>
                  <a:srgbClr val="EF476F"/>
                </a:solidFill>
                <a:latin typeface="Arial" panose="020B0604020202020204" pitchFamily="34" charset="0"/>
                <a:cs typeface="Arial" panose="020B0604020202020204" pitchFamily="34" charset="0"/>
              </a:rPr>
              <a:t>Łojkowska</a:t>
            </a:r>
            <a:endParaRPr lang="en-US" sz="1600" b="1">
              <a:solidFill>
                <a:srgbClr val="EF476F"/>
              </a:solidFill>
              <a:latin typeface="Arial" panose="020B0604020202020204" pitchFamily="34" charset="0"/>
              <a:cs typeface="Arial" panose="020B0604020202020204" pitchFamily="34" charset="0"/>
            </a:endParaRPr>
          </a:p>
          <a:p>
            <a:pPr algn="ctr">
              <a:lnSpc>
                <a:spcPct val="140000"/>
              </a:lnSpc>
            </a:pPr>
            <a:r>
              <a:rPr lang="en-US" sz="1200" b="1">
                <a:solidFill>
                  <a:schemeClr val="accent1"/>
                </a:solidFill>
                <a:latin typeface="Arial" panose="020B0604020202020204" pitchFamily="34" charset="0"/>
                <a:cs typeface="Arial" panose="020B0604020202020204" pitchFamily="34" charset="0"/>
              </a:rPr>
              <a:t>professor at the University </a:t>
            </a:r>
            <a:br>
              <a:rPr lang="en-US" sz="1200" b="1">
                <a:solidFill>
                  <a:schemeClr val="accent1"/>
                </a:solidFill>
                <a:latin typeface="Arial" panose="020B0604020202020204" pitchFamily="34" charset="0"/>
                <a:cs typeface="Arial" panose="020B0604020202020204" pitchFamily="34" charset="0"/>
              </a:rPr>
            </a:br>
            <a:r>
              <a:rPr lang="en-US" sz="1200" b="1">
                <a:solidFill>
                  <a:schemeClr val="accent1"/>
                </a:solidFill>
                <a:latin typeface="Arial" panose="020B0604020202020204" pitchFamily="34" charset="0"/>
                <a:cs typeface="Arial" panose="020B0604020202020204" pitchFamily="34" charset="0"/>
              </a:rPr>
              <a:t>of </a:t>
            </a:r>
            <a:r>
              <a:rPr lang="en-US" sz="1200" b="1" err="1">
                <a:solidFill>
                  <a:schemeClr val="accent1"/>
                </a:solidFill>
                <a:latin typeface="Arial" panose="020B0604020202020204" pitchFamily="34" charset="0"/>
                <a:cs typeface="Arial" panose="020B0604020202020204" pitchFamily="34" charset="0"/>
              </a:rPr>
              <a:t>Gdańsk</a:t>
            </a:r>
            <a:endParaRPr lang="en-US" sz="1200" b="1" i="0">
              <a:solidFill>
                <a:schemeClr val="accent1"/>
              </a:solidFill>
              <a:effectLst/>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5ADAF401-F74A-C669-DDFA-7A9B19F2E878}"/>
              </a:ext>
            </a:extLst>
          </p:cNvPr>
          <p:cNvSpPr txBox="1"/>
          <p:nvPr/>
        </p:nvSpPr>
        <p:spPr>
          <a:xfrm>
            <a:off x="7930817" y="4710960"/>
            <a:ext cx="2522907" cy="924548"/>
          </a:xfrm>
          <a:prstGeom prst="rect">
            <a:avLst/>
          </a:prstGeom>
          <a:noFill/>
        </p:spPr>
        <p:txBody>
          <a:bodyPr wrap="square">
            <a:spAutoFit/>
          </a:bodyPr>
          <a:lstStyle/>
          <a:p>
            <a:pPr algn="ctr">
              <a:lnSpc>
                <a:spcPct val="140000"/>
              </a:lnSpc>
            </a:pPr>
            <a:r>
              <a:rPr lang="en-US" sz="1600" b="1" err="1">
                <a:solidFill>
                  <a:srgbClr val="EF476F"/>
                </a:solidFill>
                <a:latin typeface="Arial" panose="020B0604020202020204" pitchFamily="34" charset="0"/>
                <a:cs typeface="Arial" panose="020B0604020202020204" pitchFamily="34" charset="0"/>
              </a:rPr>
              <a:t>Katjusa</a:t>
            </a:r>
            <a:r>
              <a:rPr lang="en-US" sz="1600" b="1">
                <a:solidFill>
                  <a:srgbClr val="EF476F"/>
                </a:solidFill>
                <a:latin typeface="Arial" panose="020B0604020202020204" pitchFamily="34" charset="0"/>
                <a:cs typeface="Arial" panose="020B0604020202020204" pitchFamily="34" charset="0"/>
              </a:rPr>
              <a:t> Radinović</a:t>
            </a:r>
          </a:p>
          <a:p>
            <a:pPr algn="ctr">
              <a:lnSpc>
                <a:spcPct val="140000"/>
              </a:lnSpc>
            </a:pPr>
            <a:r>
              <a:rPr lang="en-US" sz="1200" b="1">
                <a:solidFill>
                  <a:schemeClr val="accent1"/>
                </a:solidFill>
                <a:latin typeface="Arial" panose="020B0604020202020204" pitchFamily="34" charset="0"/>
                <a:cs typeface="Arial" panose="020B0604020202020204" pitchFamily="34" charset="0"/>
              </a:rPr>
              <a:t>head of the research office at Ljubljana University</a:t>
            </a:r>
            <a:endParaRPr lang="en-US" sz="1200" b="1" i="0">
              <a:solidFill>
                <a:schemeClr val="accent1"/>
              </a:solidFill>
              <a:effectLst/>
              <a:latin typeface="Arial" panose="020B0604020202020204" pitchFamily="34" charset="0"/>
              <a:cs typeface="Arial" panose="020B0604020202020204" pitchFamily="34" charset="0"/>
            </a:endParaRPr>
          </a:p>
        </p:txBody>
      </p:sp>
      <p:pic>
        <p:nvPicPr>
          <p:cNvPr id="8" name="Image 7" descr="Une image contenant Visage humain, sourire, personne, portrait&#10;&#10;Le contenu généré par l’IA peut être incorrect.">
            <a:extLst>
              <a:ext uri="{FF2B5EF4-FFF2-40B4-BE49-F238E27FC236}">
                <a16:creationId xmlns:a16="http://schemas.microsoft.com/office/drawing/2014/main" id="{08D05A66-5774-2099-864D-F6AA811F2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426" y="1502429"/>
            <a:ext cx="2522908" cy="3568953"/>
          </a:xfrm>
          <a:prstGeom prst="rect">
            <a:avLst/>
          </a:prstGeom>
        </p:spPr>
      </p:pic>
      <p:pic>
        <p:nvPicPr>
          <p:cNvPr id="11" name="Image 10" descr="Une image contenant Visage humain, sourire, personne, habits&#10;&#10;Le contenu généré par l’IA peut être incorrect.">
            <a:extLst>
              <a:ext uri="{FF2B5EF4-FFF2-40B4-BE49-F238E27FC236}">
                <a16:creationId xmlns:a16="http://schemas.microsoft.com/office/drawing/2014/main" id="{17E8864C-500E-A57C-D5F7-52B28595B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4536" y="1537177"/>
            <a:ext cx="2629908" cy="3720318"/>
          </a:xfrm>
          <a:prstGeom prst="rect">
            <a:avLst/>
          </a:prstGeom>
        </p:spPr>
      </p:pic>
      <p:pic>
        <p:nvPicPr>
          <p:cNvPr id="13" name="Image 12" descr="Une image contenant Visage humain, habits, sourire, personne&#10;&#10;Le contenu généré par l’IA peut être incorrect.">
            <a:extLst>
              <a:ext uri="{FF2B5EF4-FFF2-40B4-BE49-F238E27FC236}">
                <a16:creationId xmlns:a16="http://schemas.microsoft.com/office/drawing/2014/main" id="{6DC3A0C8-857E-76C4-DEBF-8BCC5D1B2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7075" y="1290730"/>
            <a:ext cx="2766685" cy="3913805"/>
          </a:xfrm>
          <a:prstGeom prst="rect">
            <a:avLst/>
          </a:prstGeom>
        </p:spPr>
      </p:pic>
    </p:spTree>
    <p:extLst>
      <p:ext uri="{BB962C8B-B14F-4D97-AF65-F5344CB8AC3E}">
        <p14:creationId xmlns:p14="http://schemas.microsoft.com/office/powerpoint/2010/main" val="1862075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9128" y="2802508"/>
            <a:ext cx="2215409" cy="2215409"/>
            <a:chOff x="0" y="0"/>
            <a:chExt cx="6350000" cy="6350000"/>
          </a:xfrm>
        </p:grpSpPr>
        <p:sp>
          <p:nvSpPr>
            <p:cNvPr id="3" name="Freeform 3"/>
            <p:cNvSpPr/>
            <p:nvPr/>
          </p:nvSpPr>
          <p:spPr>
            <a:xfrm>
              <a:off x="-12700" y="-12700"/>
              <a:ext cx="6375400" cy="6375400"/>
            </a:xfrm>
            <a:custGeom>
              <a:avLst/>
              <a:gdLst/>
              <a:ahLst/>
              <a:cxnLst/>
              <a:rect l="l" t="t" r="r" b="b"/>
              <a:pathLst>
                <a:path w="6375400" h="6375400">
                  <a:moveTo>
                    <a:pt x="5513070" y="0"/>
                  </a:moveTo>
                  <a:lnTo>
                    <a:pt x="862330" y="0"/>
                  </a:lnTo>
                  <a:cubicBezTo>
                    <a:pt x="389890" y="0"/>
                    <a:pt x="0" y="389890"/>
                    <a:pt x="0" y="862330"/>
                  </a:cubicBezTo>
                  <a:lnTo>
                    <a:pt x="0" y="5513070"/>
                  </a:lnTo>
                  <a:cubicBezTo>
                    <a:pt x="0" y="5985510"/>
                    <a:pt x="389890" y="6375400"/>
                    <a:pt x="862330" y="6375400"/>
                  </a:cubicBezTo>
                  <a:lnTo>
                    <a:pt x="5513070" y="6375400"/>
                  </a:lnTo>
                  <a:cubicBezTo>
                    <a:pt x="5985510" y="6375400"/>
                    <a:pt x="6375400" y="5985510"/>
                    <a:pt x="6375400" y="5513070"/>
                  </a:cubicBezTo>
                  <a:lnTo>
                    <a:pt x="6375400" y="862330"/>
                  </a:lnTo>
                  <a:cubicBezTo>
                    <a:pt x="6375400" y="389890"/>
                    <a:pt x="5985510" y="0"/>
                    <a:pt x="5513070" y="0"/>
                  </a:cubicBezTo>
                  <a:close/>
                  <a:moveTo>
                    <a:pt x="6184900" y="927100"/>
                  </a:moveTo>
                  <a:lnTo>
                    <a:pt x="6184900" y="5513070"/>
                  </a:lnTo>
                  <a:cubicBezTo>
                    <a:pt x="6184900" y="5880100"/>
                    <a:pt x="5880100" y="6184900"/>
                    <a:pt x="5513070" y="6184900"/>
                  </a:cubicBezTo>
                  <a:lnTo>
                    <a:pt x="862330" y="6184900"/>
                  </a:lnTo>
                  <a:cubicBezTo>
                    <a:pt x="495300" y="6184900"/>
                    <a:pt x="190500" y="5880100"/>
                    <a:pt x="190500" y="5513070"/>
                  </a:cubicBezTo>
                  <a:lnTo>
                    <a:pt x="190500" y="862330"/>
                  </a:lnTo>
                  <a:cubicBezTo>
                    <a:pt x="190500" y="495300"/>
                    <a:pt x="495300" y="190500"/>
                    <a:pt x="862330" y="190500"/>
                  </a:cubicBezTo>
                  <a:lnTo>
                    <a:pt x="5513070" y="190500"/>
                  </a:lnTo>
                  <a:cubicBezTo>
                    <a:pt x="5880100" y="190500"/>
                    <a:pt x="6184900" y="495300"/>
                    <a:pt x="6184900" y="862330"/>
                  </a:cubicBezTo>
                  <a:lnTo>
                    <a:pt x="6184900" y="927100"/>
                  </a:lnTo>
                  <a:close/>
                </a:path>
              </a:pathLst>
            </a:custGeom>
            <a:solidFill>
              <a:srgbClr val="44C8AA"/>
            </a:solidFill>
          </p:spPr>
          <p:txBody>
            <a:bodyPr/>
            <a:lstStyle/>
            <a:p>
              <a:endParaRPr lang="cs-CZ"/>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grpSp>
        <p:nvGrpSpPr>
          <p:cNvPr id="5" name="Group 5"/>
          <p:cNvGrpSpPr/>
          <p:nvPr/>
        </p:nvGrpSpPr>
        <p:grpSpPr>
          <a:xfrm>
            <a:off x="7998586" y="2400300"/>
            <a:ext cx="3771900" cy="3771900"/>
            <a:chOff x="0" y="0"/>
            <a:chExt cx="1913890" cy="1913890"/>
          </a:xfrm>
        </p:grpSpPr>
        <p:sp>
          <p:nvSpPr>
            <p:cNvPr id="6" name="Freeform 6"/>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183E59"/>
            </a:solidFill>
          </p:spPr>
          <p:txBody>
            <a:bodyPr/>
            <a:lstStyle/>
            <a:p>
              <a:endParaRPr lang="cs-CZ"/>
            </a:p>
          </p:txBody>
        </p:sp>
      </p:grpSp>
      <p:grpSp>
        <p:nvGrpSpPr>
          <p:cNvPr id="7" name="Group 7"/>
          <p:cNvGrpSpPr/>
          <p:nvPr/>
        </p:nvGrpSpPr>
        <p:grpSpPr>
          <a:xfrm>
            <a:off x="8363851" y="980763"/>
            <a:ext cx="2797516" cy="2797516"/>
            <a:chOff x="0" y="0"/>
            <a:chExt cx="6350000" cy="6350000"/>
          </a:xfrm>
        </p:grpSpPr>
        <p:sp>
          <p:nvSpPr>
            <p:cNvPr id="8" name="Freeform 8"/>
            <p:cNvSpPr/>
            <p:nvPr/>
          </p:nvSpPr>
          <p:spPr>
            <a:xfrm>
              <a:off x="-12700" y="-12700"/>
              <a:ext cx="6375400" cy="6375400"/>
            </a:xfrm>
            <a:custGeom>
              <a:avLst/>
              <a:gdLst/>
              <a:ahLst/>
              <a:cxnLst/>
              <a:rect l="l" t="t" r="r" b="b"/>
              <a:pathLst>
                <a:path w="6375400" h="6375400">
                  <a:moveTo>
                    <a:pt x="5513070" y="0"/>
                  </a:moveTo>
                  <a:lnTo>
                    <a:pt x="862330" y="0"/>
                  </a:lnTo>
                  <a:cubicBezTo>
                    <a:pt x="389890" y="0"/>
                    <a:pt x="0" y="389890"/>
                    <a:pt x="0" y="862330"/>
                  </a:cubicBezTo>
                  <a:lnTo>
                    <a:pt x="0" y="5513070"/>
                  </a:lnTo>
                  <a:cubicBezTo>
                    <a:pt x="0" y="5985510"/>
                    <a:pt x="389890" y="6375400"/>
                    <a:pt x="862330" y="6375400"/>
                  </a:cubicBezTo>
                  <a:lnTo>
                    <a:pt x="5513070" y="6375400"/>
                  </a:lnTo>
                  <a:cubicBezTo>
                    <a:pt x="5985510" y="6375400"/>
                    <a:pt x="6375400" y="5985510"/>
                    <a:pt x="6375400" y="5513070"/>
                  </a:cubicBezTo>
                  <a:lnTo>
                    <a:pt x="6375400" y="862330"/>
                  </a:lnTo>
                  <a:cubicBezTo>
                    <a:pt x="6375400" y="389890"/>
                    <a:pt x="5985510" y="0"/>
                    <a:pt x="5513070" y="0"/>
                  </a:cubicBezTo>
                  <a:close/>
                  <a:moveTo>
                    <a:pt x="6184900" y="927100"/>
                  </a:moveTo>
                  <a:lnTo>
                    <a:pt x="6184900" y="5513070"/>
                  </a:lnTo>
                  <a:cubicBezTo>
                    <a:pt x="6184900" y="5880100"/>
                    <a:pt x="5880100" y="6184900"/>
                    <a:pt x="5513070" y="6184900"/>
                  </a:cubicBezTo>
                  <a:lnTo>
                    <a:pt x="862330" y="6184900"/>
                  </a:lnTo>
                  <a:cubicBezTo>
                    <a:pt x="495300" y="6184900"/>
                    <a:pt x="190500" y="5880100"/>
                    <a:pt x="190500" y="5513070"/>
                  </a:cubicBezTo>
                  <a:lnTo>
                    <a:pt x="190500" y="862330"/>
                  </a:lnTo>
                  <a:cubicBezTo>
                    <a:pt x="190500" y="495300"/>
                    <a:pt x="495300" y="190500"/>
                    <a:pt x="862330" y="190500"/>
                  </a:cubicBezTo>
                  <a:lnTo>
                    <a:pt x="5513070" y="190500"/>
                  </a:lnTo>
                  <a:cubicBezTo>
                    <a:pt x="5880100" y="190500"/>
                    <a:pt x="6184900" y="495300"/>
                    <a:pt x="6184900" y="862330"/>
                  </a:cubicBezTo>
                  <a:lnTo>
                    <a:pt x="6184900" y="927100"/>
                  </a:lnTo>
                  <a:close/>
                </a:path>
              </a:pathLst>
            </a:custGeom>
            <a:solidFill>
              <a:srgbClr val="44C8AA"/>
            </a:solidFill>
          </p:spPr>
          <p:txBody>
            <a:bodyPr/>
            <a:lstStyle/>
            <a:p>
              <a:endParaRPr lang="cs-CZ"/>
            </a:p>
          </p:txBody>
        </p:sp>
      </p:grpSp>
      <p:grpSp>
        <p:nvGrpSpPr>
          <p:cNvPr id="9" name="Group 9"/>
          <p:cNvGrpSpPr/>
          <p:nvPr/>
        </p:nvGrpSpPr>
        <p:grpSpPr>
          <a:xfrm>
            <a:off x="7801649" y="2195133"/>
            <a:ext cx="2230599" cy="2230599"/>
            <a:chOff x="0" y="0"/>
            <a:chExt cx="6350000" cy="6350000"/>
          </a:xfrm>
        </p:grpSpPr>
        <p:sp>
          <p:nvSpPr>
            <p:cNvPr id="10" name="Freeform 10"/>
            <p:cNvSpPr/>
            <p:nvPr/>
          </p:nvSpPr>
          <p:spPr>
            <a:xfrm>
              <a:off x="-12700" y="-12700"/>
              <a:ext cx="6375400" cy="6375400"/>
            </a:xfrm>
            <a:custGeom>
              <a:avLst/>
              <a:gdLst/>
              <a:ahLst/>
              <a:cxnLst/>
              <a:rect l="l" t="t" r="r" b="b"/>
              <a:pathLst>
                <a:path w="6375400" h="6375400">
                  <a:moveTo>
                    <a:pt x="5513070" y="0"/>
                  </a:moveTo>
                  <a:lnTo>
                    <a:pt x="862330" y="0"/>
                  </a:lnTo>
                  <a:cubicBezTo>
                    <a:pt x="389890" y="0"/>
                    <a:pt x="0" y="389890"/>
                    <a:pt x="0" y="862330"/>
                  </a:cubicBezTo>
                  <a:lnTo>
                    <a:pt x="0" y="5513070"/>
                  </a:lnTo>
                  <a:cubicBezTo>
                    <a:pt x="0" y="5985510"/>
                    <a:pt x="389890" y="6375400"/>
                    <a:pt x="862330" y="6375400"/>
                  </a:cubicBezTo>
                  <a:lnTo>
                    <a:pt x="5513070" y="6375400"/>
                  </a:lnTo>
                  <a:cubicBezTo>
                    <a:pt x="5985510" y="6375400"/>
                    <a:pt x="6375400" y="5985510"/>
                    <a:pt x="6375400" y="5513070"/>
                  </a:cubicBezTo>
                  <a:lnTo>
                    <a:pt x="6375400" y="862330"/>
                  </a:lnTo>
                  <a:cubicBezTo>
                    <a:pt x="6375400" y="389890"/>
                    <a:pt x="5985510" y="0"/>
                    <a:pt x="5513070" y="0"/>
                  </a:cubicBezTo>
                  <a:close/>
                  <a:moveTo>
                    <a:pt x="6184900" y="927100"/>
                  </a:moveTo>
                  <a:lnTo>
                    <a:pt x="6184900" y="5513070"/>
                  </a:lnTo>
                  <a:cubicBezTo>
                    <a:pt x="6184900" y="5880100"/>
                    <a:pt x="5880100" y="6184900"/>
                    <a:pt x="5513070" y="6184900"/>
                  </a:cubicBezTo>
                  <a:lnTo>
                    <a:pt x="862330" y="6184900"/>
                  </a:lnTo>
                  <a:cubicBezTo>
                    <a:pt x="495300" y="6184900"/>
                    <a:pt x="190500" y="5880100"/>
                    <a:pt x="190500" y="5513070"/>
                  </a:cubicBezTo>
                  <a:lnTo>
                    <a:pt x="190500" y="862330"/>
                  </a:lnTo>
                  <a:cubicBezTo>
                    <a:pt x="190500" y="495300"/>
                    <a:pt x="495300" y="190500"/>
                    <a:pt x="862330" y="190500"/>
                  </a:cubicBezTo>
                  <a:lnTo>
                    <a:pt x="5513070" y="190500"/>
                  </a:lnTo>
                  <a:cubicBezTo>
                    <a:pt x="5880100" y="190500"/>
                    <a:pt x="6184900" y="495300"/>
                    <a:pt x="6184900" y="862330"/>
                  </a:cubicBezTo>
                  <a:lnTo>
                    <a:pt x="6184900" y="927100"/>
                  </a:lnTo>
                  <a:close/>
                </a:path>
              </a:pathLst>
            </a:custGeom>
            <a:solidFill>
              <a:srgbClr val="FF4A50"/>
            </a:solidFill>
          </p:spPr>
          <p:txBody>
            <a:bodyPr/>
            <a:lstStyle/>
            <a:p>
              <a:endParaRPr lang="cs-CZ"/>
            </a:p>
          </p:txBody>
        </p:sp>
      </p:grpSp>
      <p:pic>
        <p:nvPicPr>
          <p:cNvPr id="11" name="Picture 11"/>
          <p:cNvPicPr>
            <a:picLocks noChangeAspect="1"/>
          </p:cNvPicPr>
          <p:nvPr/>
        </p:nvPicPr>
        <p:blipFill>
          <a:blip r:embed="rId3"/>
          <a:srcRect/>
          <a:stretch>
            <a:fillRect/>
          </a:stretch>
        </p:blipFill>
        <p:spPr>
          <a:xfrm>
            <a:off x="3241087" y="5408384"/>
            <a:ext cx="837473" cy="559046"/>
          </a:xfrm>
          <a:prstGeom prst="rect">
            <a:avLst/>
          </a:prstGeom>
        </p:spPr>
      </p:pic>
      <p:sp>
        <p:nvSpPr>
          <p:cNvPr id="13" name="TextBox 13"/>
          <p:cNvSpPr txBox="1"/>
          <p:nvPr/>
        </p:nvSpPr>
        <p:spPr>
          <a:xfrm>
            <a:off x="1046608" y="1026579"/>
            <a:ext cx="6750581" cy="2708434"/>
          </a:xfrm>
          <a:prstGeom prst="rect">
            <a:avLst/>
          </a:prstGeom>
        </p:spPr>
        <p:txBody>
          <a:bodyPr wrap="square" lIns="0" tIns="0" rIns="0" bIns="0" rtlCol="0" anchor="t">
            <a:spAutoFit/>
          </a:bodyPr>
          <a:lstStyle/>
          <a:p>
            <a:r>
              <a:rPr lang="cs-CZ" sz="3200" b="1">
                <a:solidFill>
                  <a:schemeClr val="bg1"/>
                </a:solidFill>
                <a:latin typeface="Rubik Medium"/>
                <a:cs typeface="Rubik"/>
              </a:rPr>
              <a:t>Gender equality in academia as </a:t>
            </a:r>
            <a:r>
              <a:rPr lang="cs-CZ" sz="3200" b="1" err="1">
                <a:solidFill>
                  <a:schemeClr val="bg1"/>
                </a:solidFill>
                <a:latin typeface="Rubik Medium"/>
                <a:cs typeface="Rubik"/>
              </a:rPr>
              <a:t>an</a:t>
            </a:r>
            <a:r>
              <a:rPr lang="cs-CZ" sz="3200" b="1">
                <a:solidFill>
                  <a:schemeClr val="bg1"/>
                </a:solidFill>
                <a:latin typeface="Rubik Medium"/>
                <a:cs typeface="Rubik"/>
              </a:rPr>
              <a:t> </a:t>
            </a:r>
            <a:r>
              <a:rPr lang="cs-CZ" sz="3200" b="1" err="1">
                <a:solidFill>
                  <a:schemeClr val="bg1"/>
                </a:solidFill>
                <a:latin typeface="Rubik Medium"/>
                <a:cs typeface="Rubik"/>
              </a:rPr>
              <a:t>achievable</a:t>
            </a:r>
            <a:r>
              <a:rPr lang="cs-CZ" sz="3200" b="1">
                <a:solidFill>
                  <a:schemeClr val="bg1"/>
                </a:solidFill>
                <a:latin typeface="Rubik Medium"/>
                <a:cs typeface="Rubik"/>
              </a:rPr>
              <a:t> and </a:t>
            </a:r>
            <a:r>
              <a:rPr lang="cs-CZ" sz="3200" b="1" err="1">
                <a:solidFill>
                  <a:schemeClr val="bg1"/>
                </a:solidFill>
                <a:latin typeface="Rubik Medium"/>
                <a:cs typeface="Rubik"/>
              </a:rPr>
              <a:t>sustainable</a:t>
            </a:r>
            <a:r>
              <a:rPr lang="cs-CZ" sz="3200" b="1">
                <a:solidFill>
                  <a:schemeClr val="bg1"/>
                </a:solidFill>
                <a:latin typeface="Rubik Medium"/>
                <a:cs typeface="Rubik"/>
              </a:rPr>
              <a:t> </a:t>
            </a:r>
            <a:r>
              <a:rPr lang="cs-CZ" sz="3200" b="1" err="1">
                <a:solidFill>
                  <a:schemeClr val="bg1"/>
                </a:solidFill>
                <a:latin typeface="Rubik Medium"/>
                <a:cs typeface="Rubik"/>
              </a:rPr>
              <a:t>matter</a:t>
            </a:r>
            <a:r>
              <a:rPr lang="cs-CZ" sz="3200" b="1">
                <a:solidFill>
                  <a:schemeClr val="bg1"/>
                </a:solidFill>
                <a:latin typeface="Rubik Medium"/>
                <a:cs typeface="Rubik"/>
              </a:rPr>
              <a:t> </a:t>
            </a:r>
            <a:endParaRPr lang="sv-SE" sz="3200" b="1">
              <a:solidFill>
                <a:schemeClr val="bg1"/>
              </a:solidFill>
              <a:latin typeface="Rubik Medium"/>
              <a:cs typeface="Rubik"/>
            </a:endParaRPr>
          </a:p>
          <a:p>
            <a:endParaRPr lang="cs-CZ" sz="2800" b="1">
              <a:solidFill>
                <a:schemeClr val="bg1"/>
              </a:solidFill>
              <a:latin typeface="Rubik Medium"/>
              <a:cs typeface="Rubik" panose="020B0604020202020204" charset="-79"/>
            </a:endParaRPr>
          </a:p>
          <a:p>
            <a:endParaRPr lang="cs-CZ" sz="2800" b="1">
              <a:solidFill>
                <a:schemeClr val="bg1"/>
              </a:solidFill>
              <a:latin typeface="Rubik Medium"/>
              <a:cs typeface="Rubik" panose="020B0604020202020204" charset="-79"/>
            </a:endParaRPr>
          </a:p>
          <a:p>
            <a:r>
              <a:rPr lang="cs-CZ" sz="2800" b="1">
                <a:solidFill>
                  <a:schemeClr val="bg1"/>
                </a:solidFill>
                <a:latin typeface="Rubik Medium"/>
                <a:cs typeface="Rubik"/>
              </a:rPr>
              <a:t>SUPPORTER </a:t>
            </a:r>
            <a:r>
              <a:rPr lang="cs-CZ" sz="2800" b="1" err="1">
                <a:solidFill>
                  <a:schemeClr val="bg1"/>
                </a:solidFill>
                <a:latin typeface="Rubik Medium"/>
                <a:cs typeface="Rubik"/>
              </a:rPr>
              <a:t>final</a:t>
            </a:r>
            <a:r>
              <a:rPr lang="cs-CZ" sz="2800" b="1">
                <a:solidFill>
                  <a:schemeClr val="bg1"/>
                </a:solidFill>
                <a:latin typeface="Rubik Medium"/>
                <a:cs typeface="Rubik"/>
              </a:rPr>
              <a:t> </a:t>
            </a:r>
            <a:r>
              <a:rPr lang="cs-CZ" sz="2800" b="1" err="1">
                <a:solidFill>
                  <a:schemeClr val="bg1"/>
                </a:solidFill>
                <a:latin typeface="Rubik Medium"/>
                <a:cs typeface="Rubik"/>
              </a:rPr>
              <a:t>conference</a:t>
            </a:r>
            <a:endParaRPr lang="cs-CZ" sz="2800" b="1">
              <a:solidFill>
                <a:schemeClr val="bg1"/>
              </a:solidFill>
              <a:latin typeface="Rubik Medium"/>
              <a:cs typeface="Rubik"/>
            </a:endParaRPr>
          </a:p>
          <a:p>
            <a:r>
              <a:rPr lang="cs-CZ" sz="2800" b="1">
                <a:solidFill>
                  <a:schemeClr val="bg1"/>
                </a:solidFill>
                <a:latin typeface="Rubik Medium"/>
                <a:cs typeface="Rubik"/>
              </a:rPr>
              <a:t>Prague, Charles University</a:t>
            </a:r>
            <a:endParaRPr lang="en-US" sz="2800">
              <a:solidFill>
                <a:schemeClr val="bg1"/>
              </a:solidFill>
              <a:latin typeface="Rubik Medium"/>
              <a:cs typeface="Rubik"/>
            </a:endParaRPr>
          </a:p>
        </p:txBody>
      </p:sp>
      <p:grpSp>
        <p:nvGrpSpPr>
          <p:cNvPr id="15" name="Group 15"/>
          <p:cNvGrpSpPr/>
          <p:nvPr/>
        </p:nvGrpSpPr>
        <p:grpSpPr>
          <a:xfrm>
            <a:off x="1074853" y="3739419"/>
            <a:ext cx="6087947" cy="1198918"/>
            <a:chOff x="0" y="-114300"/>
            <a:chExt cx="12175893" cy="2397834"/>
          </a:xfrm>
        </p:grpSpPr>
        <p:sp>
          <p:nvSpPr>
            <p:cNvPr id="16" name="TextBox 16"/>
            <p:cNvSpPr txBox="1"/>
            <p:nvPr/>
          </p:nvSpPr>
          <p:spPr>
            <a:xfrm>
              <a:off x="0" y="-114300"/>
              <a:ext cx="11784843" cy="2397834"/>
            </a:xfrm>
            <a:prstGeom prst="rect">
              <a:avLst/>
            </a:prstGeom>
          </p:spPr>
          <p:txBody>
            <a:bodyPr lIns="0" tIns="0" rIns="0" bIns="0" rtlCol="0" anchor="t">
              <a:spAutoFit/>
            </a:bodyPr>
            <a:lstStyle/>
            <a:p>
              <a:pPr>
                <a:lnSpc>
                  <a:spcPts val="4853"/>
                </a:lnSpc>
              </a:pPr>
              <a:endParaRPr lang="cs-CZ" sz="2933">
                <a:solidFill>
                  <a:srgbClr val="FF4A50"/>
                </a:solidFill>
                <a:latin typeface="Rubik Medium"/>
              </a:endParaRPr>
            </a:p>
            <a:p>
              <a:pPr>
                <a:lnSpc>
                  <a:spcPts val="4853"/>
                </a:lnSpc>
              </a:pPr>
              <a:r>
                <a:rPr lang="cs-CZ" sz="2933">
                  <a:solidFill>
                    <a:srgbClr val="FF4A50"/>
                  </a:solidFill>
                  <a:latin typeface="Rubik Medium"/>
                </a:rPr>
                <a:t>Gabriela Langhammerová, PhD.</a:t>
              </a:r>
              <a:endParaRPr lang="en-US" sz="2933">
                <a:solidFill>
                  <a:srgbClr val="FF4A50"/>
                </a:solidFill>
                <a:latin typeface="Rubik Medium"/>
              </a:endParaRPr>
            </a:p>
          </p:txBody>
        </p:sp>
        <p:sp>
          <p:nvSpPr>
            <p:cNvPr id="17" name="TextBox 17"/>
            <p:cNvSpPr txBox="1"/>
            <p:nvPr/>
          </p:nvSpPr>
          <p:spPr>
            <a:xfrm>
              <a:off x="0" y="1232311"/>
              <a:ext cx="12175893" cy="747897"/>
            </a:xfrm>
            <a:prstGeom prst="rect">
              <a:avLst/>
            </a:prstGeom>
          </p:spPr>
          <p:txBody>
            <a:bodyPr wrap="square" lIns="0" tIns="0" rIns="0" bIns="0" rtlCol="0" anchor="t">
              <a:spAutoFit/>
            </a:bodyPr>
            <a:lstStyle/>
            <a:p>
              <a:pPr>
                <a:lnSpc>
                  <a:spcPts val="3173"/>
                </a:lnSpc>
              </a:pPr>
              <a:endParaRPr lang="en-US" sz="2266">
                <a:solidFill>
                  <a:srgbClr val="FF4A50"/>
                </a:solidFill>
                <a:latin typeface="Rubik"/>
              </a:endParaRPr>
            </a:p>
          </p:txBody>
        </p:sp>
      </p:grpSp>
      <p:sp>
        <p:nvSpPr>
          <p:cNvPr id="18" name="TextBox 18"/>
          <p:cNvSpPr txBox="1"/>
          <p:nvPr/>
        </p:nvSpPr>
        <p:spPr>
          <a:xfrm>
            <a:off x="9258837" y="5511801"/>
            <a:ext cx="2043642" cy="373885"/>
          </a:xfrm>
          <a:prstGeom prst="rect">
            <a:avLst/>
          </a:prstGeom>
        </p:spPr>
        <p:txBody>
          <a:bodyPr lIns="0" tIns="0" rIns="0" bIns="0" rtlCol="0" anchor="t">
            <a:spAutoFit/>
          </a:bodyPr>
          <a:lstStyle/>
          <a:p>
            <a:pPr algn="ctr">
              <a:lnSpc>
                <a:spcPts val="3173"/>
              </a:lnSpc>
            </a:pPr>
            <a:r>
              <a:rPr lang="cs-CZ" sz="2250">
                <a:solidFill>
                  <a:srgbClr val="FFFFFF"/>
                </a:solidFill>
                <a:latin typeface="Rubik"/>
              </a:rPr>
              <a:t>05</a:t>
            </a:r>
            <a:r>
              <a:rPr lang="en-US" sz="2250">
                <a:solidFill>
                  <a:srgbClr val="FFFFFF"/>
                </a:solidFill>
                <a:latin typeface="Rubik"/>
              </a:rPr>
              <a:t>. 0</a:t>
            </a:r>
            <a:r>
              <a:rPr lang="cs-CZ" sz="2250">
                <a:solidFill>
                  <a:srgbClr val="FFFFFF"/>
                </a:solidFill>
                <a:latin typeface="Rubik"/>
              </a:rPr>
              <a:t>6</a:t>
            </a:r>
            <a:r>
              <a:rPr lang="en-US" sz="2250">
                <a:solidFill>
                  <a:srgbClr val="FFFFFF"/>
                </a:solidFill>
                <a:latin typeface="Rubik"/>
              </a:rPr>
              <a:t>. 202</a:t>
            </a:r>
            <a:r>
              <a:rPr lang="cs-CZ" sz="2250">
                <a:solidFill>
                  <a:srgbClr val="FFFFFF"/>
                </a:solidFill>
                <a:latin typeface="Rubik"/>
              </a:rPr>
              <a:t>5</a:t>
            </a:r>
            <a:endParaRPr lang="en-US" sz="2250">
              <a:solidFill>
                <a:srgbClr val="FFFFFF"/>
              </a:solidFill>
              <a:latin typeface="Rubik"/>
            </a:endParaRPr>
          </a:p>
        </p:txBody>
      </p:sp>
      <p:pic>
        <p:nvPicPr>
          <p:cNvPr id="19" name="Picture 19"/>
          <p:cNvPicPr>
            <a:picLocks noChangeAspect="1"/>
          </p:cNvPicPr>
          <p:nvPr/>
        </p:nvPicPr>
        <p:blipFill>
          <a:blip r:embed="rId4"/>
          <a:srcRect/>
          <a:stretch>
            <a:fillRect/>
          </a:stretch>
        </p:blipFill>
        <p:spPr>
          <a:xfrm>
            <a:off x="944890" y="5408384"/>
            <a:ext cx="2070874" cy="597965"/>
          </a:xfrm>
          <a:prstGeom prst="rect">
            <a:avLst/>
          </a:prstGeom>
        </p:spPr>
      </p:pic>
    </p:spTree>
    <p:extLst>
      <p:ext uri="{BB962C8B-B14F-4D97-AF65-F5344CB8AC3E}">
        <p14:creationId xmlns:p14="http://schemas.microsoft.com/office/powerpoint/2010/main" val="3643474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8">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ázek 5" descr="Obsah obrázku ilustrace">
            <a:extLst>
              <a:ext uri="{FF2B5EF4-FFF2-40B4-BE49-F238E27FC236}">
                <a16:creationId xmlns:a16="http://schemas.microsoft.com/office/drawing/2014/main" id="{4D84955F-B9F1-CFFC-927F-8D86E9DA53B8}"/>
              </a:ext>
            </a:extLst>
          </p:cNvPr>
          <p:cNvPicPr>
            <a:picLocks noChangeAspect="1"/>
          </p:cNvPicPr>
          <p:nvPr/>
        </p:nvPicPr>
        <p:blipFill>
          <a:blip r:embed="rId2" cstate="print">
            <a:extLst>
              <a:ext uri="{28A0092B-C50C-407E-A947-70E740481C1C}">
                <a14:useLocalDpi xmlns:a14="http://schemas.microsoft.com/office/drawing/2010/main" val="0"/>
              </a:ext>
            </a:extLst>
          </a:blip>
          <a:srcRect t="991" r="-2" b="-2"/>
          <a:stretch>
            <a:fillRect/>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2" name="Picture 2" descr="Obsah obrázku snímek obrazovky&#10;&#10;Obsah vygenerovaný umělou inteligencí může být nesprávný."/>
          <p:cNvPicPr>
            <a:picLocks noChangeAspect="1"/>
          </p:cNvPicPr>
          <p:nvPr/>
        </p:nvPicPr>
        <p:blipFill>
          <a:blip r:embed="rId3">
            <a:extLst>
              <a:ext uri="{28A0092B-C50C-407E-A947-70E740481C1C}">
                <a14:useLocalDpi xmlns:a14="http://schemas.microsoft.com/office/drawing/2010/main" val="0"/>
              </a:ext>
            </a:extLst>
          </a:blip>
          <a:srcRect t="9133" r="-2" b="9018"/>
          <a:stretch>
            <a:fillRect/>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1" name="Freeform: Shape 30">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3" name="Freeform: Shape 32">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Box 3"/>
          <p:cNvSpPr txBox="1"/>
          <p:nvPr/>
        </p:nvSpPr>
        <p:spPr>
          <a:xfrm>
            <a:off x="448056" y="859536"/>
            <a:ext cx="4832802" cy="124358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400" kern="1200">
                <a:solidFill>
                  <a:schemeClr val="tx1"/>
                </a:solidFill>
                <a:latin typeface="+mj-lt"/>
                <a:ea typeface="+mj-ea"/>
                <a:cs typeface="+mj-cs"/>
              </a:rPr>
              <a:t>Gender equality and institutional change</a:t>
            </a:r>
          </a:p>
        </p:txBody>
      </p:sp>
      <p:sp>
        <p:nvSpPr>
          <p:cNvPr id="35" name="Rectangle 34">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7" name="Rectangle 36">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Obdélník 8"/>
          <p:cNvSpPr/>
          <p:nvPr/>
        </p:nvSpPr>
        <p:spPr>
          <a:xfrm>
            <a:off x="448056" y="2512611"/>
            <a:ext cx="4832803" cy="3664351"/>
          </a:xfrm>
          <a:prstGeom prst="rect">
            <a:avLst/>
          </a:prstGeom>
        </p:spPr>
        <p:txBody>
          <a:bodyPr vert="horz" lIns="91440" tIns="45720" rIns="91440" bIns="45720" rtlCol="0">
            <a:normAutofit/>
          </a:bodyPr>
          <a:lstStyle/>
          <a:p>
            <a:pPr marL="457200" indent="-228600">
              <a:lnSpc>
                <a:spcPct val="90000"/>
              </a:lnSpc>
              <a:spcAft>
                <a:spcPts val="600"/>
              </a:spcAft>
              <a:buFont typeface="Arial" panose="020B0604020202020204" pitchFamily="34" charset="0"/>
              <a:buChar char="•"/>
            </a:pPr>
            <a:r>
              <a:rPr lang="en-US" sz="1400"/>
              <a:t>From „fixing women“ to „fixing institutions“ and „fixing knowledge“ </a:t>
            </a:r>
          </a:p>
          <a:p>
            <a:pPr marL="914400" lvl="1" indent="-228600">
              <a:lnSpc>
                <a:spcPct val="90000"/>
              </a:lnSpc>
              <a:spcAft>
                <a:spcPts val="600"/>
              </a:spcAft>
              <a:buFont typeface="Arial" panose="020B0604020202020204" pitchFamily="34" charset="0"/>
              <a:buChar char="•"/>
            </a:pPr>
            <a:r>
              <a:rPr lang="en-US" sz="1400"/>
              <a:t>gender equality plan (GEP) is a pivotal tool</a:t>
            </a:r>
          </a:p>
          <a:p>
            <a:pPr marL="457200" indent="-228600">
              <a:lnSpc>
                <a:spcPct val="90000"/>
              </a:lnSpc>
              <a:spcAft>
                <a:spcPts val="600"/>
              </a:spcAft>
              <a:buFont typeface="Arial" panose="020B0604020202020204" pitchFamily="34" charset="0"/>
              <a:buChar char="•"/>
            </a:pPr>
            <a:r>
              <a:rPr lang="en-US" sz="1400"/>
              <a:t>Three intertwined levels of change</a:t>
            </a:r>
          </a:p>
          <a:p>
            <a:pPr marL="914400" lvl="1" indent="-228600">
              <a:lnSpc>
                <a:spcPct val="90000"/>
              </a:lnSpc>
              <a:spcAft>
                <a:spcPts val="600"/>
              </a:spcAft>
              <a:buFont typeface="Arial" panose="020B0604020202020204" pitchFamily="34" charset="0"/>
              <a:buChar char="•"/>
            </a:pPr>
            <a:r>
              <a:rPr lang="en-US" sz="1400"/>
              <a:t>Institutional (measures, policies, responsibilities, decision-making processes)</a:t>
            </a:r>
          </a:p>
          <a:p>
            <a:pPr marL="914400" lvl="1" indent="-228600">
              <a:lnSpc>
                <a:spcPct val="90000"/>
              </a:lnSpc>
              <a:spcAft>
                <a:spcPts val="600"/>
              </a:spcAft>
              <a:buFont typeface="Arial" panose="020B0604020202020204" pitchFamily="34" charset="0"/>
              <a:buChar char="•"/>
            </a:pPr>
            <a:r>
              <a:rPr lang="en-US" sz="1400"/>
              <a:t>Cultural (support of the management, internal and external communication, </a:t>
            </a:r>
            <a:r>
              <a:rPr lang="cs-CZ" sz="1400" err="1"/>
              <a:t>representations</a:t>
            </a:r>
            <a:r>
              <a:rPr lang="en-US" sz="1400"/>
              <a:t>)</a:t>
            </a:r>
          </a:p>
          <a:p>
            <a:pPr marL="914400" lvl="1" indent="-228600">
              <a:lnSpc>
                <a:spcPct val="90000"/>
              </a:lnSpc>
              <a:spcAft>
                <a:spcPts val="600"/>
              </a:spcAft>
              <a:buFont typeface="Arial" panose="020B0604020202020204" pitchFamily="34" charset="0"/>
              <a:buChar char="•"/>
            </a:pPr>
            <a:r>
              <a:rPr lang="en-US" sz="1400"/>
              <a:t>Personal (</a:t>
            </a:r>
            <a:r>
              <a:rPr lang="en-US" sz="1400" err="1"/>
              <a:t>experti</a:t>
            </a:r>
            <a:r>
              <a:rPr lang="cs-CZ" sz="1400"/>
              <a:t>s</a:t>
            </a:r>
            <a:r>
              <a:rPr lang="en-US" sz="1400"/>
              <a:t>e, attitudes, biases)</a:t>
            </a:r>
          </a:p>
          <a:p>
            <a:pPr marL="457200" indent="-228600">
              <a:lnSpc>
                <a:spcPct val="90000"/>
              </a:lnSpc>
              <a:spcAft>
                <a:spcPts val="600"/>
              </a:spcAft>
              <a:buFont typeface="Arial" panose="020B0604020202020204" pitchFamily="34" charset="0"/>
              <a:buChar char="•"/>
            </a:pPr>
            <a:r>
              <a:rPr lang="en-US" sz="1400"/>
              <a:t>Symbolic function (=cultural level) squeezes into processes and practices (=institutional level), which are then acted upon by specific people (=personal level). This leads to an influence on the overall functioning of the institution (=institutional change)</a:t>
            </a:r>
          </a:p>
        </p:txBody>
      </p:sp>
      <p:sp>
        <p:nvSpPr>
          <p:cNvPr id="4" name="Zástupný symbol pro číslo snímku 3"/>
          <p:cNvSpPr>
            <a:spLocks noGrp="1"/>
          </p:cNvSpPr>
          <p:nvPr>
            <p:ph type="sldNum" sz="quarter" idx="12"/>
          </p:nvPr>
        </p:nvSpPr>
        <p:spPr>
          <a:xfrm>
            <a:off x="9009888" y="6356350"/>
            <a:ext cx="2743200" cy="365125"/>
          </a:xfrm>
        </p:spPr>
        <p:txBody>
          <a:bodyPr vert="horz" lIns="91440" tIns="45720" rIns="91440" bIns="45720" rtlCol="0" anchor="ctr">
            <a:normAutofit/>
          </a:bodyPr>
          <a:lstStyle/>
          <a:p>
            <a:pPr>
              <a:spcAft>
                <a:spcPts val="600"/>
              </a:spcAft>
            </a:pPr>
            <a:fld id="{B6F15528-21DE-4FAA-801E-634DDDAF4B2B}" type="slidenum">
              <a:rPr lang="en-US" smtClean="0">
                <a:solidFill>
                  <a:schemeClr val="bg1"/>
                </a:solidFill>
              </a:rPr>
              <a:pPr>
                <a:spcAft>
                  <a:spcPts val="600"/>
                </a:spcAft>
              </a:pPr>
              <a:t>22</a:t>
            </a:fld>
            <a:endParaRPr lang="en-US">
              <a:solidFill>
                <a:schemeClr val="bg1"/>
              </a:solidFill>
            </a:endParaRPr>
          </a:p>
        </p:txBody>
      </p:sp>
    </p:spTree>
    <p:extLst>
      <p:ext uri="{BB962C8B-B14F-4D97-AF65-F5344CB8AC3E}">
        <p14:creationId xmlns:p14="http://schemas.microsoft.com/office/powerpoint/2010/main" val="281178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52F7B7-F636-ED11-AFB0-FA0B9DFDDF33}"/>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a:extLst>
              <a:ext uri="{FF2B5EF4-FFF2-40B4-BE49-F238E27FC236}">
                <a16:creationId xmlns:a16="http://schemas.microsoft.com/office/drawing/2014/main" id="{79426423-FDB6-FC34-CBE9-B47B64538388}"/>
              </a:ext>
            </a:extLst>
          </p:cNvPr>
          <p:cNvSpPr txBox="1"/>
          <p:nvPr/>
        </p:nvSpPr>
        <p:spPr>
          <a:xfrm>
            <a:off x="1198181" y="560881"/>
            <a:ext cx="9795638" cy="111438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a:latin typeface="+mj-lt"/>
                <a:ea typeface="+mj-ea"/>
                <a:cs typeface="+mj-cs"/>
              </a:rPr>
              <a:t>Monitoring and evaluation strategies</a:t>
            </a:r>
          </a:p>
        </p:txBody>
      </p:sp>
      <p:sp>
        <p:nvSpPr>
          <p:cNvPr id="9" name="Obdélník 8">
            <a:extLst>
              <a:ext uri="{FF2B5EF4-FFF2-40B4-BE49-F238E27FC236}">
                <a16:creationId xmlns:a16="http://schemas.microsoft.com/office/drawing/2014/main" id="{A923F6AE-CA4B-8B8D-85FB-3D6120123A54}"/>
              </a:ext>
            </a:extLst>
          </p:cNvPr>
          <p:cNvSpPr/>
          <p:nvPr/>
        </p:nvSpPr>
        <p:spPr>
          <a:xfrm>
            <a:off x="514350" y="1839595"/>
            <a:ext cx="5172075" cy="4046855"/>
          </a:xfrm>
          <a:prstGeom prst="rect">
            <a:avLst/>
          </a:prstGeom>
        </p:spPr>
        <p:txBody>
          <a:bodyPr vert="horz" lIns="91440" tIns="45720" rIns="91440" bIns="45720" rtlCol="0">
            <a:normAutofit/>
          </a:bodyPr>
          <a:lstStyle/>
          <a:p>
            <a:pPr algn="ctr">
              <a:lnSpc>
                <a:spcPct val="90000"/>
              </a:lnSpc>
              <a:spcBef>
                <a:spcPts val="1000"/>
              </a:spcBef>
            </a:pPr>
            <a:endParaRPr lang="cs-CZ" sz="2400" b="1"/>
          </a:p>
          <a:p>
            <a:pPr>
              <a:lnSpc>
                <a:spcPct val="90000"/>
              </a:lnSpc>
              <a:spcBef>
                <a:spcPts val="1000"/>
              </a:spcBef>
            </a:pPr>
            <a:r>
              <a:rPr lang="cs-CZ" sz="2400" b="1"/>
              <a:t>          </a:t>
            </a:r>
            <a:r>
              <a:rPr lang="en-US" sz="2400" b="1"/>
              <a:t>In</a:t>
            </a:r>
            <a:r>
              <a:rPr lang="en-US" sz="2500" b="1"/>
              <a:t>tervention logic</a:t>
            </a:r>
            <a:endParaRPr lang="cs-CZ" sz="2500" b="1"/>
          </a:p>
        </p:txBody>
      </p:sp>
      <p:pic>
        <p:nvPicPr>
          <p:cNvPr id="2" name="Picture 2">
            <a:extLst>
              <a:ext uri="{FF2B5EF4-FFF2-40B4-BE49-F238E27FC236}">
                <a16:creationId xmlns:a16="http://schemas.microsoft.com/office/drawing/2014/main" id="{B1E7E824-A167-EBA9-CAEA-0F1444CC5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234" y="2991655"/>
            <a:ext cx="5828261" cy="3278396"/>
          </a:xfrm>
          <a:prstGeom prst="rect">
            <a:avLst/>
          </a:prstGeom>
        </p:spPr>
      </p:pic>
      <p:sp>
        <p:nvSpPr>
          <p:cNvPr id="4" name="Zástupný symbol pro číslo snímku 3">
            <a:extLst>
              <a:ext uri="{FF2B5EF4-FFF2-40B4-BE49-F238E27FC236}">
                <a16:creationId xmlns:a16="http://schemas.microsoft.com/office/drawing/2014/main" id="{F688153B-36FA-A900-FD0E-B3DC2569366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6F15528-21DE-4FAA-801E-634DDDAF4B2B}" type="slidenum">
              <a:rPr lang="en-US" smtClean="0"/>
              <a:pPr>
                <a:spcAft>
                  <a:spcPts val="600"/>
                </a:spcAft>
              </a:pPr>
              <a:t>23</a:t>
            </a:fld>
            <a:endParaRPr lang="en-US"/>
          </a:p>
        </p:txBody>
      </p:sp>
      <p:sp>
        <p:nvSpPr>
          <p:cNvPr id="11" name="TextovéPole 10">
            <a:extLst>
              <a:ext uri="{FF2B5EF4-FFF2-40B4-BE49-F238E27FC236}">
                <a16:creationId xmlns:a16="http://schemas.microsoft.com/office/drawing/2014/main" id="{A9A6A327-EF64-76BE-F550-1D9BBD64A014}"/>
              </a:ext>
            </a:extLst>
          </p:cNvPr>
          <p:cNvSpPr txBox="1"/>
          <p:nvPr/>
        </p:nvSpPr>
        <p:spPr>
          <a:xfrm>
            <a:off x="762000" y="3535207"/>
            <a:ext cx="4924425" cy="2492990"/>
          </a:xfrm>
          <a:prstGeom prst="rect">
            <a:avLst/>
          </a:prstGeom>
          <a:noFill/>
        </p:spPr>
        <p:txBody>
          <a:bodyPr wrap="square" rtlCol="0">
            <a:spAutoFit/>
          </a:bodyPr>
          <a:lstStyle/>
          <a:p>
            <a:pPr marL="285750" indent="-285750">
              <a:buFont typeface="Arial" panose="020B0604020202020204" pitchFamily="34" charset="0"/>
              <a:buChar char="•"/>
            </a:pPr>
            <a:r>
              <a:rPr lang="cs-CZ" sz="2400" err="1">
                <a:solidFill>
                  <a:schemeClr val="bg1"/>
                </a:solidFill>
              </a:rPr>
              <a:t>Analysis</a:t>
            </a:r>
            <a:endParaRPr lang="cs-CZ" sz="2400">
              <a:solidFill>
                <a:schemeClr val="bg1"/>
              </a:solidFill>
            </a:endParaRPr>
          </a:p>
          <a:p>
            <a:pPr marL="285750" indent="-285750">
              <a:buFont typeface="Arial" panose="020B0604020202020204" pitchFamily="34" charset="0"/>
              <a:buChar char="•"/>
            </a:pPr>
            <a:r>
              <a:rPr lang="cs-CZ" sz="2400" err="1">
                <a:solidFill>
                  <a:schemeClr val="bg1"/>
                </a:solidFill>
              </a:rPr>
              <a:t>Context</a:t>
            </a:r>
            <a:r>
              <a:rPr lang="cs-CZ" sz="2400">
                <a:solidFill>
                  <a:schemeClr val="bg1"/>
                </a:solidFill>
              </a:rPr>
              <a:t> </a:t>
            </a:r>
            <a:r>
              <a:rPr lang="cs-CZ" sz="2400" err="1">
                <a:solidFill>
                  <a:schemeClr val="bg1"/>
                </a:solidFill>
              </a:rPr>
              <a:t>factors</a:t>
            </a:r>
            <a:r>
              <a:rPr lang="cs-CZ" sz="2400">
                <a:solidFill>
                  <a:schemeClr val="bg1"/>
                </a:solidFill>
              </a:rPr>
              <a:t> </a:t>
            </a:r>
            <a:r>
              <a:rPr lang="cs-CZ" sz="2400" err="1">
                <a:solidFill>
                  <a:schemeClr val="bg1"/>
                </a:solidFill>
              </a:rPr>
              <a:t>reflection</a:t>
            </a:r>
            <a:endParaRPr lang="cs-CZ" sz="2400">
              <a:solidFill>
                <a:schemeClr val="bg1"/>
              </a:solidFill>
            </a:endParaRPr>
          </a:p>
          <a:p>
            <a:pPr marL="285750" indent="-285750">
              <a:buFont typeface="Arial" panose="020B0604020202020204" pitchFamily="34" charset="0"/>
              <a:buChar char="•"/>
            </a:pPr>
            <a:r>
              <a:rPr lang="cs-CZ" sz="2400" err="1">
                <a:solidFill>
                  <a:schemeClr val="bg1"/>
                </a:solidFill>
              </a:rPr>
              <a:t>Setting</a:t>
            </a:r>
            <a:r>
              <a:rPr lang="cs-CZ" sz="2400">
                <a:solidFill>
                  <a:schemeClr val="bg1"/>
                </a:solidFill>
              </a:rPr>
              <a:t> </a:t>
            </a:r>
            <a:r>
              <a:rPr lang="cs-CZ" sz="2400" err="1">
                <a:solidFill>
                  <a:schemeClr val="bg1"/>
                </a:solidFill>
              </a:rPr>
              <a:t>the</a:t>
            </a:r>
            <a:r>
              <a:rPr lang="cs-CZ" sz="2400">
                <a:solidFill>
                  <a:schemeClr val="bg1"/>
                </a:solidFill>
              </a:rPr>
              <a:t> </a:t>
            </a:r>
            <a:r>
              <a:rPr lang="cs-CZ" sz="2400" err="1">
                <a:solidFill>
                  <a:schemeClr val="bg1"/>
                </a:solidFill>
              </a:rPr>
              <a:t>objectives</a:t>
            </a:r>
            <a:endParaRPr lang="cs-CZ" sz="2400">
              <a:solidFill>
                <a:schemeClr val="bg1"/>
              </a:solidFill>
            </a:endParaRPr>
          </a:p>
          <a:p>
            <a:pPr marL="285750" indent="-285750">
              <a:buFont typeface="Arial" panose="020B0604020202020204" pitchFamily="34" charset="0"/>
              <a:buChar char="•"/>
            </a:pPr>
            <a:r>
              <a:rPr lang="cs-CZ" sz="2400" err="1">
                <a:solidFill>
                  <a:schemeClr val="bg1"/>
                </a:solidFill>
              </a:rPr>
              <a:t>Definition</a:t>
            </a:r>
            <a:r>
              <a:rPr lang="cs-CZ" sz="2400">
                <a:solidFill>
                  <a:schemeClr val="bg1"/>
                </a:solidFill>
              </a:rPr>
              <a:t> </a:t>
            </a:r>
            <a:r>
              <a:rPr lang="cs-CZ" sz="2400" err="1">
                <a:solidFill>
                  <a:schemeClr val="bg1"/>
                </a:solidFill>
              </a:rPr>
              <a:t>of</a:t>
            </a:r>
            <a:r>
              <a:rPr lang="cs-CZ" sz="2400">
                <a:solidFill>
                  <a:schemeClr val="bg1"/>
                </a:solidFill>
              </a:rPr>
              <a:t> </a:t>
            </a:r>
            <a:r>
              <a:rPr lang="cs-CZ" sz="2400" err="1">
                <a:solidFill>
                  <a:schemeClr val="bg1"/>
                </a:solidFill>
              </a:rPr>
              <a:t>specific</a:t>
            </a:r>
            <a:r>
              <a:rPr lang="cs-CZ" sz="2400">
                <a:solidFill>
                  <a:schemeClr val="bg1"/>
                </a:solidFill>
              </a:rPr>
              <a:t> </a:t>
            </a:r>
            <a:r>
              <a:rPr lang="cs-CZ" sz="2400" err="1">
                <a:solidFill>
                  <a:schemeClr val="bg1"/>
                </a:solidFill>
              </a:rPr>
              <a:t>steps</a:t>
            </a:r>
            <a:r>
              <a:rPr lang="cs-CZ" sz="2400">
                <a:solidFill>
                  <a:schemeClr val="bg1"/>
                </a:solidFill>
              </a:rPr>
              <a:t> and </a:t>
            </a:r>
            <a:r>
              <a:rPr lang="cs-CZ" sz="2400" err="1">
                <a:solidFill>
                  <a:schemeClr val="bg1"/>
                </a:solidFill>
              </a:rPr>
              <a:t>activities</a:t>
            </a:r>
            <a:endParaRPr lang="cs-CZ" sz="2400">
              <a:solidFill>
                <a:schemeClr val="bg1"/>
              </a:solidFill>
            </a:endParaRPr>
          </a:p>
          <a:p>
            <a:pPr marL="285750" indent="-285750">
              <a:buFont typeface="Arial" panose="020B0604020202020204" pitchFamily="34" charset="0"/>
              <a:buChar char="•"/>
            </a:pPr>
            <a:endParaRPr lang="cs-CZ">
              <a:solidFill>
                <a:schemeClr val="bg1"/>
              </a:solidFill>
            </a:endParaRPr>
          </a:p>
          <a:p>
            <a:pPr marL="285750" indent="-285750">
              <a:buFont typeface="Arial" panose="020B0604020202020204" pitchFamily="34" charset="0"/>
              <a:buChar char="•"/>
            </a:pPr>
            <a:endParaRPr lang="cs-CZ">
              <a:solidFill>
                <a:schemeClr val="bg1"/>
              </a:solidFill>
            </a:endParaRPr>
          </a:p>
        </p:txBody>
      </p:sp>
      <p:sp>
        <p:nvSpPr>
          <p:cNvPr id="5" name="Rectangle 1">
            <a:extLst>
              <a:ext uri="{FF2B5EF4-FFF2-40B4-BE49-F238E27FC236}">
                <a16:creationId xmlns:a16="http://schemas.microsoft.com/office/drawing/2014/main" id="{86F017E8-602F-616B-F08E-DB4263270EF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pic>
        <p:nvPicPr>
          <p:cNvPr id="10" name="Obrázek 9" descr="Obsah obrázku ilustrace">
            <a:extLst>
              <a:ext uri="{FF2B5EF4-FFF2-40B4-BE49-F238E27FC236}">
                <a16:creationId xmlns:a16="http://schemas.microsoft.com/office/drawing/2014/main" id="{9EAB9C49-8A13-EE1B-1CBF-EE278A613BA3}"/>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0261" y="3429000"/>
            <a:ext cx="5167914" cy="2324414"/>
          </a:xfrm>
          <a:prstGeom prst="rect">
            <a:avLst/>
          </a:prstGeom>
        </p:spPr>
      </p:pic>
    </p:spTree>
    <p:extLst>
      <p:ext uri="{BB962C8B-B14F-4D97-AF65-F5344CB8AC3E}">
        <p14:creationId xmlns:p14="http://schemas.microsoft.com/office/powerpoint/2010/main" val="3596374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BF7D2C-6319-996C-D52B-E15081AB7D27}"/>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B86D2CE-39C5-698B-E113-D589AF4EC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a:extLst>
              <a:ext uri="{FF2B5EF4-FFF2-40B4-BE49-F238E27FC236}">
                <a16:creationId xmlns:a16="http://schemas.microsoft.com/office/drawing/2014/main" id="{8AA55178-5DD0-7508-CB76-4115697CD436}"/>
              </a:ext>
            </a:extLst>
          </p:cNvPr>
          <p:cNvSpPr txBox="1"/>
          <p:nvPr/>
        </p:nvSpPr>
        <p:spPr>
          <a:xfrm>
            <a:off x="1198181" y="560881"/>
            <a:ext cx="9795638" cy="111438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a:latin typeface="+mj-lt"/>
                <a:ea typeface="+mj-ea"/>
                <a:cs typeface="+mj-cs"/>
              </a:rPr>
              <a:t>Monitoring and evaluation strategies</a:t>
            </a:r>
          </a:p>
        </p:txBody>
      </p:sp>
      <p:sp>
        <p:nvSpPr>
          <p:cNvPr id="9" name="Obdélník 8">
            <a:extLst>
              <a:ext uri="{FF2B5EF4-FFF2-40B4-BE49-F238E27FC236}">
                <a16:creationId xmlns:a16="http://schemas.microsoft.com/office/drawing/2014/main" id="{3F3C2375-1AE3-C2F6-E290-FFD183399342}"/>
              </a:ext>
            </a:extLst>
          </p:cNvPr>
          <p:cNvSpPr/>
          <p:nvPr/>
        </p:nvSpPr>
        <p:spPr>
          <a:xfrm>
            <a:off x="514350" y="1839595"/>
            <a:ext cx="5172075" cy="4046855"/>
          </a:xfrm>
          <a:prstGeom prst="rect">
            <a:avLst/>
          </a:prstGeom>
        </p:spPr>
        <p:txBody>
          <a:bodyPr vert="horz" lIns="91440" tIns="45720" rIns="91440" bIns="45720" rtlCol="0">
            <a:normAutofit/>
          </a:bodyPr>
          <a:lstStyle/>
          <a:p>
            <a:pPr>
              <a:lnSpc>
                <a:spcPct val="90000"/>
              </a:lnSpc>
              <a:spcBef>
                <a:spcPts val="1000"/>
              </a:spcBef>
            </a:pPr>
            <a:r>
              <a:rPr lang="cs-CZ" sz="2500" b="1"/>
              <a:t>          </a:t>
            </a:r>
            <a:r>
              <a:rPr lang="cs-CZ" sz="2500" b="1" err="1"/>
              <a:t>Impact</a:t>
            </a:r>
            <a:r>
              <a:rPr lang="cs-CZ" sz="2500" b="1"/>
              <a:t> </a:t>
            </a:r>
            <a:r>
              <a:rPr lang="cs-CZ" sz="2500" b="1" err="1"/>
              <a:t>pathway</a:t>
            </a:r>
            <a:endParaRPr lang="cs-CZ" sz="2500" b="1"/>
          </a:p>
        </p:txBody>
      </p:sp>
      <p:sp>
        <p:nvSpPr>
          <p:cNvPr id="4" name="Zástupný symbol pro číslo snímku 3">
            <a:extLst>
              <a:ext uri="{FF2B5EF4-FFF2-40B4-BE49-F238E27FC236}">
                <a16:creationId xmlns:a16="http://schemas.microsoft.com/office/drawing/2014/main" id="{306BAF25-BD6F-4D23-8883-A8E5FC79E62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6F15528-21DE-4FAA-801E-634DDDAF4B2B}" type="slidenum">
              <a:rPr lang="en-US" smtClean="0"/>
              <a:pPr>
                <a:spcAft>
                  <a:spcPts val="600"/>
                </a:spcAft>
              </a:pPr>
              <a:t>24</a:t>
            </a:fld>
            <a:endParaRPr lang="en-US"/>
          </a:p>
        </p:txBody>
      </p:sp>
      <p:pic>
        <p:nvPicPr>
          <p:cNvPr id="10" name="Obrázek 9" descr="Obsah obrázku ilustrace">
            <a:extLst>
              <a:ext uri="{FF2B5EF4-FFF2-40B4-BE49-F238E27FC236}">
                <a16:creationId xmlns:a16="http://schemas.microsoft.com/office/drawing/2014/main" id="{1C7EF67C-E9D1-42B2-FCA3-F160746912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0600" y="1518413"/>
            <a:ext cx="2890694" cy="1300170"/>
          </a:xfrm>
          <a:prstGeom prst="rect">
            <a:avLst/>
          </a:prstGeom>
        </p:spPr>
      </p:pic>
      <p:pic>
        <p:nvPicPr>
          <p:cNvPr id="13" name="Obrázek 12" descr="Obsah obrázku text, snímek obrazovky, Písmo, design&#10;&#10;Obsah vygenerovaný umělou inteligencí může být nesprávný.">
            <a:extLst>
              <a:ext uri="{FF2B5EF4-FFF2-40B4-BE49-F238E27FC236}">
                <a16:creationId xmlns:a16="http://schemas.microsoft.com/office/drawing/2014/main" id="{90F3CC60-73F8-5752-DEC5-5A1C207C4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8181" y="2972644"/>
            <a:ext cx="7412419" cy="3324475"/>
          </a:xfrm>
          <a:prstGeom prst="rect">
            <a:avLst/>
          </a:prstGeom>
        </p:spPr>
      </p:pic>
    </p:spTree>
    <p:extLst>
      <p:ext uri="{BB962C8B-B14F-4D97-AF65-F5344CB8AC3E}">
        <p14:creationId xmlns:p14="http://schemas.microsoft.com/office/powerpoint/2010/main" val="1054210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D28D8B-2F81-526E-E4DC-27BE524967EB}"/>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a:extLst>
              <a:ext uri="{FF2B5EF4-FFF2-40B4-BE49-F238E27FC236}">
                <a16:creationId xmlns:a16="http://schemas.microsoft.com/office/drawing/2014/main" id="{DD1AAE83-FBA5-F7EF-C902-F46D8F923F9A}"/>
              </a:ext>
            </a:extLst>
          </p:cNvPr>
          <p:cNvSpPr txBox="1"/>
          <p:nvPr/>
        </p:nvSpPr>
        <p:spPr>
          <a:xfrm>
            <a:off x="838200" y="365125"/>
            <a:ext cx="10515600" cy="130644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a:latin typeface="+mj-lt"/>
                <a:ea typeface="+mj-ea"/>
                <a:cs typeface="+mj-cs"/>
              </a:rPr>
              <a:t>Sustainability of GEP actions</a:t>
            </a:r>
            <a:r>
              <a:rPr lang="cs-CZ" sz="4000" b="1">
                <a:latin typeface="+mj-lt"/>
                <a:ea typeface="+mj-ea"/>
                <a:cs typeface="+mj-cs"/>
              </a:rPr>
              <a:t>: </a:t>
            </a:r>
            <a:r>
              <a:rPr lang="cs-CZ" sz="4000" b="1" err="1">
                <a:latin typeface="+mj-lt"/>
                <a:ea typeface="+mj-ea"/>
                <a:cs typeface="+mj-cs"/>
              </a:rPr>
              <a:t>Indicators</a:t>
            </a:r>
            <a:endParaRPr lang="cs-CZ" sz="4000" b="1">
              <a:latin typeface="+mj-lt"/>
              <a:ea typeface="+mj-ea"/>
              <a:cs typeface="+mj-cs"/>
            </a:endParaRPr>
          </a:p>
          <a:p>
            <a:pPr>
              <a:lnSpc>
                <a:spcPct val="90000"/>
              </a:lnSpc>
              <a:spcBef>
                <a:spcPct val="0"/>
              </a:spcBef>
              <a:spcAft>
                <a:spcPts val="600"/>
              </a:spcAft>
            </a:pPr>
            <a:r>
              <a:rPr lang="cs-CZ" sz="2000" b="1" err="1">
                <a:latin typeface="+mj-lt"/>
                <a:ea typeface="+mj-ea"/>
                <a:cs typeface="+mj-cs"/>
              </a:rPr>
              <a:t>Thematic</a:t>
            </a:r>
            <a:r>
              <a:rPr lang="cs-CZ" sz="2000" b="1">
                <a:latin typeface="+mj-lt"/>
                <a:ea typeface="+mj-ea"/>
                <a:cs typeface="+mj-cs"/>
              </a:rPr>
              <a:t> area: Gender balance in leadership and </a:t>
            </a:r>
            <a:r>
              <a:rPr lang="cs-CZ" sz="2000" b="1" err="1">
                <a:latin typeface="+mj-lt"/>
                <a:ea typeface="+mj-ea"/>
                <a:cs typeface="+mj-cs"/>
              </a:rPr>
              <a:t>decision-making</a:t>
            </a:r>
            <a:r>
              <a:rPr lang="cs-CZ" sz="2000" b="1">
                <a:latin typeface="+mj-lt"/>
                <a:ea typeface="+mj-ea"/>
                <a:cs typeface="+mj-cs"/>
              </a:rPr>
              <a:t> – </a:t>
            </a:r>
            <a:r>
              <a:rPr lang="cs-CZ" sz="2000" b="1" err="1">
                <a:latin typeface="+mj-lt"/>
                <a:ea typeface="+mj-ea"/>
                <a:cs typeface="+mj-cs"/>
              </a:rPr>
              <a:t>example</a:t>
            </a:r>
            <a:r>
              <a:rPr lang="cs-CZ" sz="2000" b="1">
                <a:latin typeface="+mj-lt"/>
                <a:ea typeface="+mj-ea"/>
                <a:cs typeface="+mj-cs"/>
              </a:rPr>
              <a:t> </a:t>
            </a:r>
            <a:r>
              <a:rPr lang="cs-CZ" sz="2000" b="1" err="1">
                <a:latin typeface="+mj-lt"/>
                <a:ea typeface="+mj-ea"/>
                <a:cs typeface="+mj-cs"/>
              </a:rPr>
              <a:t>of</a:t>
            </a:r>
            <a:r>
              <a:rPr lang="cs-CZ" sz="2000" b="1">
                <a:latin typeface="+mj-lt"/>
                <a:ea typeface="+mj-ea"/>
                <a:cs typeface="+mj-cs"/>
              </a:rPr>
              <a:t> </a:t>
            </a:r>
            <a:r>
              <a:rPr lang="cs-CZ" sz="2000" b="1" err="1">
                <a:latin typeface="+mj-lt"/>
                <a:ea typeface="+mj-ea"/>
                <a:cs typeface="+mj-cs"/>
              </a:rPr>
              <a:t>indicator</a:t>
            </a:r>
            <a:r>
              <a:rPr lang="cs-CZ" sz="2000" b="1">
                <a:latin typeface="+mj-lt"/>
                <a:ea typeface="+mj-ea"/>
                <a:cs typeface="+mj-cs"/>
              </a:rPr>
              <a:t> </a:t>
            </a:r>
            <a:r>
              <a:rPr lang="cs-CZ" sz="2000" b="1" err="1">
                <a:latin typeface="+mj-lt"/>
                <a:ea typeface="+mj-ea"/>
                <a:cs typeface="+mj-cs"/>
              </a:rPr>
              <a:t>setting</a:t>
            </a:r>
            <a:endParaRPr lang="en-US" sz="2000" b="1">
              <a:latin typeface="+mj-lt"/>
              <a:ea typeface="+mj-ea"/>
              <a:cs typeface="+mj-cs"/>
            </a:endParaRPr>
          </a:p>
        </p:txBody>
      </p:sp>
      <p:sp>
        <p:nvSpPr>
          <p:cNvPr id="9" name="Obdélník 8">
            <a:extLst>
              <a:ext uri="{FF2B5EF4-FFF2-40B4-BE49-F238E27FC236}">
                <a16:creationId xmlns:a16="http://schemas.microsoft.com/office/drawing/2014/main" id="{844EAFD6-E6AA-1387-FFD7-46F43395BF92}"/>
              </a:ext>
            </a:extLst>
          </p:cNvPr>
          <p:cNvSpPr/>
          <p:nvPr/>
        </p:nvSpPr>
        <p:spPr>
          <a:xfrm>
            <a:off x="838200" y="1825625"/>
            <a:ext cx="6572140" cy="4303464"/>
          </a:xfrm>
          <a:prstGeom prst="rect">
            <a:avLst/>
          </a:prstGeom>
        </p:spPr>
        <p:txBody>
          <a:bodyPr vert="horz" lIns="91440" tIns="45720" rIns="91440" bIns="45720" rtlCol="0">
            <a:normAutofit fontScale="70000" lnSpcReduction="20000"/>
          </a:bodyPr>
          <a:lstStyle/>
          <a:p>
            <a:pPr marL="114300" algn="just">
              <a:lnSpc>
                <a:spcPct val="90000"/>
              </a:lnSpc>
              <a:spcAft>
                <a:spcPts val="600"/>
              </a:spcAft>
            </a:pPr>
            <a:endParaRPr lang="cs-CZ" sz="1900" b="1">
              <a:latin typeface="+mj-lt"/>
            </a:endParaRPr>
          </a:p>
          <a:p>
            <a:pPr marL="342900" indent="-228600" algn="just">
              <a:lnSpc>
                <a:spcPct val="90000"/>
              </a:lnSpc>
              <a:spcAft>
                <a:spcPts val="600"/>
              </a:spcAft>
              <a:buFont typeface="Arial" panose="020B0604020202020204" pitchFamily="34" charset="0"/>
              <a:buChar char="•"/>
            </a:pPr>
            <a:r>
              <a:rPr lang="en-US" sz="1900" b="1">
                <a:latin typeface="+mj-lt"/>
              </a:rPr>
              <a:t>Cultural level</a:t>
            </a:r>
            <a:endParaRPr lang="cs-CZ" sz="1900" b="1">
              <a:latin typeface="+mj-lt"/>
            </a:endParaRPr>
          </a:p>
          <a:p>
            <a:pPr marL="800100" lvl="1" indent="-228600" algn="just">
              <a:lnSpc>
                <a:spcPct val="90000"/>
              </a:lnSpc>
              <a:spcAft>
                <a:spcPts val="600"/>
              </a:spcAft>
              <a:buFont typeface="Arial" panose="020B0604020202020204" pitchFamily="34" charset="0"/>
              <a:buChar char="•"/>
            </a:pPr>
            <a:r>
              <a:rPr lang="en-US" sz="1900">
                <a:latin typeface="+mj-lt"/>
              </a:rPr>
              <a:t>Introduce proactive measures to identify suitable female candidates through active outreach and direct support to potential female candidates (indicator: number of identified female professionals</a:t>
            </a:r>
            <a:r>
              <a:rPr lang="cs-CZ" sz="1900">
                <a:latin typeface="+mj-lt"/>
              </a:rPr>
              <a:t> </a:t>
            </a:r>
            <a:r>
              <a:rPr lang="en-US" sz="1900">
                <a:latin typeface="+mj-lt"/>
              </a:rPr>
              <a:t>suitable for the positions).</a:t>
            </a:r>
            <a:endParaRPr lang="cs-CZ" sz="1900">
              <a:latin typeface="+mj-lt"/>
            </a:endParaRPr>
          </a:p>
          <a:p>
            <a:pPr marL="342900" indent="-228600">
              <a:lnSpc>
                <a:spcPct val="90000"/>
              </a:lnSpc>
              <a:spcAft>
                <a:spcPts val="600"/>
              </a:spcAft>
              <a:buFont typeface="Arial" panose="020B0604020202020204" pitchFamily="34" charset="0"/>
              <a:buChar char="•"/>
            </a:pPr>
            <a:r>
              <a:rPr lang="en-US" sz="1900" b="1">
                <a:latin typeface="+mj-lt"/>
              </a:rPr>
              <a:t>Institutional level</a:t>
            </a:r>
            <a:endParaRPr lang="cs-CZ" sz="1900" b="1">
              <a:latin typeface="+mj-lt"/>
            </a:endParaRPr>
          </a:p>
          <a:p>
            <a:pPr marL="800100" lvl="1" indent="-228600" algn="just">
              <a:lnSpc>
                <a:spcPct val="90000"/>
              </a:lnSpc>
              <a:spcAft>
                <a:spcPts val="600"/>
              </a:spcAft>
              <a:buFont typeface="Arial" panose="020B0604020202020204" pitchFamily="34" charset="0"/>
              <a:buChar char="•"/>
            </a:pPr>
            <a:r>
              <a:rPr lang="en-US" sz="1900">
                <a:latin typeface="+mj-lt"/>
              </a:rPr>
              <a:t>Ensure an increase in the proportion of women in the pool for selection for leadership positions by explicitly</a:t>
            </a:r>
            <a:r>
              <a:rPr lang="cs-CZ" sz="1900">
                <a:latin typeface="+mj-lt"/>
              </a:rPr>
              <a:t> </a:t>
            </a:r>
            <a:r>
              <a:rPr lang="en-US" sz="1900">
                <a:latin typeface="+mj-lt"/>
              </a:rPr>
              <a:t>stating that women are welcome (indicator: calls for prospective employees).</a:t>
            </a:r>
            <a:endParaRPr lang="cs-CZ" sz="1900">
              <a:latin typeface="+mj-lt"/>
            </a:endParaRPr>
          </a:p>
          <a:p>
            <a:pPr marL="800100" lvl="1" indent="-228600" algn="just">
              <a:lnSpc>
                <a:spcPct val="90000"/>
              </a:lnSpc>
              <a:spcAft>
                <a:spcPts val="600"/>
              </a:spcAft>
              <a:buFont typeface="Arial" panose="020B0604020202020204" pitchFamily="34" charset="0"/>
              <a:buChar char="•"/>
            </a:pPr>
            <a:r>
              <a:rPr lang="en-US" sz="1900">
                <a:latin typeface="+mj-lt"/>
              </a:rPr>
              <a:t>Increase progressively the proportion of women in leadership positions (in specific committees/commissions.) by setting percentage targets for women's representation (indicator: indicating the target percentage of women in the specified positions in the relevant regulations or internal guidelines).</a:t>
            </a:r>
            <a:endParaRPr lang="cs-CZ" sz="1900">
              <a:latin typeface="+mj-lt"/>
            </a:endParaRPr>
          </a:p>
          <a:p>
            <a:pPr marL="800100" lvl="1" indent="-228600" algn="just">
              <a:lnSpc>
                <a:spcPct val="90000"/>
              </a:lnSpc>
              <a:spcAft>
                <a:spcPts val="600"/>
              </a:spcAft>
              <a:buFont typeface="Arial" panose="020B0604020202020204" pitchFamily="34" charset="0"/>
              <a:buChar char="•"/>
            </a:pPr>
            <a:r>
              <a:rPr lang="en-US" sz="1900">
                <a:latin typeface="+mj-lt"/>
              </a:rPr>
              <a:t>Ensure that information on regulations, procedures and processes relating to career advancement is widely known, disseminated and accessible to all (Indicator: inclusion of detailed information in the information package on entry, regular briefing by management</a:t>
            </a:r>
            <a:r>
              <a:rPr lang="cs-CZ" sz="1900">
                <a:latin typeface="+mj-lt"/>
              </a:rPr>
              <a:t> </a:t>
            </a:r>
            <a:r>
              <a:rPr lang="en-US" sz="1900">
                <a:latin typeface="+mj-lt"/>
              </a:rPr>
              <a:t>at worker meetings).</a:t>
            </a:r>
            <a:endParaRPr lang="cs-CZ" sz="1900" b="1">
              <a:latin typeface="+mj-lt"/>
            </a:endParaRPr>
          </a:p>
          <a:p>
            <a:pPr marL="342900" indent="-228600">
              <a:lnSpc>
                <a:spcPct val="90000"/>
              </a:lnSpc>
              <a:spcAft>
                <a:spcPts val="600"/>
              </a:spcAft>
              <a:buFont typeface="Arial" panose="020B0604020202020204" pitchFamily="34" charset="0"/>
              <a:buChar char="•"/>
            </a:pPr>
            <a:r>
              <a:rPr lang="cs-CZ" sz="1900" b="1" err="1">
                <a:latin typeface="+mj-lt"/>
              </a:rPr>
              <a:t>Personal</a:t>
            </a:r>
            <a:r>
              <a:rPr lang="cs-CZ" sz="1900" b="1">
                <a:latin typeface="+mj-lt"/>
              </a:rPr>
              <a:t> level</a:t>
            </a:r>
          </a:p>
          <a:p>
            <a:pPr marL="800100" lvl="1" indent="-228600">
              <a:lnSpc>
                <a:spcPct val="90000"/>
              </a:lnSpc>
              <a:spcAft>
                <a:spcPts val="600"/>
              </a:spcAft>
              <a:buFont typeface="Arial" panose="020B0604020202020204" pitchFamily="34" charset="0"/>
              <a:buChar char="•"/>
            </a:pPr>
            <a:r>
              <a:rPr lang="en-US" sz="1900">
                <a:latin typeface="+mj-lt"/>
              </a:rPr>
              <a:t>Increase women's motivation to participate in tenders through networking with women in senior positions and informal sharing (indicator: number of networking/sharing </a:t>
            </a:r>
            <a:r>
              <a:rPr lang="en-US" sz="1900" err="1">
                <a:latin typeface="+mj-lt"/>
              </a:rPr>
              <a:t>events,participant</a:t>
            </a:r>
            <a:r>
              <a:rPr lang="en-US" sz="1900">
                <a:latin typeface="+mj-lt"/>
              </a:rPr>
              <a:t> satisfaction).</a:t>
            </a:r>
            <a:endParaRPr lang="cs-CZ" sz="1900">
              <a:latin typeface="+mj-lt"/>
            </a:endParaRPr>
          </a:p>
          <a:p>
            <a:pPr marL="800100" lvl="1" indent="-228600">
              <a:lnSpc>
                <a:spcPct val="90000"/>
              </a:lnSpc>
              <a:spcAft>
                <a:spcPts val="600"/>
              </a:spcAft>
              <a:buFont typeface="Arial" panose="020B0604020202020204" pitchFamily="34" charset="0"/>
              <a:buChar char="•"/>
            </a:pPr>
            <a:r>
              <a:rPr lang="en-US" sz="1900" err="1">
                <a:latin typeface="+mj-lt"/>
              </a:rPr>
              <a:t>Organise</a:t>
            </a:r>
            <a:r>
              <a:rPr lang="en-US" sz="1900">
                <a:latin typeface="+mj-lt"/>
              </a:rPr>
              <a:t> leadership training for women (indicator: training delivered, content, number of</a:t>
            </a:r>
            <a:r>
              <a:rPr lang="cs-CZ" sz="1900">
                <a:latin typeface="+mj-lt"/>
              </a:rPr>
              <a:t> </a:t>
            </a:r>
            <a:r>
              <a:rPr lang="en-US" sz="1900">
                <a:latin typeface="+mj-lt"/>
              </a:rPr>
              <a:t>participants and age).</a:t>
            </a:r>
            <a:endParaRPr lang="cs-CZ" sz="1900" b="1">
              <a:latin typeface="+mj-lt"/>
            </a:endParaRPr>
          </a:p>
        </p:txBody>
      </p:sp>
      <p:pic>
        <p:nvPicPr>
          <p:cNvPr id="8" name="Obrázek 7" descr="Obsah obrázku ilustrace&#10;&#10;Obsah vygenerovaný umělou inteligencí může být nesprávný.">
            <a:extLst>
              <a:ext uri="{FF2B5EF4-FFF2-40B4-BE49-F238E27FC236}">
                <a16:creationId xmlns:a16="http://schemas.microsoft.com/office/drawing/2014/main" id="{EB50F965-2CED-E107-3273-205A917C0A08}"/>
              </a:ext>
            </a:extLst>
          </p:cNvPr>
          <p:cNvPicPr>
            <a:picLocks noChangeAspect="1"/>
          </p:cNvPicPr>
          <p:nvPr/>
        </p:nvPicPr>
        <p:blipFill>
          <a:blip r:embed="rId2" cstate="print">
            <a:extLst>
              <a:ext uri="{28A0092B-C50C-407E-A947-70E740481C1C}">
                <a14:useLocalDpi xmlns:a14="http://schemas.microsoft.com/office/drawing/2010/main" val="0"/>
              </a:ext>
            </a:extLst>
          </a:blip>
          <a:srcRect l="17139" r="17138" b="-1"/>
          <a:stretch>
            <a:fillRect/>
          </a:stretch>
        </p:blipFill>
        <p:spPr>
          <a:xfrm>
            <a:off x="7410340" y="2625436"/>
            <a:ext cx="3943460" cy="2700090"/>
          </a:xfrm>
          <a:prstGeom prst="rect">
            <a:avLst/>
          </a:prstGeom>
        </p:spPr>
      </p:pic>
      <p:sp>
        <p:nvSpPr>
          <p:cNvPr id="4" name="Zástupný symbol pro číslo snímku 3">
            <a:extLst>
              <a:ext uri="{FF2B5EF4-FFF2-40B4-BE49-F238E27FC236}">
                <a16:creationId xmlns:a16="http://schemas.microsoft.com/office/drawing/2014/main" id="{D8CD4BEC-2BA4-EDF6-CFC0-64ADE416C2F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B6F15528-21DE-4FAA-801E-634DDDAF4B2B}" type="slidenum">
              <a:rPr lang="en-US">
                <a:solidFill>
                  <a:prstClr val="black">
                    <a:tint val="75000"/>
                  </a:prstClr>
                </a:solidFill>
                <a:latin typeface="Calibri" panose="020F0502020204030204"/>
              </a:rPr>
              <a:pPr>
                <a:spcAft>
                  <a:spcPts val="600"/>
                </a:spcAft>
                <a:defRPr/>
              </a:pPr>
              <a:t>25</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07529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757DED-92A7-BCCD-9DCE-CBECFEDD63D7}"/>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rázek 7" descr="Obsah obrázku ilustrace&#10;&#10;Obsah vygenerovaný umělou inteligencí může být nesprávný.">
            <a:extLst>
              <a:ext uri="{FF2B5EF4-FFF2-40B4-BE49-F238E27FC236}">
                <a16:creationId xmlns:a16="http://schemas.microsoft.com/office/drawing/2014/main" id="{F7EC4048-89B0-8101-790C-DFB904418315}"/>
              </a:ext>
            </a:extLst>
          </p:cNvPr>
          <p:cNvPicPr>
            <a:picLocks noChangeAspect="1"/>
          </p:cNvPicPr>
          <p:nvPr/>
        </p:nvPicPr>
        <p:blipFill>
          <a:blip r:embed="rId2" cstate="print">
            <a:extLst>
              <a:ext uri="{28A0092B-C50C-407E-A947-70E740481C1C}">
                <a14:useLocalDpi xmlns:a14="http://schemas.microsoft.com/office/drawing/2010/main" val="0"/>
              </a:ext>
            </a:extLst>
          </a:blip>
          <a:srcRect l="26313" r="10238"/>
          <a:stretch>
            <a:fillRect/>
          </a:stretch>
        </p:blipFill>
        <p:spPr>
          <a:xfrm>
            <a:off x="1"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a:extLst>
              <a:ext uri="{FF2B5EF4-FFF2-40B4-BE49-F238E27FC236}">
                <a16:creationId xmlns:a16="http://schemas.microsoft.com/office/drawing/2014/main" id="{801D30A5-CA33-C69F-35C1-4391DACF4878}"/>
              </a:ext>
            </a:extLst>
          </p:cNvPr>
          <p:cNvSpPr txBox="1"/>
          <p:nvPr/>
        </p:nvSpPr>
        <p:spPr>
          <a:xfrm>
            <a:off x="7531610" y="365125"/>
            <a:ext cx="3822189" cy="1899912"/>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200">
                <a:latin typeface="+mj-lt"/>
                <a:ea typeface="+mj-ea"/>
                <a:cs typeface="+mj-cs"/>
              </a:rPr>
              <a:t>Monitoring and evaluation strategies for GEP sustainability</a:t>
            </a:r>
            <a:r>
              <a:rPr lang="cs-CZ" sz="3200">
                <a:latin typeface="+mj-lt"/>
                <a:ea typeface="+mj-ea"/>
                <a:cs typeface="+mj-cs"/>
              </a:rPr>
              <a:t>:</a:t>
            </a:r>
            <a:endParaRPr lang="en-US" sz="3200">
              <a:latin typeface="+mj-lt"/>
              <a:ea typeface="+mj-ea"/>
              <a:cs typeface="+mj-cs"/>
            </a:endParaRPr>
          </a:p>
          <a:p>
            <a:pPr>
              <a:lnSpc>
                <a:spcPct val="90000"/>
              </a:lnSpc>
              <a:spcBef>
                <a:spcPct val="0"/>
              </a:spcBef>
              <a:spcAft>
                <a:spcPts val="600"/>
              </a:spcAft>
            </a:pPr>
            <a:r>
              <a:rPr lang="cs-CZ" sz="3200" b="1" err="1">
                <a:latin typeface="+mj-lt"/>
                <a:ea typeface="+mj-ea"/>
                <a:cs typeface="+mj-cs"/>
              </a:rPr>
              <a:t>Change</a:t>
            </a:r>
            <a:r>
              <a:rPr lang="cs-CZ" sz="3200" b="1">
                <a:latin typeface="+mj-lt"/>
                <a:ea typeface="+mj-ea"/>
                <a:cs typeface="+mj-cs"/>
              </a:rPr>
              <a:t> </a:t>
            </a:r>
            <a:r>
              <a:rPr lang="cs-CZ" sz="3200" b="1" err="1">
                <a:latin typeface="+mj-lt"/>
                <a:ea typeface="+mj-ea"/>
                <a:cs typeface="+mj-cs"/>
              </a:rPr>
              <a:t>agents</a:t>
            </a:r>
            <a:endParaRPr lang="en-US" sz="3200" b="1">
              <a:latin typeface="+mj-lt"/>
              <a:ea typeface="+mj-ea"/>
              <a:cs typeface="+mj-cs"/>
            </a:endParaRPr>
          </a:p>
        </p:txBody>
      </p:sp>
      <p:sp>
        <p:nvSpPr>
          <p:cNvPr id="9" name="Obdélník 8">
            <a:extLst>
              <a:ext uri="{FF2B5EF4-FFF2-40B4-BE49-F238E27FC236}">
                <a16:creationId xmlns:a16="http://schemas.microsoft.com/office/drawing/2014/main" id="{07FAE905-B6FF-FD0C-957F-6A2D9CD43D41}"/>
              </a:ext>
            </a:extLst>
          </p:cNvPr>
          <p:cNvSpPr/>
          <p:nvPr/>
        </p:nvSpPr>
        <p:spPr>
          <a:xfrm>
            <a:off x="7531610" y="2434201"/>
            <a:ext cx="3822189" cy="2614049"/>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endParaRPr lang="cs-CZ" sz="2000"/>
          </a:p>
          <a:p>
            <a:pPr marL="342900" indent="-228600">
              <a:lnSpc>
                <a:spcPct val="90000"/>
              </a:lnSpc>
              <a:spcAft>
                <a:spcPts val="600"/>
              </a:spcAft>
              <a:buFont typeface="Arial" panose="020B0604020202020204" pitchFamily="34" charset="0"/>
              <a:buChar char="•"/>
            </a:pPr>
            <a:r>
              <a:rPr lang="cs-CZ" sz="2000" err="1"/>
              <a:t>Key</a:t>
            </a:r>
            <a:r>
              <a:rPr lang="cs-CZ" sz="2000"/>
              <a:t> </a:t>
            </a:r>
            <a:r>
              <a:rPr lang="cs-CZ" sz="2000" err="1"/>
              <a:t>factor</a:t>
            </a:r>
            <a:r>
              <a:rPr lang="cs-CZ" sz="2000"/>
              <a:t> for GEP </a:t>
            </a:r>
            <a:r>
              <a:rPr lang="cs-CZ" sz="2000" err="1"/>
              <a:t>sustainability</a:t>
            </a:r>
            <a:endParaRPr lang="cs-CZ" sz="2000"/>
          </a:p>
          <a:p>
            <a:pPr marL="342900" indent="-228600">
              <a:lnSpc>
                <a:spcPct val="90000"/>
              </a:lnSpc>
              <a:spcAft>
                <a:spcPts val="600"/>
              </a:spcAft>
              <a:buFont typeface="Arial" panose="020B0604020202020204" pitchFamily="34" charset="0"/>
              <a:buChar char="•"/>
            </a:pPr>
            <a:r>
              <a:rPr lang="cs-CZ" sz="2000" err="1"/>
              <a:t>Sufficient</a:t>
            </a:r>
            <a:r>
              <a:rPr lang="cs-CZ" sz="2000"/>
              <a:t> support </a:t>
            </a:r>
          </a:p>
          <a:p>
            <a:pPr marL="342900" indent="-228600">
              <a:lnSpc>
                <a:spcPct val="90000"/>
              </a:lnSpc>
              <a:spcAft>
                <a:spcPts val="600"/>
              </a:spcAft>
              <a:buFont typeface="Arial" panose="020B0604020202020204" pitchFamily="34" charset="0"/>
              <a:buChar char="•"/>
            </a:pPr>
            <a:r>
              <a:rPr lang="cs-CZ" sz="2000" err="1"/>
              <a:t>Cooperation</a:t>
            </a:r>
            <a:r>
              <a:rPr lang="cs-CZ" sz="2000"/>
              <a:t> </a:t>
            </a:r>
            <a:r>
              <a:rPr lang="cs-CZ" sz="2000" err="1"/>
              <a:t>within</a:t>
            </a:r>
            <a:r>
              <a:rPr lang="cs-CZ" sz="2000"/>
              <a:t> and </a:t>
            </a:r>
            <a:r>
              <a:rPr lang="cs-CZ" sz="2000" err="1"/>
              <a:t>outside</a:t>
            </a:r>
            <a:r>
              <a:rPr lang="cs-CZ" sz="2000"/>
              <a:t> </a:t>
            </a:r>
            <a:r>
              <a:rPr lang="cs-CZ" sz="2000" err="1"/>
              <a:t>intitution</a:t>
            </a:r>
            <a:endParaRPr lang="cs-CZ" sz="2000"/>
          </a:p>
          <a:p>
            <a:pPr marL="342900" indent="-228600">
              <a:lnSpc>
                <a:spcPct val="90000"/>
              </a:lnSpc>
              <a:spcAft>
                <a:spcPts val="600"/>
              </a:spcAft>
              <a:buFont typeface="Arial" panose="020B0604020202020204" pitchFamily="34" charset="0"/>
              <a:buChar char="•"/>
            </a:pPr>
            <a:r>
              <a:rPr lang="cs-CZ" sz="2000"/>
              <a:t>„Care for </a:t>
            </a:r>
            <a:r>
              <a:rPr lang="cs-CZ" sz="2000" err="1"/>
              <a:t>carers</a:t>
            </a:r>
            <a:r>
              <a:rPr lang="cs-CZ" sz="2000"/>
              <a:t>“</a:t>
            </a:r>
          </a:p>
          <a:p>
            <a:pPr marL="342900" indent="-228600">
              <a:lnSpc>
                <a:spcPct val="90000"/>
              </a:lnSpc>
              <a:spcAft>
                <a:spcPts val="600"/>
              </a:spcAft>
              <a:buFont typeface="Arial" panose="020B0604020202020204" pitchFamily="34" charset="0"/>
              <a:buChar char="•"/>
            </a:pPr>
            <a:r>
              <a:rPr lang="cs-CZ" sz="2000" err="1"/>
              <a:t>Capacity</a:t>
            </a:r>
            <a:r>
              <a:rPr lang="cs-CZ" sz="2000"/>
              <a:t> </a:t>
            </a:r>
            <a:r>
              <a:rPr lang="cs-CZ" sz="2000" err="1"/>
              <a:t>building</a:t>
            </a:r>
            <a:endParaRPr lang="cs-CZ" sz="2000"/>
          </a:p>
          <a:p>
            <a:pPr marL="800100" lvl="1" indent="-228600">
              <a:lnSpc>
                <a:spcPct val="90000"/>
              </a:lnSpc>
              <a:spcAft>
                <a:spcPts val="600"/>
              </a:spcAft>
              <a:buFont typeface="Arial" panose="020B0604020202020204" pitchFamily="34" charset="0"/>
              <a:buChar char="•"/>
            </a:pPr>
            <a:endParaRPr lang="en-US" sz="2000"/>
          </a:p>
        </p:txBody>
      </p:sp>
      <p:sp>
        <p:nvSpPr>
          <p:cNvPr id="4" name="Zástupný symbol pro číslo snímku 3">
            <a:extLst>
              <a:ext uri="{FF2B5EF4-FFF2-40B4-BE49-F238E27FC236}">
                <a16:creationId xmlns:a16="http://schemas.microsoft.com/office/drawing/2014/main" id="{6C85FD94-7A58-7772-BCC9-568EDAA365D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B6F15528-21DE-4FAA-801E-634DDDAF4B2B}" type="slidenum">
              <a:rPr lang="en-US">
                <a:solidFill>
                  <a:prstClr val="black">
                    <a:tint val="75000"/>
                  </a:prstClr>
                </a:solidFill>
                <a:latin typeface="Calibri" panose="020F0502020204030204"/>
              </a:rPr>
              <a:pPr>
                <a:spcAft>
                  <a:spcPts val="600"/>
                </a:spcAft>
                <a:defRPr/>
              </a:pPr>
              <a:t>26</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674293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F4B5703-A759-A871-564E-A89020355D54}"/>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8CEA4CCB-3111-501B-D8A7-CE549572822E}"/>
              </a:ext>
            </a:extLst>
          </p:cNvPr>
          <p:cNvSpPr txBox="1"/>
          <p:nvPr/>
        </p:nvSpPr>
        <p:spPr>
          <a:xfrm>
            <a:off x="761840" y="1138265"/>
            <a:ext cx="4544762" cy="140118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b="1" kern="1200">
                <a:solidFill>
                  <a:schemeClr val="tx1"/>
                </a:solidFill>
                <a:latin typeface="+mj-lt"/>
                <a:ea typeface="+mj-ea"/>
                <a:cs typeface="+mj-cs"/>
              </a:rPr>
              <a:t>Sustainability of GEP actions</a:t>
            </a:r>
            <a:r>
              <a:rPr lang="cs-CZ" sz="3200" b="1" kern="1200">
                <a:solidFill>
                  <a:schemeClr val="tx1"/>
                </a:solidFill>
                <a:latin typeface="+mj-lt"/>
                <a:ea typeface="+mj-ea"/>
                <a:cs typeface="+mj-cs"/>
              </a:rPr>
              <a:t> – </a:t>
            </a:r>
            <a:r>
              <a:rPr lang="cs-CZ" sz="3200" b="1" kern="1200" err="1">
                <a:solidFill>
                  <a:schemeClr val="tx1"/>
                </a:solidFill>
                <a:latin typeface="+mj-lt"/>
                <a:ea typeface="+mj-ea"/>
                <a:cs typeface="+mj-cs"/>
              </a:rPr>
              <a:t>Impact</a:t>
            </a:r>
            <a:r>
              <a:rPr lang="cs-CZ" sz="3200" b="1" kern="1200">
                <a:solidFill>
                  <a:schemeClr val="tx1"/>
                </a:solidFill>
                <a:latin typeface="+mj-lt"/>
                <a:ea typeface="+mj-ea"/>
                <a:cs typeface="+mj-cs"/>
              </a:rPr>
              <a:t> </a:t>
            </a:r>
            <a:r>
              <a:rPr lang="cs-CZ" sz="3200" b="1" kern="1200" err="1">
                <a:solidFill>
                  <a:schemeClr val="tx1"/>
                </a:solidFill>
                <a:latin typeface="+mj-lt"/>
                <a:ea typeface="+mj-ea"/>
                <a:cs typeface="+mj-cs"/>
              </a:rPr>
              <a:t>drivers</a:t>
            </a:r>
            <a:endParaRPr lang="en-US" sz="3200" b="1" kern="1200">
              <a:solidFill>
                <a:schemeClr val="tx1"/>
              </a:solidFill>
              <a:latin typeface="+mj-lt"/>
              <a:ea typeface="+mj-ea"/>
              <a:cs typeface="+mj-cs"/>
            </a:endParaRPr>
          </a:p>
        </p:txBody>
      </p:sp>
      <p:cxnSp>
        <p:nvCxnSpPr>
          <p:cNvPr id="14" name="Straight Connector 13">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Obrázek 7" descr="Obsah obrázku ilustrace&#10;&#10;Obsah vygenerovaný umělou inteligencí může být nesprávný.">
            <a:extLst>
              <a:ext uri="{FF2B5EF4-FFF2-40B4-BE49-F238E27FC236}">
                <a16:creationId xmlns:a16="http://schemas.microsoft.com/office/drawing/2014/main" id="{8029D7F7-8ACD-B160-C926-9000D2AAA102}"/>
              </a:ext>
            </a:extLst>
          </p:cNvPr>
          <p:cNvPicPr>
            <a:picLocks noChangeAspect="1"/>
          </p:cNvPicPr>
          <p:nvPr/>
        </p:nvPicPr>
        <p:blipFill>
          <a:blip r:embed="rId2" cstate="print">
            <a:extLst>
              <a:ext uri="{28A0092B-C50C-407E-A947-70E740481C1C}">
                <a14:useLocalDpi xmlns:a14="http://schemas.microsoft.com/office/drawing/2010/main" val="0"/>
              </a:ext>
            </a:extLst>
          </a:blip>
          <a:srcRect t="26756" b="5611"/>
          <a:stretch>
            <a:fillRect/>
          </a:stretch>
        </p:blipFill>
        <p:spPr>
          <a:xfrm>
            <a:off x="6387548" y="871146"/>
            <a:ext cx="5334160" cy="1623440"/>
          </a:xfrm>
          <a:prstGeom prst="rect">
            <a:avLst/>
          </a:prstGeom>
        </p:spPr>
      </p:pic>
      <p:sp>
        <p:nvSpPr>
          <p:cNvPr id="4" name="Zástupný symbol pro číslo snímku 3">
            <a:extLst>
              <a:ext uri="{FF2B5EF4-FFF2-40B4-BE49-F238E27FC236}">
                <a16:creationId xmlns:a16="http://schemas.microsoft.com/office/drawing/2014/main" id="{CF3E57B8-D39F-5A8C-F7B8-079403998E0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B6F15528-21DE-4FAA-801E-634DDDAF4B2B}" type="slidenum">
              <a:rPr lang="en-US"/>
              <a:pPr>
                <a:spcAft>
                  <a:spcPts val="600"/>
                </a:spcAft>
                <a:defRPr/>
              </a:pPr>
              <a:t>27</a:t>
            </a:fld>
            <a:endParaRPr lang="en-US"/>
          </a:p>
        </p:txBody>
      </p:sp>
      <p:pic>
        <p:nvPicPr>
          <p:cNvPr id="5" name="Obrázek 4" descr="Obsah obrázku text, snímek obrazovky, Písmo, číslo&#10;&#10;Obsah vygenerovaný umělou inteligencí může být nesprávný.">
            <a:extLst>
              <a:ext uri="{FF2B5EF4-FFF2-40B4-BE49-F238E27FC236}">
                <a16:creationId xmlns:a16="http://schemas.microsoft.com/office/drawing/2014/main" id="{8EC67C13-09D9-45BB-6D1C-5A3AA107D0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62" y="2808345"/>
            <a:ext cx="6987138" cy="3548006"/>
          </a:xfrm>
          <a:prstGeom prst="rect">
            <a:avLst/>
          </a:prstGeom>
        </p:spPr>
      </p:pic>
    </p:spTree>
    <p:extLst>
      <p:ext uri="{BB962C8B-B14F-4D97-AF65-F5344CB8AC3E}">
        <p14:creationId xmlns:p14="http://schemas.microsoft.com/office/powerpoint/2010/main" val="2708922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3"/>
          <p:cNvSpPr txBox="1"/>
          <p:nvPr/>
        </p:nvSpPr>
        <p:spPr>
          <a:xfrm>
            <a:off x="481013" y="3752849"/>
            <a:ext cx="3290887"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a:latin typeface="+mj-lt"/>
                <a:ea typeface="+mj-ea"/>
                <a:cs typeface="+mj-cs"/>
              </a:rPr>
              <a:t>Sustainability of GEP actions</a:t>
            </a:r>
          </a:p>
        </p:txBody>
      </p:sp>
      <p:pic>
        <p:nvPicPr>
          <p:cNvPr id="8" name="Obrázek 7" descr="Obsah obrázku ilustrace&#10;&#10;Obsah vygenerovaný umělou inteligencí může být nesprávný.">
            <a:extLst>
              <a:ext uri="{FF2B5EF4-FFF2-40B4-BE49-F238E27FC236}">
                <a16:creationId xmlns:a16="http://schemas.microsoft.com/office/drawing/2014/main" id="{6666B4F4-6242-8C8B-7265-9118089B434B}"/>
              </a:ext>
            </a:extLst>
          </p:cNvPr>
          <p:cNvPicPr>
            <a:picLocks noChangeAspect="1"/>
          </p:cNvPicPr>
          <p:nvPr/>
        </p:nvPicPr>
        <p:blipFill>
          <a:blip r:embed="rId2" cstate="print">
            <a:extLst>
              <a:ext uri="{28A0092B-C50C-407E-A947-70E740481C1C}">
                <a14:useLocalDpi xmlns:a14="http://schemas.microsoft.com/office/drawing/2010/main" val="0"/>
              </a:ext>
            </a:extLst>
          </a:blip>
          <a:srcRect t="26756" b="5611"/>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9" name="Obdélník 8"/>
          <p:cNvSpPr/>
          <p:nvPr/>
        </p:nvSpPr>
        <p:spPr>
          <a:xfrm>
            <a:off x="4223982" y="3752850"/>
            <a:ext cx="7485413" cy="2452687"/>
          </a:xfrm>
          <a:prstGeom prst="rect">
            <a:avLst/>
          </a:prstGeom>
        </p:spPr>
        <p:txBody>
          <a:bodyPr vert="horz" lIns="91440" tIns="45720" rIns="91440" bIns="45720" rtlCol="0" anchor="ctr">
            <a:normAutofit/>
          </a:bodyPr>
          <a:lstStyle/>
          <a:p>
            <a:pPr marL="342900" indent="-228600">
              <a:lnSpc>
                <a:spcPct val="90000"/>
              </a:lnSpc>
              <a:spcAft>
                <a:spcPts val="600"/>
              </a:spcAft>
              <a:buFont typeface="Arial" panose="020B0604020202020204" pitchFamily="34" charset="0"/>
              <a:buChar char="•"/>
            </a:pPr>
            <a:r>
              <a:rPr lang="en-US" sz="1400"/>
              <a:t>Intervention logic</a:t>
            </a:r>
            <a:r>
              <a:rPr lang="cs-CZ" sz="1400"/>
              <a:t> – </a:t>
            </a:r>
            <a:r>
              <a:rPr lang="cs-CZ" sz="1400" err="1"/>
              <a:t>impact</a:t>
            </a:r>
            <a:r>
              <a:rPr lang="cs-CZ" sz="1400"/>
              <a:t> </a:t>
            </a:r>
            <a:r>
              <a:rPr lang="cs-CZ" sz="1400" err="1"/>
              <a:t>pathway</a:t>
            </a:r>
            <a:r>
              <a:rPr lang="cs-CZ" sz="1400"/>
              <a:t> - </a:t>
            </a:r>
            <a:r>
              <a:rPr lang="cs-CZ" sz="1400" err="1"/>
              <a:t>indicators</a:t>
            </a:r>
            <a:endParaRPr lang="en-US" sz="1400"/>
          </a:p>
          <a:p>
            <a:pPr marL="342900" indent="-228600">
              <a:lnSpc>
                <a:spcPct val="90000"/>
              </a:lnSpc>
              <a:spcAft>
                <a:spcPts val="600"/>
              </a:spcAft>
              <a:buFont typeface="Arial" panose="020B0604020202020204" pitchFamily="34" charset="0"/>
              <a:buChar char="•"/>
            </a:pPr>
            <a:r>
              <a:rPr lang="cs-CZ" sz="1400" err="1"/>
              <a:t>Impact</a:t>
            </a:r>
            <a:r>
              <a:rPr lang="cs-CZ" sz="1400"/>
              <a:t> </a:t>
            </a:r>
            <a:r>
              <a:rPr lang="cs-CZ" sz="1400" err="1"/>
              <a:t>drivers</a:t>
            </a:r>
            <a:r>
              <a:rPr lang="cs-CZ" sz="1400"/>
              <a:t> – </a:t>
            </a:r>
            <a:r>
              <a:rPr lang="cs-CZ" sz="1400" err="1"/>
              <a:t>tool</a:t>
            </a:r>
            <a:r>
              <a:rPr lang="cs-CZ" sz="1400"/>
              <a:t> for </a:t>
            </a:r>
            <a:r>
              <a:rPr lang="cs-CZ" sz="1400" err="1"/>
              <a:t>measuring</a:t>
            </a:r>
            <a:r>
              <a:rPr lang="cs-CZ" sz="1400"/>
              <a:t> </a:t>
            </a:r>
            <a:r>
              <a:rPr lang="cs-CZ" sz="1400" err="1"/>
              <a:t>institutional</a:t>
            </a:r>
            <a:r>
              <a:rPr lang="cs-CZ" sz="1400"/>
              <a:t> </a:t>
            </a:r>
            <a:r>
              <a:rPr lang="cs-CZ" sz="1400" err="1"/>
              <a:t>change</a:t>
            </a:r>
            <a:endParaRPr lang="en-US" sz="1400"/>
          </a:p>
          <a:p>
            <a:pPr marL="342900" indent="-228600">
              <a:lnSpc>
                <a:spcPct val="90000"/>
              </a:lnSpc>
              <a:spcAft>
                <a:spcPts val="600"/>
              </a:spcAft>
              <a:buFont typeface="Arial" panose="020B0604020202020204" pitchFamily="34" charset="0"/>
              <a:buChar char="•"/>
            </a:pPr>
            <a:r>
              <a:rPr lang="en-US" sz="1400"/>
              <a:t>Working all levels of change at once</a:t>
            </a:r>
          </a:p>
          <a:p>
            <a:pPr marL="342900" indent="-228600">
              <a:lnSpc>
                <a:spcPct val="90000"/>
              </a:lnSpc>
              <a:spcAft>
                <a:spcPts val="600"/>
              </a:spcAft>
              <a:buFont typeface="Arial" panose="020B0604020202020204" pitchFamily="34" charset="0"/>
              <a:buChar char="•"/>
            </a:pPr>
            <a:r>
              <a:rPr lang="en-US" sz="1400"/>
              <a:t>Support of change agents </a:t>
            </a:r>
          </a:p>
          <a:p>
            <a:pPr marL="342900" indent="-228600">
              <a:lnSpc>
                <a:spcPct val="90000"/>
              </a:lnSpc>
              <a:spcAft>
                <a:spcPts val="600"/>
              </a:spcAft>
              <a:buFont typeface="Arial" panose="020B0604020202020204" pitchFamily="34" charset="0"/>
              <a:buChar char="•"/>
            </a:pPr>
            <a:r>
              <a:rPr lang="en-US" sz="1400"/>
              <a:t>SMART rule</a:t>
            </a:r>
            <a:r>
              <a:rPr lang="cs-CZ" sz="1400"/>
              <a:t> for </a:t>
            </a:r>
            <a:r>
              <a:rPr lang="cs-CZ" sz="1400" err="1"/>
              <a:t>indicators</a:t>
            </a:r>
            <a:endParaRPr lang="en-US" sz="1400"/>
          </a:p>
          <a:p>
            <a:pPr marL="342900" indent="-228600">
              <a:lnSpc>
                <a:spcPct val="90000"/>
              </a:lnSpc>
              <a:spcAft>
                <a:spcPts val="600"/>
              </a:spcAft>
              <a:buFont typeface="Arial" panose="020B0604020202020204" pitchFamily="34" charset="0"/>
              <a:buChar char="•"/>
            </a:pPr>
            <a:r>
              <a:rPr lang="en-US" sz="1400"/>
              <a:t>Mutual cooperation between departments within institution</a:t>
            </a:r>
          </a:p>
        </p:txBody>
      </p:sp>
      <p:sp>
        <p:nvSpPr>
          <p:cNvPr id="4" name="Zástupný symbol pro číslo snímku 3"/>
          <p:cNvSpPr>
            <a:spLocks noGrp="1"/>
          </p:cNvSpPr>
          <p:nvPr>
            <p:ph type="sldNum" sz="quarter" idx="12"/>
          </p:nvPr>
        </p:nvSpPr>
        <p:spPr>
          <a:xfrm>
            <a:off x="8864600" y="6356350"/>
            <a:ext cx="2743200" cy="365125"/>
          </a:xfrm>
        </p:spPr>
        <p:txBody>
          <a:bodyPr vert="horz" lIns="91440" tIns="45720" rIns="91440" bIns="45720" rtlCol="0" anchor="ctr">
            <a:normAutofit/>
          </a:bodyPr>
          <a:lstStyle/>
          <a:p>
            <a:pPr>
              <a:spcAft>
                <a:spcPts val="600"/>
              </a:spcAft>
              <a:defRPr/>
            </a:pPr>
            <a:fld id="{B6F15528-21DE-4FAA-801E-634DDDAF4B2B}" type="slidenum">
              <a:rPr lang="en-US">
                <a:solidFill>
                  <a:schemeClr val="tx1">
                    <a:lumMod val="75000"/>
                    <a:lumOff val="25000"/>
                  </a:schemeClr>
                </a:solidFill>
                <a:latin typeface="Calibri" panose="020F0502020204030204"/>
              </a:rPr>
              <a:pPr>
                <a:spcAft>
                  <a:spcPts val="600"/>
                </a:spcAft>
                <a:defRPr/>
              </a:pPr>
              <a:t>28</a:t>
            </a:fld>
            <a:endParaRPr lang="en-US">
              <a:solidFill>
                <a:schemeClr val="tx1">
                  <a:lumMod val="75000"/>
                  <a:lumOff val="25000"/>
                </a:schemeClr>
              </a:solidFill>
              <a:latin typeface="Calibri" panose="020F0502020204030204"/>
            </a:endParaRPr>
          </a:p>
        </p:txBody>
      </p:sp>
    </p:spTree>
    <p:extLst>
      <p:ext uri="{BB962C8B-B14F-4D97-AF65-F5344CB8AC3E}">
        <p14:creationId xmlns:p14="http://schemas.microsoft.com/office/powerpoint/2010/main" val="3682187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3DDEEC-649B-8AB4-ECD2-37A4C12EA3FA}"/>
            </a:ext>
          </a:extLst>
        </p:cNvPr>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85CCF60-79A2-440A-86A2-1A64A59F7B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F2162BA-EECD-43E0-99D9-C00B19482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160DB805-F71F-46BB-A8CC-74F6D8306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Rectangle 69">
            <a:extLst>
              <a:ext uri="{FF2B5EF4-FFF2-40B4-BE49-F238E27FC236}">
                <a16:creationId xmlns:a16="http://schemas.microsoft.com/office/drawing/2014/main" id="{6F91054C-3439-420E-88EB-F0A5637EC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a:extLst>
              <a:ext uri="{FF2B5EF4-FFF2-40B4-BE49-F238E27FC236}">
                <a16:creationId xmlns:a16="http://schemas.microsoft.com/office/drawing/2014/main" id="{077330BA-CA68-BDAD-0D6B-BF2ABEEE1126}"/>
              </a:ext>
            </a:extLst>
          </p:cNvPr>
          <p:cNvSpPr txBox="1"/>
          <p:nvPr/>
        </p:nvSpPr>
        <p:spPr>
          <a:xfrm>
            <a:off x="673740" y="2759383"/>
            <a:ext cx="2895573" cy="283422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a:solidFill>
                  <a:srgbClr val="FFFFFF"/>
                </a:solidFill>
                <a:latin typeface="+mj-lt"/>
                <a:ea typeface="+mj-ea"/>
                <a:cs typeface="+mj-cs"/>
              </a:rPr>
              <a:t>Strategies and good practice</a:t>
            </a:r>
          </a:p>
        </p:txBody>
      </p:sp>
      <p:pic>
        <p:nvPicPr>
          <p:cNvPr id="14" name="Obrázek 13" descr="Obsah obrázku text, snímek obrazovky, Písmo&#10;&#10;Obsah vygenerovaný umělou inteligencí může být nesprávný.">
            <a:extLst>
              <a:ext uri="{FF2B5EF4-FFF2-40B4-BE49-F238E27FC236}">
                <a16:creationId xmlns:a16="http://schemas.microsoft.com/office/drawing/2014/main" id="{43113A41-2E26-96B1-8DFA-7029C6B21E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6690" y="1948924"/>
            <a:ext cx="3039945" cy="1405974"/>
          </a:xfrm>
          <a:prstGeom prst="rect">
            <a:avLst/>
          </a:prstGeom>
        </p:spPr>
      </p:pic>
      <p:pic>
        <p:nvPicPr>
          <p:cNvPr id="6" name="Obrázek 5" descr="Obsah obrázku text, oblečení, Lidská tvář, žena&#10;&#10;Obsah vygenerovaný umělou inteligencí může být nesprávný.">
            <a:extLst>
              <a:ext uri="{FF2B5EF4-FFF2-40B4-BE49-F238E27FC236}">
                <a16:creationId xmlns:a16="http://schemas.microsoft.com/office/drawing/2014/main" id="{8F442704-849F-329B-ADC2-B6D335FF9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8768" y="2007700"/>
            <a:ext cx="3044519" cy="1347199"/>
          </a:xfrm>
          <a:prstGeom prst="rect">
            <a:avLst/>
          </a:prstGeom>
        </p:spPr>
      </p:pic>
      <p:pic>
        <p:nvPicPr>
          <p:cNvPr id="12" name="Obrázek 11" descr="Obsah obrázku text, snímek obrazovky, plavání, voda&#10;&#10;Obsah vygenerovaný umělou inteligencí může být nesprávný.">
            <a:extLst>
              <a:ext uri="{FF2B5EF4-FFF2-40B4-BE49-F238E27FC236}">
                <a16:creationId xmlns:a16="http://schemas.microsoft.com/office/drawing/2014/main" id="{7E0D9605-58B1-D22C-F554-ABBC4759FB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1902" y="3673425"/>
            <a:ext cx="3054733" cy="1191345"/>
          </a:xfrm>
          <a:prstGeom prst="rect">
            <a:avLst/>
          </a:prstGeom>
        </p:spPr>
      </p:pic>
      <p:pic>
        <p:nvPicPr>
          <p:cNvPr id="8" name="Obrázek 7" descr="Obsah obrázku text, snímek obrazovky, Lidská tvář, osoba&#10;&#10;Obsah vygenerovaný umělou inteligencí může být nesprávný.">
            <a:extLst>
              <a:ext uri="{FF2B5EF4-FFF2-40B4-BE49-F238E27FC236}">
                <a16:creationId xmlns:a16="http://schemas.microsoft.com/office/drawing/2014/main" id="{50A2C33A-02D4-8DFF-ED67-EB2DB2B9D6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8768" y="3673425"/>
            <a:ext cx="3054730" cy="1198981"/>
          </a:xfrm>
          <a:prstGeom prst="rect">
            <a:avLst/>
          </a:prstGeom>
        </p:spPr>
      </p:pic>
      <p:sp>
        <p:nvSpPr>
          <p:cNvPr id="4" name="Zástupný symbol pro číslo snímku 3">
            <a:extLst>
              <a:ext uri="{FF2B5EF4-FFF2-40B4-BE49-F238E27FC236}">
                <a16:creationId xmlns:a16="http://schemas.microsoft.com/office/drawing/2014/main" id="{E9A855BC-D3A5-27C5-5DB9-225B346A9895}"/>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B6F15528-21DE-4FAA-801E-634DDDAF4B2B}" type="slidenum">
              <a:rPr lang="en-US" sz="1100" smtClean="0">
                <a:solidFill>
                  <a:schemeClr val="tx1">
                    <a:lumMod val="50000"/>
                    <a:lumOff val="50000"/>
                  </a:schemeClr>
                </a:solidFill>
              </a:rPr>
              <a:pPr>
                <a:spcAft>
                  <a:spcPts val="600"/>
                </a:spcAft>
              </a:pPr>
              <a:t>29</a:t>
            </a:fld>
            <a:endParaRPr lang="en-US" sz="1100">
              <a:solidFill>
                <a:schemeClr val="tx1">
                  <a:lumMod val="50000"/>
                  <a:lumOff val="50000"/>
                </a:schemeClr>
              </a:solidFill>
            </a:endParaRPr>
          </a:p>
        </p:txBody>
      </p:sp>
    </p:spTree>
    <p:extLst>
      <p:ext uri="{BB962C8B-B14F-4D97-AF65-F5344CB8AC3E}">
        <p14:creationId xmlns:p14="http://schemas.microsoft.com/office/powerpoint/2010/main" val="3493219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9424AFB-7A3E-CFD4-164C-8E11E2F77774}"/>
              </a:ext>
            </a:extLst>
          </p:cNvPr>
          <p:cNvSpPr>
            <a:spLocks noGrp="1"/>
          </p:cNvSpPr>
          <p:nvPr>
            <p:ph type="sldNum" sz="quarter" idx="8"/>
          </p:nvPr>
        </p:nvSpPr>
        <p:spPr/>
        <p:txBody>
          <a:bodyPr/>
          <a:lstStyle/>
          <a:p>
            <a:pPr lvl="0"/>
            <a:fld id="{42B7534E-0BC6-4574-BF60-77E82FB9C197}" type="slidenum">
              <a:rPr lang="fr-FR" smtClean="0"/>
              <a:t>3</a:t>
            </a:fld>
            <a:endParaRPr lang="fr-FR"/>
          </a:p>
        </p:txBody>
      </p:sp>
      <p:sp>
        <p:nvSpPr>
          <p:cNvPr id="3" name="Espace réservé du pied de page 2">
            <a:extLst>
              <a:ext uri="{FF2B5EF4-FFF2-40B4-BE49-F238E27FC236}">
                <a16:creationId xmlns:a16="http://schemas.microsoft.com/office/drawing/2014/main" id="{6EC5BEE4-2F48-0315-59D1-AD66A5AF20DA}"/>
              </a:ext>
            </a:extLst>
          </p:cNvPr>
          <p:cNvSpPr>
            <a:spLocks noGrp="1"/>
          </p:cNvSpPr>
          <p:nvPr>
            <p:ph type="ftr" sz="quarter" idx="9"/>
          </p:nvPr>
        </p:nvSpPr>
        <p:spPr/>
        <p:txBody>
          <a:bodyPr/>
          <a:lstStyle/>
          <a:p>
            <a:pPr lvl="0"/>
            <a:r>
              <a:rPr lang="en-US"/>
              <a:t>Funded by the European Union.  </a:t>
            </a:r>
            <a:endParaRPr lang="fr-FR"/>
          </a:p>
        </p:txBody>
      </p:sp>
      <p:sp>
        <p:nvSpPr>
          <p:cNvPr id="4" name="ZoneTexte 3">
            <a:extLst>
              <a:ext uri="{FF2B5EF4-FFF2-40B4-BE49-F238E27FC236}">
                <a16:creationId xmlns:a16="http://schemas.microsoft.com/office/drawing/2014/main" id="{DF36B9C3-7FB5-F5C0-7C6D-1947BA387134}"/>
              </a:ext>
            </a:extLst>
          </p:cNvPr>
          <p:cNvSpPr txBox="1"/>
          <p:nvPr/>
        </p:nvSpPr>
        <p:spPr>
          <a:xfrm>
            <a:off x="1019553" y="3426906"/>
            <a:ext cx="9644314" cy="2005357"/>
          </a:xfrm>
          <a:prstGeom prst="rect">
            <a:avLst/>
          </a:prstGeom>
          <a:noFill/>
        </p:spPr>
        <p:txBody>
          <a:bodyPr wrap="square" lIns="91440" tIns="45720" rIns="91440" bIns="45720" anchor="t">
            <a:spAutoFit/>
          </a:bodyPr>
          <a:lstStyle/>
          <a:p>
            <a:pPr>
              <a:lnSpc>
                <a:spcPct val="140000"/>
              </a:lnSpc>
            </a:pPr>
            <a:r>
              <a:rPr lang="en-US" sz="2800" b="1">
                <a:solidFill>
                  <a:srgbClr val="FFA401"/>
                </a:solidFill>
                <a:latin typeface="Arial"/>
                <a:cs typeface="Arial"/>
              </a:rPr>
              <a:t>Presentation of SUPPORTER</a:t>
            </a:r>
            <a:endParaRPr lang="fr-FR"/>
          </a:p>
          <a:p>
            <a:pPr>
              <a:lnSpc>
                <a:spcPct val="140000"/>
              </a:lnSpc>
            </a:pPr>
            <a:br>
              <a:rPr lang="en-US"/>
            </a:br>
            <a:endParaRPr lang="en-US"/>
          </a:p>
          <a:p>
            <a:pPr>
              <a:lnSpc>
                <a:spcPct val="140000"/>
              </a:lnSpc>
            </a:pPr>
            <a:endParaRPr lang="en-US" sz="2800" b="1">
              <a:solidFill>
                <a:schemeClr val="accent2"/>
              </a:solidFill>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0B264CBA-7FA1-78F1-9536-6A4C07A6B871}"/>
              </a:ext>
            </a:extLst>
          </p:cNvPr>
          <p:cNvSpPr txBox="1"/>
          <p:nvPr/>
        </p:nvSpPr>
        <p:spPr>
          <a:xfrm>
            <a:off x="653143" y="512606"/>
            <a:ext cx="8512628" cy="523220"/>
          </a:xfrm>
          <a:prstGeom prst="rect">
            <a:avLst/>
          </a:prstGeom>
          <a:noFill/>
        </p:spPr>
        <p:txBody>
          <a:bodyPr wrap="square">
            <a:spAutoFit/>
          </a:bodyPr>
          <a:lstStyle/>
          <a:p>
            <a:r>
              <a:rPr lang="en-US" sz="1400" b="1">
                <a:solidFill>
                  <a:srgbClr val="A3E7FC"/>
                </a:solidFill>
                <a:latin typeface="Arial" panose="020B0604020202020204" pitchFamily="34" charset="0"/>
                <a:cs typeface="Arial" panose="020B0604020202020204" pitchFamily="34" charset="0"/>
              </a:rPr>
              <a:t>SUPPORTER final conference</a:t>
            </a:r>
          </a:p>
          <a:p>
            <a:r>
              <a:rPr lang="en-US" sz="1400" b="1">
                <a:solidFill>
                  <a:schemeClr val="bg1"/>
                </a:solidFill>
                <a:latin typeface="Arial" panose="020B0604020202020204" pitchFamily="34" charset="0"/>
                <a:cs typeface="Arial" panose="020B0604020202020204" pitchFamily="34" charset="0"/>
              </a:rPr>
              <a:t>Advancing Gender+ Equality in Widening Higher Education Institutions</a:t>
            </a:r>
            <a:endParaRPr lang="fr-FR" sz="1400" b="1">
              <a:solidFill>
                <a:schemeClr val="bg1"/>
              </a:solidFill>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D6C7016C-0892-ABFF-0B93-4D07CA1A9E05}"/>
              </a:ext>
            </a:extLst>
          </p:cNvPr>
          <p:cNvSpPr txBox="1"/>
          <p:nvPr/>
        </p:nvSpPr>
        <p:spPr>
          <a:xfrm>
            <a:off x="1027427" y="4183462"/>
            <a:ext cx="8285249" cy="1262782"/>
          </a:xfrm>
          <a:prstGeom prst="rect">
            <a:avLst/>
          </a:prstGeom>
          <a:noFill/>
        </p:spPr>
        <p:txBody>
          <a:bodyPr wrap="square" lIns="91440" tIns="45720" rIns="91440" bIns="45720" anchor="t">
            <a:spAutoFit/>
          </a:bodyPr>
          <a:lstStyle/>
          <a:p>
            <a:pPr>
              <a:lnSpc>
                <a:spcPct val="140000"/>
              </a:lnSpc>
            </a:pPr>
            <a:r>
              <a:rPr lang="en-US" sz="2000" b="1">
                <a:solidFill>
                  <a:srgbClr val="A3E7FC"/>
                </a:solidFill>
                <a:latin typeface="Arial"/>
                <a:cs typeface="Arial"/>
              </a:rPr>
              <a:t>Sofia Strid, University of Gothenburg</a:t>
            </a:r>
            <a:endParaRPr lang="fr-FR"/>
          </a:p>
          <a:p>
            <a:pPr>
              <a:lnSpc>
                <a:spcPct val="140000"/>
              </a:lnSpc>
            </a:pPr>
            <a:br>
              <a:rPr lang="en-US"/>
            </a:br>
            <a:endParaRPr lang="en-US"/>
          </a:p>
        </p:txBody>
      </p:sp>
      <p:sp>
        <p:nvSpPr>
          <p:cNvPr id="17" name="Rectangle 4">
            <a:extLst>
              <a:ext uri="{FF2B5EF4-FFF2-40B4-BE49-F238E27FC236}">
                <a16:creationId xmlns:a16="http://schemas.microsoft.com/office/drawing/2014/main" id="{FD902CE0-BEA8-D07F-D42D-5F7E6FDE0923}"/>
              </a:ext>
            </a:extLst>
          </p:cNvPr>
          <p:cNvSpPr>
            <a:spLocks noChangeArrowheads="1"/>
          </p:cNvSpPr>
          <p:nvPr/>
        </p:nvSpPr>
        <p:spPr bwMode="auto">
          <a:xfrm>
            <a:off x="10396247" y="150246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70247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8FB143-A6F8-2403-9493-C9FF1F1CE19D}"/>
            </a:ext>
          </a:extLst>
        </p:cNvPr>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5" name="Rectangle 74">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a:extLst>
              <a:ext uri="{FF2B5EF4-FFF2-40B4-BE49-F238E27FC236}">
                <a16:creationId xmlns:a16="http://schemas.microsoft.com/office/drawing/2014/main" id="{032252A2-9A4A-4FB6-EED0-4B40390C0473}"/>
              </a:ext>
            </a:extLst>
          </p:cNvPr>
          <p:cNvSpPr txBox="1"/>
          <p:nvPr/>
        </p:nvSpPr>
        <p:spPr>
          <a:xfrm>
            <a:off x="699714" y="353160"/>
            <a:ext cx="7091300" cy="89858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solidFill>
                  <a:srgbClr val="FFFFFF"/>
                </a:solidFill>
                <a:latin typeface="+mj-lt"/>
                <a:ea typeface="+mj-ea"/>
                <a:cs typeface="+mj-cs"/>
              </a:rPr>
              <a:t>Strategies and good practice</a:t>
            </a:r>
          </a:p>
        </p:txBody>
      </p:sp>
      <p:pic>
        <p:nvPicPr>
          <p:cNvPr id="9" name="Obrázek 8" descr="Obsah obrázku text, snímek obrazovky&#10;&#10;Obsah vygenerovaný umělou inteligencí může být nesprávný.">
            <a:extLst>
              <a:ext uri="{FF2B5EF4-FFF2-40B4-BE49-F238E27FC236}">
                <a16:creationId xmlns:a16="http://schemas.microsoft.com/office/drawing/2014/main" id="{10BC1440-DB82-032E-25C1-9D9D550143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748" y="3064233"/>
            <a:ext cx="5131088" cy="2232022"/>
          </a:xfrm>
          <a:prstGeom prst="rect">
            <a:avLst/>
          </a:prstGeom>
        </p:spPr>
      </p:pic>
      <p:pic>
        <p:nvPicPr>
          <p:cNvPr id="5" name="Obrázek 4" descr="Obsah obrázku text, snímek obrazovky&#10;&#10;Obsah vygenerovaný umělou inteligencí může být nesprávný.">
            <a:extLst>
              <a:ext uri="{FF2B5EF4-FFF2-40B4-BE49-F238E27FC236}">
                <a16:creationId xmlns:a16="http://schemas.microsoft.com/office/drawing/2014/main" id="{CAC01E12-E7AE-07B8-0D65-6B4F461B4B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5165" y="2260504"/>
            <a:ext cx="5131087" cy="3912452"/>
          </a:xfrm>
          <a:prstGeom prst="rect">
            <a:avLst/>
          </a:prstGeom>
        </p:spPr>
      </p:pic>
      <p:sp>
        <p:nvSpPr>
          <p:cNvPr id="4" name="Zástupný symbol pro číslo snímku 3">
            <a:extLst>
              <a:ext uri="{FF2B5EF4-FFF2-40B4-BE49-F238E27FC236}">
                <a16:creationId xmlns:a16="http://schemas.microsoft.com/office/drawing/2014/main" id="{A59C4E6E-4779-1D7E-E2A8-04174A0A9EEB}"/>
              </a:ext>
            </a:extLst>
          </p:cNvPr>
          <p:cNvSpPr>
            <a:spLocks noGrp="1"/>
          </p:cNvSpPr>
          <p:nvPr>
            <p:ph type="sldNum" sz="quarter" idx="12"/>
          </p:nvPr>
        </p:nvSpPr>
        <p:spPr>
          <a:xfrm>
            <a:off x="11704320" y="6431079"/>
            <a:ext cx="448056" cy="365125"/>
          </a:xfrm>
        </p:spPr>
        <p:txBody>
          <a:bodyPr vert="horz" lIns="91440" tIns="45720" rIns="91440" bIns="45720" rtlCol="0" anchor="ctr">
            <a:normAutofit/>
          </a:bodyPr>
          <a:lstStyle/>
          <a:p>
            <a:pPr>
              <a:spcAft>
                <a:spcPts val="600"/>
              </a:spcAft>
            </a:pPr>
            <a:fld id="{B6F15528-21DE-4FAA-801E-634DDDAF4B2B}" type="slidenum">
              <a:rPr lang="en-US" sz="1100" smtClean="0">
                <a:solidFill>
                  <a:schemeClr val="tx1">
                    <a:lumMod val="50000"/>
                    <a:lumOff val="50000"/>
                  </a:schemeClr>
                </a:solidFill>
              </a:rPr>
              <a:pPr>
                <a:spcAft>
                  <a:spcPts val="600"/>
                </a:spcAft>
              </a:pPr>
              <a:t>30</a:t>
            </a:fld>
            <a:endParaRPr lang="en-US" sz="1100">
              <a:solidFill>
                <a:schemeClr val="tx1">
                  <a:lumMod val="50000"/>
                  <a:lumOff val="50000"/>
                </a:schemeClr>
              </a:solidFill>
            </a:endParaRPr>
          </a:p>
        </p:txBody>
      </p:sp>
    </p:spTree>
    <p:extLst>
      <p:ext uri="{BB962C8B-B14F-4D97-AF65-F5344CB8AC3E}">
        <p14:creationId xmlns:p14="http://schemas.microsoft.com/office/powerpoint/2010/main" val="1098570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3A1AD6-7922-3B15-44D0-8AD43C6312D5}"/>
            </a:ext>
          </a:extLst>
        </p:cNvPr>
        <p:cNvGrpSpPr/>
        <p:nvPr/>
      </p:nvGrpSpPr>
      <p:grpSpPr>
        <a:xfrm>
          <a:off x="0" y="0"/>
          <a:ext cx="0" cy="0"/>
          <a:chOff x="0" y="0"/>
          <a:chExt cx="0" cy="0"/>
        </a:xfrm>
      </p:grpSpPr>
      <p:sp useBgFill="1">
        <p:nvSpPr>
          <p:cNvPr id="76" name="Rectangle 72">
            <a:extLst>
              <a:ext uri="{FF2B5EF4-FFF2-40B4-BE49-F238E27FC236}">
                <a16:creationId xmlns:a16="http://schemas.microsoft.com/office/drawing/2014/main" id="{91F55C5D-1648-4BE3-932D-8CADBF3F6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a:extLst>
              <a:ext uri="{FF2B5EF4-FFF2-40B4-BE49-F238E27FC236}">
                <a16:creationId xmlns:a16="http://schemas.microsoft.com/office/drawing/2014/main" id="{614D80F9-83F9-0F00-8A68-B0BFB941C88B}"/>
              </a:ext>
            </a:extLst>
          </p:cNvPr>
          <p:cNvSpPr txBox="1"/>
          <p:nvPr/>
        </p:nvSpPr>
        <p:spPr>
          <a:xfrm>
            <a:off x="640080" y="667512"/>
            <a:ext cx="10908792" cy="106984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a:latin typeface="+mj-lt"/>
                <a:ea typeface="+mj-ea"/>
                <a:cs typeface="+mj-cs"/>
              </a:rPr>
              <a:t>Strategies and good practice</a:t>
            </a:r>
          </a:p>
        </p:txBody>
      </p:sp>
      <p:sp>
        <p:nvSpPr>
          <p:cNvPr id="75" name="sketch line">
            <a:extLst>
              <a:ext uri="{FF2B5EF4-FFF2-40B4-BE49-F238E27FC236}">
                <a16:creationId xmlns:a16="http://schemas.microsoft.com/office/drawing/2014/main" id="{A38E1331-B5A6-44BE-BF4E-EE6C2FD2A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000" y="1776977"/>
            <a:ext cx="4572000" cy="18288"/>
          </a:xfrm>
          <a:custGeom>
            <a:avLst/>
            <a:gdLst>
              <a:gd name="connsiteX0" fmla="*/ 0 w 4572000"/>
              <a:gd name="connsiteY0" fmla="*/ 0 h 18288"/>
              <a:gd name="connsiteX1" fmla="*/ 744583 w 4572000"/>
              <a:gd name="connsiteY1" fmla="*/ 0 h 18288"/>
              <a:gd name="connsiteX2" fmla="*/ 1352006 w 4572000"/>
              <a:gd name="connsiteY2" fmla="*/ 0 h 18288"/>
              <a:gd name="connsiteX3" fmla="*/ 2050869 w 4572000"/>
              <a:gd name="connsiteY3" fmla="*/ 0 h 18288"/>
              <a:gd name="connsiteX4" fmla="*/ 2612571 w 4572000"/>
              <a:gd name="connsiteY4" fmla="*/ 0 h 18288"/>
              <a:gd name="connsiteX5" fmla="*/ 3357154 w 4572000"/>
              <a:gd name="connsiteY5" fmla="*/ 0 h 18288"/>
              <a:gd name="connsiteX6" fmla="*/ 401029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265714 w 4572000"/>
              <a:gd name="connsiteY10" fmla="*/ 18288 h 18288"/>
              <a:gd name="connsiteX11" fmla="*/ 2521131 w 4572000"/>
              <a:gd name="connsiteY11" fmla="*/ 18288 h 18288"/>
              <a:gd name="connsiteX12" fmla="*/ 1867989 w 4572000"/>
              <a:gd name="connsiteY12" fmla="*/ 18288 h 18288"/>
              <a:gd name="connsiteX13" fmla="*/ 1352006 w 4572000"/>
              <a:gd name="connsiteY13" fmla="*/ 18288 h 18288"/>
              <a:gd name="connsiteX14" fmla="*/ 83602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335213" y="-5275"/>
                  <a:pt x="446637" y="2749"/>
                  <a:pt x="744583" y="0"/>
                </a:cubicBezTo>
                <a:cubicBezTo>
                  <a:pt x="1042529" y="-2749"/>
                  <a:pt x="1223095" y="8165"/>
                  <a:pt x="1352006" y="0"/>
                </a:cubicBezTo>
                <a:cubicBezTo>
                  <a:pt x="1480917" y="-8165"/>
                  <a:pt x="1803308" y="16240"/>
                  <a:pt x="2050869" y="0"/>
                </a:cubicBezTo>
                <a:cubicBezTo>
                  <a:pt x="2298430" y="-16240"/>
                  <a:pt x="2464656" y="-22054"/>
                  <a:pt x="2612571" y="0"/>
                </a:cubicBezTo>
                <a:cubicBezTo>
                  <a:pt x="2760486" y="22054"/>
                  <a:pt x="3034874" y="11895"/>
                  <a:pt x="3357154" y="0"/>
                </a:cubicBezTo>
                <a:cubicBezTo>
                  <a:pt x="3679434" y="-11895"/>
                  <a:pt x="3778145" y="-10841"/>
                  <a:pt x="4010297" y="0"/>
                </a:cubicBezTo>
                <a:cubicBezTo>
                  <a:pt x="4242449" y="10841"/>
                  <a:pt x="4385860" y="17261"/>
                  <a:pt x="4572000" y="0"/>
                </a:cubicBezTo>
                <a:cubicBezTo>
                  <a:pt x="4571443" y="8172"/>
                  <a:pt x="4571244" y="10948"/>
                  <a:pt x="4572000" y="18288"/>
                </a:cubicBezTo>
                <a:cubicBezTo>
                  <a:pt x="4352099" y="1269"/>
                  <a:pt x="4065933" y="40755"/>
                  <a:pt x="3873137" y="18288"/>
                </a:cubicBezTo>
                <a:cubicBezTo>
                  <a:pt x="3680341" y="-4179"/>
                  <a:pt x="3486903" y="33471"/>
                  <a:pt x="3265714" y="18288"/>
                </a:cubicBezTo>
                <a:cubicBezTo>
                  <a:pt x="3044525" y="3105"/>
                  <a:pt x="2683548" y="-1073"/>
                  <a:pt x="2521131" y="18288"/>
                </a:cubicBezTo>
                <a:cubicBezTo>
                  <a:pt x="2358714" y="37649"/>
                  <a:pt x="2132855" y="34593"/>
                  <a:pt x="1867989" y="18288"/>
                </a:cubicBezTo>
                <a:cubicBezTo>
                  <a:pt x="1603123" y="1983"/>
                  <a:pt x="1605373" y="2886"/>
                  <a:pt x="1352006" y="18288"/>
                </a:cubicBezTo>
                <a:cubicBezTo>
                  <a:pt x="1098639" y="33690"/>
                  <a:pt x="962100" y="16241"/>
                  <a:pt x="836023" y="18288"/>
                </a:cubicBezTo>
                <a:cubicBezTo>
                  <a:pt x="709946" y="20335"/>
                  <a:pt x="193668" y="-307"/>
                  <a:pt x="0" y="18288"/>
                </a:cubicBezTo>
                <a:cubicBezTo>
                  <a:pt x="-277" y="11188"/>
                  <a:pt x="-244" y="5848"/>
                  <a:pt x="0" y="0"/>
                </a:cubicBezTo>
                <a:close/>
              </a:path>
              <a:path w="4572000" h="18288" stroke="0" extrusionOk="0">
                <a:moveTo>
                  <a:pt x="0" y="0"/>
                </a:moveTo>
                <a:cubicBezTo>
                  <a:pt x="158188" y="7508"/>
                  <a:pt x="361578" y="-27091"/>
                  <a:pt x="561703" y="0"/>
                </a:cubicBezTo>
                <a:cubicBezTo>
                  <a:pt x="761828" y="27091"/>
                  <a:pt x="1133811" y="14547"/>
                  <a:pt x="1306286" y="0"/>
                </a:cubicBezTo>
                <a:cubicBezTo>
                  <a:pt x="1478761" y="-14547"/>
                  <a:pt x="1809594" y="13320"/>
                  <a:pt x="2050869" y="0"/>
                </a:cubicBezTo>
                <a:cubicBezTo>
                  <a:pt x="2292144" y="-13320"/>
                  <a:pt x="2409269" y="-14334"/>
                  <a:pt x="2612571" y="0"/>
                </a:cubicBezTo>
                <a:cubicBezTo>
                  <a:pt x="2815873" y="14334"/>
                  <a:pt x="3025009" y="33536"/>
                  <a:pt x="3311434" y="0"/>
                </a:cubicBezTo>
                <a:cubicBezTo>
                  <a:pt x="3597859" y="-33536"/>
                  <a:pt x="3695431" y="-13462"/>
                  <a:pt x="3827417" y="0"/>
                </a:cubicBezTo>
                <a:cubicBezTo>
                  <a:pt x="3959403" y="13462"/>
                  <a:pt x="4360180" y="899"/>
                  <a:pt x="4572000" y="0"/>
                </a:cubicBezTo>
                <a:cubicBezTo>
                  <a:pt x="4572481" y="8890"/>
                  <a:pt x="4572898" y="10033"/>
                  <a:pt x="4572000" y="18288"/>
                </a:cubicBezTo>
                <a:cubicBezTo>
                  <a:pt x="4356830" y="5817"/>
                  <a:pt x="4021942" y="41441"/>
                  <a:pt x="3873137" y="18288"/>
                </a:cubicBezTo>
                <a:cubicBezTo>
                  <a:pt x="3724332" y="-4865"/>
                  <a:pt x="3494019" y="36771"/>
                  <a:pt x="3174274" y="18288"/>
                </a:cubicBezTo>
                <a:cubicBezTo>
                  <a:pt x="2854529" y="-195"/>
                  <a:pt x="2861023" y="5963"/>
                  <a:pt x="2658291" y="18288"/>
                </a:cubicBezTo>
                <a:cubicBezTo>
                  <a:pt x="2455559" y="30613"/>
                  <a:pt x="2309968" y="11711"/>
                  <a:pt x="2050869" y="18288"/>
                </a:cubicBezTo>
                <a:cubicBezTo>
                  <a:pt x="1791770" y="24865"/>
                  <a:pt x="1671115" y="-4587"/>
                  <a:pt x="1306286" y="18288"/>
                </a:cubicBezTo>
                <a:cubicBezTo>
                  <a:pt x="941457" y="41163"/>
                  <a:pt x="838619" y="-9452"/>
                  <a:pt x="653143" y="18288"/>
                </a:cubicBezTo>
                <a:cubicBezTo>
                  <a:pt x="467667" y="46028"/>
                  <a:pt x="308702" y="9245"/>
                  <a:pt x="0" y="18288"/>
                </a:cubicBezTo>
                <a:cubicBezTo>
                  <a:pt x="-4" y="10872"/>
                  <a:pt x="388" y="674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9591507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rázek 10" descr="Obsah obrázku text, snímek obrazovky, Písmo, dokument&#10;&#10;Obsah vygenerovaný umělou inteligencí může být nesprávný.">
            <a:extLst>
              <a:ext uri="{FF2B5EF4-FFF2-40B4-BE49-F238E27FC236}">
                <a16:creationId xmlns:a16="http://schemas.microsoft.com/office/drawing/2014/main" id="{08F7F6AA-35C1-B817-0A6F-1D3115F937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3" y="3300058"/>
            <a:ext cx="2832069" cy="2230254"/>
          </a:xfrm>
          <a:prstGeom prst="rect">
            <a:avLst/>
          </a:prstGeom>
        </p:spPr>
      </p:pic>
      <p:pic>
        <p:nvPicPr>
          <p:cNvPr id="6" name="Obrázek 5" descr="Obsah obrázku text, snímek obrazovky, osoba, oblečení&#10;&#10;Obsah vygenerovaný umělou inteligencí může být nesprávný.">
            <a:extLst>
              <a:ext uri="{FF2B5EF4-FFF2-40B4-BE49-F238E27FC236}">
                <a16:creationId xmlns:a16="http://schemas.microsoft.com/office/drawing/2014/main" id="{25609EE4-723F-C313-132A-55E0B11EA6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8938" y="3232797"/>
            <a:ext cx="2832069" cy="2364777"/>
          </a:xfrm>
          <a:prstGeom prst="rect">
            <a:avLst/>
          </a:prstGeom>
        </p:spPr>
      </p:pic>
      <p:pic>
        <p:nvPicPr>
          <p:cNvPr id="8" name="Obrázek 7" descr="Obsah obrázku text, snímek obrazovky&#10;&#10;Obsah vygenerovaný umělou inteligencí může být nesprávný.">
            <a:extLst>
              <a:ext uri="{FF2B5EF4-FFF2-40B4-BE49-F238E27FC236}">
                <a16:creationId xmlns:a16="http://schemas.microsoft.com/office/drawing/2014/main" id="{2CE258CF-010D-DEF4-CAEB-53880D2DDC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0993" y="3225716"/>
            <a:ext cx="2832069" cy="2378938"/>
          </a:xfrm>
          <a:prstGeom prst="rect">
            <a:avLst/>
          </a:prstGeom>
        </p:spPr>
      </p:pic>
      <p:pic>
        <p:nvPicPr>
          <p:cNvPr id="13" name="Obrázek 12" descr="Obsah obrázku text, snímek obrazovky&#10;&#10;Obsah vygenerovaný umělou inteligencí může být nesprávný.">
            <a:extLst>
              <a:ext uri="{FF2B5EF4-FFF2-40B4-BE49-F238E27FC236}">
                <a16:creationId xmlns:a16="http://schemas.microsoft.com/office/drawing/2014/main" id="{29F2FA18-273D-DEC3-2C17-C3F8051A28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1797" y="3225716"/>
            <a:ext cx="2832069" cy="2378938"/>
          </a:xfrm>
          <a:prstGeom prst="rect">
            <a:avLst/>
          </a:prstGeom>
        </p:spPr>
      </p:pic>
      <p:sp>
        <p:nvSpPr>
          <p:cNvPr id="4" name="Zástupný symbol pro číslo snímku 3">
            <a:extLst>
              <a:ext uri="{FF2B5EF4-FFF2-40B4-BE49-F238E27FC236}">
                <a16:creationId xmlns:a16="http://schemas.microsoft.com/office/drawing/2014/main" id="{8CB56F26-26A4-C697-4621-1B1C5785667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6F15528-21DE-4FAA-801E-634DDDAF4B2B}" type="slidenum">
              <a:rPr lang="en-US" smtClean="0"/>
              <a:pPr>
                <a:spcAft>
                  <a:spcPts val="600"/>
                </a:spcAft>
              </a:pPr>
              <a:t>31</a:t>
            </a:fld>
            <a:endParaRPr lang="en-US"/>
          </a:p>
        </p:txBody>
      </p:sp>
    </p:spTree>
    <p:extLst>
      <p:ext uri="{BB962C8B-B14F-4D97-AF65-F5344CB8AC3E}">
        <p14:creationId xmlns:p14="http://schemas.microsoft.com/office/powerpoint/2010/main" val="2419316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350" y="-9676"/>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22354" y="3245273"/>
            <a:ext cx="132522" cy="254849"/>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12380" y="3784136"/>
            <a:ext cx="278343" cy="231784"/>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19030" y="4296014"/>
            <a:ext cx="271693" cy="27169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019030" y="4773897"/>
            <a:ext cx="271693" cy="282646"/>
          </a:xfrm>
          <a:prstGeom prst="rect">
            <a:avLst/>
          </a:prstGeom>
        </p:spPr>
      </p:pic>
      <p:pic>
        <p:nvPicPr>
          <p:cNvPr id="7" name="Picture 7"/>
          <p:cNvPicPr>
            <a:picLocks noChangeAspect="1"/>
          </p:cNvPicPr>
          <p:nvPr/>
        </p:nvPicPr>
        <p:blipFill>
          <a:blip r:embed="rId7"/>
          <a:srcRect/>
          <a:stretch>
            <a:fillRect/>
          </a:stretch>
        </p:blipFill>
        <p:spPr>
          <a:xfrm>
            <a:off x="3241087" y="5408384"/>
            <a:ext cx="837473" cy="559046"/>
          </a:xfrm>
          <a:prstGeom prst="rect">
            <a:avLst/>
          </a:prstGeom>
        </p:spPr>
      </p:pic>
      <p:pic>
        <p:nvPicPr>
          <p:cNvPr id="8" name="Picture 8"/>
          <p:cNvPicPr>
            <a:picLocks noChangeAspect="1"/>
          </p:cNvPicPr>
          <p:nvPr/>
        </p:nvPicPr>
        <p:blipFill>
          <a:blip r:embed="rId8"/>
          <a:srcRect/>
          <a:stretch>
            <a:fillRect/>
          </a:stretch>
        </p:blipFill>
        <p:spPr>
          <a:xfrm>
            <a:off x="926325" y="5408384"/>
            <a:ext cx="2070875" cy="597965"/>
          </a:xfrm>
          <a:prstGeom prst="rect">
            <a:avLst/>
          </a:prstGeom>
        </p:spPr>
      </p:pic>
      <p:sp>
        <p:nvSpPr>
          <p:cNvPr id="12" name="TextBox 12"/>
          <p:cNvSpPr txBox="1"/>
          <p:nvPr/>
        </p:nvSpPr>
        <p:spPr>
          <a:xfrm>
            <a:off x="1012379" y="1018874"/>
            <a:ext cx="3812223" cy="983154"/>
          </a:xfrm>
          <a:prstGeom prst="rect">
            <a:avLst/>
          </a:prstGeom>
        </p:spPr>
        <p:txBody>
          <a:bodyPr lIns="0" tIns="0" rIns="0" bIns="0" rtlCol="0" anchor="t">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Rubik Medium"/>
                <a:ea typeface="+mn-ea"/>
                <a:cs typeface="+mn-cs"/>
              </a:rPr>
              <a:t>Thank you</a:t>
            </a:r>
            <a:r>
              <a:rPr kumimoji="0" lang="cs-CZ" sz="6000" b="0" i="0" u="none" strike="noStrike" kern="1200" cap="none" spc="0" normalizeH="0" baseline="0" noProof="0">
                <a:ln>
                  <a:noFill/>
                </a:ln>
                <a:solidFill>
                  <a:srgbClr val="FFFFFF"/>
                </a:solidFill>
                <a:effectLst/>
                <a:uLnTx/>
                <a:uFillTx/>
                <a:latin typeface="Rubik Medium"/>
                <a:ea typeface="+mn-ea"/>
                <a:cs typeface="+mn-cs"/>
              </a:rPr>
              <a:t>!</a:t>
            </a:r>
            <a:endParaRPr kumimoji="0" lang="en-US" sz="6000" b="0" i="0" u="none" strike="noStrike" kern="1200" cap="none" spc="0" normalizeH="0" baseline="0" noProof="0">
              <a:ln>
                <a:noFill/>
              </a:ln>
              <a:solidFill>
                <a:srgbClr val="FFFFFF"/>
              </a:solidFill>
              <a:effectLst/>
              <a:uLnTx/>
              <a:uFillTx/>
              <a:latin typeface="Rubik Medium"/>
              <a:ea typeface="+mn-ea"/>
              <a:cs typeface="+mn-cs"/>
            </a:endParaRPr>
          </a:p>
        </p:txBody>
      </p:sp>
      <p:sp>
        <p:nvSpPr>
          <p:cNvPr id="13" name="TextBox 13"/>
          <p:cNvSpPr txBox="1"/>
          <p:nvPr/>
        </p:nvSpPr>
        <p:spPr>
          <a:xfrm>
            <a:off x="1012379" y="2335767"/>
            <a:ext cx="5540821" cy="436017"/>
          </a:xfrm>
          <a:prstGeom prst="rect">
            <a:avLst/>
          </a:prstGeom>
        </p:spPr>
        <p:txBody>
          <a:bodyPr wrap="square" lIns="0" tIns="0" rIns="0" bIns="0" rtlCol="0" anchor="t">
            <a:spAutoFit/>
          </a:bodyPr>
          <a:lstStyle/>
          <a:p>
            <a:pPr marL="0" marR="0" lvl="0" indent="0" algn="l" defTabSz="914400" rtl="0" eaLnBrk="1" fontAlgn="auto" latinLnBrk="0" hangingPunct="1">
              <a:lnSpc>
                <a:spcPts val="3360"/>
              </a:lnSpc>
              <a:spcBef>
                <a:spcPts val="0"/>
              </a:spcBef>
              <a:spcAft>
                <a:spcPts val="0"/>
              </a:spcAft>
              <a:buClrTx/>
              <a:buSzTx/>
              <a:buFontTx/>
              <a:buNone/>
              <a:tabLst/>
              <a:defRPr/>
            </a:pPr>
            <a:r>
              <a:rPr kumimoji="0" lang="cs-CZ" sz="2399" b="0" i="0" u="none" strike="noStrike" kern="1200" cap="none" spc="0" normalizeH="0" baseline="0" noProof="0" err="1">
                <a:ln>
                  <a:noFill/>
                </a:ln>
                <a:solidFill>
                  <a:srgbClr val="FFFFFF"/>
                </a:solidFill>
                <a:effectLst/>
                <a:uLnTx/>
                <a:uFillTx/>
                <a:latin typeface="Rubik"/>
                <a:ea typeface="+mn-ea"/>
                <a:cs typeface="+mn-cs"/>
              </a:rPr>
              <a:t>gabriela.langhammerova</a:t>
            </a:r>
            <a:r>
              <a:rPr kumimoji="0" lang="en-US" sz="2399" b="0" i="0" u="none" strike="noStrike" kern="1200" cap="none" spc="0" normalizeH="0" baseline="0" noProof="0">
                <a:ln>
                  <a:noFill/>
                </a:ln>
                <a:solidFill>
                  <a:srgbClr val="FFFFFF"/>
                </a:solidFill>
                <a:effectLst/>
                <a:uLnTx/>
                <a:uFillTx/>
                <a:latin typeface="Rubik"/>
                <a:ea typeface="+mn-ea"/>
                <a:cs typeface="+mn-cs"/>
              </a:rPr>
              <a:t>@soc.cas.cz</a:t>
            </a:r>
          </a:p>
        </p:txBody>
      </p:sp>
      <p:sp>
        <p:nvSpPr>
          <p:cNvPr id="14" name="TextBox 14"/>
          <p:cNvSpPr txBox="1"/>
          <p:nvPr/>
        </p:nvSpPr>
        <p:spPr>
          <a:xfrm>
            <a:off x="1408941" y="3175848"/>
            <a:ext cx="3843232" cy="359073"/>
          </a:xfrm>
          <a:prstGeom prst="rect">
            <a:avLst/>
          </a:prstGeom>
        </p:spPr>
        <p:txBody>
          <a:bodyPr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Rubik"/>
                <a:ea typeface="+mn-ea"/>
                <a:cs typeface="+mn-cs"/>
              </a:rPr>
              <a:t>facebook.com/NKCgenderaveda</a:t>
            </a:r>
          </a:p>
        </p:txBody>
      </p:sp>
      <p:sp>
        <p:nvSpPr>
          <p:cNvPr id="15" name="TextBox 15"/>
          <p:cNvSpPr txBox="1"/>
          <p:nvPr/>
        </p:nvSpPr>
        <p:spPr>
          <a:xfrm>
            <a:off x="1408942" y="4218458"/>
            <a:ext cx="5627959" cy="359073"/>
          </a:xfrm>
          <a:prstGeom prst="rect">
            <a:avLst/>
          </a:prstGeom>
        </p:spPr>
        <p:txBody>
          <a:bodyPr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Rubik"/>
                <a:ea typeface="+mn-ea"/>
                <a:cs typeface="+mn-cs"/>
              </a:rPr>
              <a:t>instagram.com/nkc_gender_a_veda</a:t>
            </a:r>
          </a:p>
        </p:txBody>
      </p:sp>
      <p:sp>
        <p:nvSpPr>
          <p:cNvPr id="16" name="TextBox 16"/>
          <p:cNvSpPr txBox="1"/>
          <p:nvPr/>
        </p:nvSpPr>
        <p:spPr>
          <a:xfrm>
            <a:off x="1408942" y="3666671"/>
            <a:ext cx="2509943" cy="359073"/>
          </a:xfrm>
          <a:prstGeom prst="rect">
            <a:avLst/>
          </a:prstGeom>
        </p:spPr>
        <p:txBody>
          <a:bodyPr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Rubik"/>
                <a:ea typeface="+mn-ea"/>
                <a:cs typeface="+mn-cs"/>
              </a:rPr>
              <a:t>twitter.com/NKC_CZ</a:t>
            </a:r>
          </a:p>
        </p:txBody>
      </p:sp>
      <p:sp>
        <p:nvSpPr>
          <p:cNvPr id="17" name="TextBox 17"/>
          <p:cNvSpPr txBox="1"/>
          <p:nvPr/>
        </p:nvSpPr>
        <p:spPr>
          <a:xfrm>
            <a:off x="1408942" y="4735797"/>
            <a:ext cx="4935643" cy="359073"/>
          </a:xfrm>
          <a:prstGeom prst="rect">
            <a:avLst/>
          </a:prstGeom>
        </p:spPr>
        <p:txBody>
          <a:bodyPr lIns="0" tIns="0" rIns="0" bIns="0" rtlCol="0" anchor="t">
            <a:spAutoFit/>
          </a:bodyPr>
          <a:lstStyle/>
          <a:p>
            <a:pPr marL="0" marR="0" lvl="0" indent="0" algn="l" defTabSz="914400" rtl="0" eaLnBrk="1" fontAlgn="auto" latinLnBrk="0" hangingPunct="1">
              <a:lnSpc>
                <a:spcPts val="2799"/>
              </a:lnSpc>
              <a:spcBef>
                <a:spcPct val="0"/>
              </a:spcBef>
              <a:spcAft>
                <a:spcPts val="0"/>
              </a:spcAft>
              <a:buClrTx/>
              <a:buSzTx/>
              <a:buFontTx/>
              <a:buNone/>
              <a:tabLst/>
              <a:defRPr/>
            </a:pPr>
            <a:r>
              <a:rPr kumimoji="0" lang="en-US" sz="1999" b="0" i="0" u="none" strike="noStrike" kern="1200" cap="none" spc="0" normalizeH="0" baseline="0" noProof="0">
                <a:ln>
                  <a:noFill/>
                </a:ln>
                <a:solidFill>
                  <a:srgbClr val="FFFFFF"/>
                </a:solidFill>
                <a:effectLst/>
                <a:uLnTx/>
                <a:uFillTx/>
                <a:latin typeface="Rubik"/>
                <a:ea typeface="+mn-ea"/>
                <a:cs typeface="+mn-cs"/>
              </a:rPr>
              <a:t>linkedin.com/company/nkc-genderaveda</a:t>
            </a:r>
          </a:p>
        </p:txBody>
      </p:sp>
      <p:sp>
        <p:nvSpPr>
          <p:cNvPr id="18" name="TextBox 18"/>
          <p:cNvSpPr txBox="1"/>
          <p:nvPr/>
        </p:nvSpPr>
        <p:spPr>
          <a:xfrm>
            <a:off x="7053834" y="4683760"/>
            <a:ext cx="3176307" cy="436017"/>
          </a:xfrm>
          <a:prstGeom prst="rect">
            <a:avLst/>
          </a:prstGeom>
        </p:spPr>
        <p:txBody>
          <a:bodyPr lIns="0" tIns="0" rIns="0" bIns="0" rtlCol="0" anchor="t">
            <a:spAutoFit/>
          </a:bodyPr>
          <a:lstStyle/>
          <a:p>
            <a:pPr marL="0" marR="0" lvl="0" indent="0" algn="l" defTabSz="914400" rtl="0" eaLnBrk="1" fontAlgn="auto" latinLnBrk="0" hangingPunct="1">
              <a:lnSpc>
                <a:spcPts val="3360"/>
              </a:lnSpc>
              <a:spcBef>
                <a:spcPct val="0"/>
              </a:spcBef>
              <a:spcAft>
                <a:spcPts val="0"/>
              </a:spcAft>
              <a:buClrTx/>
              <a:buSzTx/>
              <a:buFontTx/>
              <a:buNone/>
              <a:tabLst/>
              <a:defRPr/>
            </a:pPr>
            <a:r>
              <a:rPr kumimoji="0" lang="en-US" sz="2399" b="0" i="0" u="none" strike="noStrike" kern="1200" cap="none" spc="0" normalizeH="0" baseline="0" noProof="0">
                <a:ln>
                  <a:noFill/>
                </a:ln>
                <a:solidFill>
                  <a:srgbClr val="FF4A50"/>
                </a:solidFill>
                <a:effectLst/>
                <a:uLnTx/>
                <a:uFillTx/>
                <a:latin typeface="Rubik"/>
                <a:ea typeface="+mn-ea"/>
                <a:cs typeface="+mn-cs"/>
              </a:rPr>
              <a:t>www.genderaveda.cz</a:t>
            </a:r>
          </a:p>
        </p:txBody>
      </p:sp>
      <p:sp>
        <p:nvSpPr>
          <p:cNvPr id="20" name="Zaoblený obdélník 19"/>
          <p:cNvSpPr/>
          <p:nvPr/>
        </p:nvSpPr>
        <p:spPr>
          <a:xfrm>
            <a:off x="5638800" y="5180270"/>
            <a:ext cx="5700092" cy="1015274"/>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317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48048C2-3F21-F541-EB67-2E3D4802A2A2}"/>
              </a:ext>
            </a:extLst>
          </p:cNvPr>
          <p:cNvSpPr>
            <a:spLocks noGrp="1"/>
          </p:cNvSpPr>
          <p:nvPr>
            <p:ph type="title"/>
          </p:nvPr>
        </p:nvSpPr>
        <p:spPr>
          <a:xfrm>
            <a:off x="102285" y="318135"/>
            <a:ext cx="10679938" cy="2852737"/>
          </a:xfrm>
        </p:spPr>
        <p:txBody>
          <a:bodyPr>
            <a:normAutofit fontScale="90000"/>
          </a:bodyPr>
          <a:lstStyle/>
          <a:p>
            <a:pPr algn="ctr"/>
            <a:r>
              <a:rPr lang="en-AU" sz="4400" noProof="0" dirty="0">
                <a:solidFill>
                  <a:srgbClr val="9E145F"/>
                </a:solidFill>
              </a:rPr>
              <a:t>Implementation, monitoring </a:t>
            </a:r>
            <a:br>
              <a:rPr lang="en-AU" sz="4400" noProof="0" dirty="0">
                <a:solidFill>
                  <a:srgbClr val="9E145F"/>
                </a:solidFill>
              </a:rPr>
            </a:br>
            <a:r>
              <a:rPr lang="en-AU" sz="4400" noProof="0" dirty="0">
                <a:solidFill>
                  <a:srgbClr val="9E145F"/>
                </a:solidFill>
              </a:rPr>
              <a:t>and sustainability of the GEP    </a:t>
            </a:r>
            <a:br>
              <a:rPr lang="en-AU" sz="4400" noProof="0" dirty="0">
                <a:solidFill>
                  <a:srgbClr val="9E145F"/>
                </a:solidFill>
              </a:rPr>
            </a:br>
            <a:r>
              <a:rPr lang="en-AU" sz="4400" noProof="0" dirty="0">
                <a:solidFill>
                  <a:srgbClr val="9E145F"/>
                </a:solidFill>
              </a:rPr>
              <a:t>at the University of </a:t>
            </a:r>
            <a:r>
              <a:rPr lang="en-AU" sz="4400" noProof="0" dirty="0" err="1">
                <a:solidFill>
                  <a:srgbClr val="9E145F"/>
                </a:solidFill>
              </a:rPr>
              <a:t>Gda</a:t>
            </a:r>
            <a:r>
              <a:rPr lang="pl-PL" sz="4400" noProof="0" dirty="0">
                <a:solidFill>
                  <a:srgbClr val="9E145F"/>
                </a:solidFill>
              </a:rPr>
              <a:t>ń</a:t>
            </a:r>
            <a:r>
              <a:rPr lang="en-AU" sz="4400" noProof="0" dirty="0" err="1">
                <a:solidFill>
                  <a:srgbClr val="9E145F"/>
                </a:solidFill>
              </a:rPr>
              <a:t>sk</a:t>
            </a:r>
            <a:br>
              <a:rPr lang="pl-PL" sz="4400" dirty="0"/>
            </a:br>
            <a:br>
              <a:rPr lang="pl-PL" sz="4400" dirty="0"/>
            </a:br>
            <a:r>
              <a:rPr lang="pl-PL" sz="3100" dirty="0">
                <a:solidFill>
                  <a:srgbClr val="9E145F"/>
                </a:solidFill>
              </a:rPr>
              <a:t>Ewa Łojkowska</a:t>
            </a:r>
            <a:endParaRPr lang="en-GB" sz="3100" dirty="0">
              <a:solidFill>
                <a:srgbClr val="9E145F"/>
              </a:solidFill>
            </a:endParaRPr>
          </a:p>
        </p:txBody>
      </p:sp>
      <p:sp>
        <p:nvSpPr>
          <p:cNvPr id="3" name="Symbol zastępczy tekstu 2">
            <a:extLst>
              <a:ext uri="{FF2B5EF4-FFF2-40B4-BE49-F238E27FC236}">
                <a16:creationId xmlns:a16="http://schemas.microsoft.com/office/drawing/2014/main" id="{4C270D60-33AB-AD63-0E4F-318CC4EA2723}"/>
              </a:ext>
            </a:extLst>
          </p:cNvPr>
          <p:cNvSpPr>
            <a:spLocks noGrp="1"/>
          </p:cNvSpPr>
          <p:nvPr>
            <p:ph type="body" idx="1"/>
          </p:nvPr>
        </p:nvSpPr>
        <p:spPr>
          <a:xfrm>
            <a:off x="540512" y="4876866"/>
            <a:ext cx="10679938" cy="2120834"/>
          </a:xfrm>
        </p:spPr>
        <p:txBody>
          <a:bodyPr>
            <a:normAutofit/>
          </a:bodyPr>
          <a:lstStyle/>
          <a:p>
            <a:pPr algn="ctr">
              <a:spcBef>
                <a:spcPts val="0"/>
              </a:spcBef>
            </a:pPr>
            <a:r>
              <a:rPr lang="en-AU" sz="2400" b="1" noProof="0" dirty="0">
                <a:solidFill>
                  <a:schemeClr val="tx1"/>
                </a:solidFill>
              </a:rPr>
              <a:t>SUPPORTER Final Conference – Advancing Gender+ Equality in Widening Higher Education Institutions </a:t>
            </a:r>
            <a:endParaRPr lang="en-AU" sz="2400" b="1" dirty="0">
              <a:solidFill>
                <a:schemeClr val="tx1"/>
              </a:solidFill>
            </a:endParaRPr>
          </a:p>
          <a:p>
            <a:pPr>
              <a:lnSpc>
                <a:spcPct val="100000"/>
              </a:lnSpc>
              <a:spcBef>
                <a:spcPts val="0"/>
              </a:spcBef>
            </a:pPr>
            <a:r>
              <a:rPr lang="en-AU" sz="2400" b="1" dirty="0">
                <a:solidFill>
                  <a:schemeClr val="tx1"/>
                </a:solidFill>
              </a:rPr>
              <a:t>				Prague, 4-5 June 2025</a:t>
            </a:r>
          </a:p>
          <a:p>
            <a:endParaRPr lang="en-GB" dirty="0"/>
          </a:p>
        </p:txBody>
      </p:sp>
      <p:sp>
        <p:nvSpPr>
          <p:cNvPr id="4" name="Symbol zastępczy daty 3">
            <a:extLst>
              <a:ext uri="{FF2B5EF4-FFF2-40B4-BE49-F238E27FC236}">
                <a16:creationId xmlns:a16="http://schemas.microsoft.com/office/drawing/2014/main" id="{3D110EB8-7A4E-494F-3760-9D47957E59B4}"/>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ymbol zastępczy numeru slajdu 4">
            <a:extLst>
              <a:ext uri="{FF2B5EF4-FFF2-40B4-BE49-F238E27FC236}">
                <a16:creationId xmlns:a16="http://schemas.microsoft.com/office/drawing/2014/main" id="{B85154B2-BECA-B679-ECDD-EC8DA7ACBAE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6" name="Bildobjekt 15">
            <a:extLst>
              <a:ext uri="{FF2B5EF4-FFF2-40B4-BE49-F238E27FC236}">
                <a16:creationId xmlns:a16="http://schemas.microsoft.com/office/drawing/2014/main" id="{D0E23775-612D-FA24-23E0-A703483523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44" y="95962"/>
            <a:ext cx="2108305" cy="1368917"/>
          </a:xfrm>
          <a:prstGeom prst="rect">
            <a:avLst/>
          </a:prstGeom>
        </p:spPr>
      </p:pic>
    </p:spTree>
    <p:extLst>
      <p:ext uri="{BB962C8B-B14F-4D97-AF65-F5344CB8AC3E}">
        <p14:creationId xmlns:p14="http://schemas.microsoft.com/office/powerpoint/2010/main" val="2711579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8C1AC5C-27CE-8DC4-62E6-E3D7DD6E3387}"/>
              </a:ext>
            </a:extLst>
          </p:cNvPr>
          <p:cNvSpPr>
            <a:spLocks noGrp="1"/>
          </p:cNvSpPr>
          <p:nvPr>
            <p:ph type="title"/>
          </p:nvPr>
        </p:nvSpPr>
        <p:spPr/>
        <p:txBody>
          <a:bodyPr>
            <a:normAutofit/>
          </a:bodyPr>
          <a:lstStyle/>
          <a:p>
            <a:r>
              <a:rPr lang="en-AU" sz="3600" noProof="0" dirty="0">
                <a:solidFill>
                  <a:srgbClr val="9E145F"/>
                </a:solidFill>
              </a:rPr>
              <a:t>UG path towards Gender Equality Plan</a:t>
            </a:r>
          </a:p>
        </p:txBody>
      </p:sp>
      <p:sp>
        <p:nvSpPr>
          <p:cNvPr id="3" name="Symbol zastępczy zawartości 2">
            <a:extLst>
              <a:ext uri="{FF2B5EF4-FFF2-40B4-BE49-F238E27FC236}">
                <a16:creationId xmlns:a16="http://schemas.microsoft.com/office/drawing/2014/main" id="{15CE5B62-4B4D-F2B2-978F-941FBD2FE50D}"/>
              </a:ext>
            </a:extLst>
          </p:cNvPr>
          <p:cNvSpPr>
            <a:spLocks noGrp="1"/>
          </p:cNvSpPr>
          <p:nvPr>
            <p:ph idx="1"/>
          </p:nvPr>
        </p:nvSpPr>
        <p:spPr>
          <a:xfrm>
            <a:off x="262678" y="807794"/>
            <a:ext cx="10774129" cy="5341336"/>
          </a:xfrm>
        </p:spPr>
        <p:txBody>
          <a:bodyPr>
            <a:noAutofit/>
          </a:bodyPr>
          <a:lstStyle/>
          <a:p>
            <a:pPr>
              <a:spcBef>
                <a:spcPts val="0"/>
              </a:spcBef>
            </a:pPr>
            <a:endParaRPr lang="pl-PL" sz="2000" dirty="0"/>
          </a:p>
          <a:p>
            <a:pPr>
              <a:spcBef>
                <a:spcPts val="0"/>
              </a:spcBef>
            </a:pPr>
            <a:r>
              <a:rPr lang="en-AU" sz="2000" noProof="0" dirty="0"/>
              <a:t>2016 - 2022 - participation in the H2020 funded projects on RRI </a:t>
            </a:r>
            <a:r>
              <a:rPr lang="en-AU" sz="2000" b="1" noProof="0" dirty="0"/>
              <a:t>STARBIOS2  and RESBIOS</a:t>
            </a:r>
            <a:endParaRPr lang="pl-PL" sz="2000" b="1" noProof="0" dirty="0"/>
          </a:p>
          <a:p>
            <a:pPr>
              <a:spcBef>
                <a:spcPts val="0"/>
              </a:spcBef>
            </a:pPr>
            <a:r>
              <a:rPr lang="en-AU" sz="2000" b="1" noProof="0" dirty="0"/>
              <a:t> </a:t>
            </a:r>
            <a:endParaRPr lang="en-AU" sz="2000" noProof="0" dirty="0"/>
          </a:p>
          <a:p>
            <a:pPr>
              <a:spcBef>
                <a:spcPts val="0"/>
              </a:spcBef>
            </a:pPr>
            <a:r>
              <a:rPr lang="en-AU" sz="2000" noProof="0" dirty="0"/>
              <a:t>2019 -  </a:t>
            </a:r>
            <a:r>
              <a:rPr lang="en-AU" sz="2000" b="0" noProof="0" dirty="0"/>
              <a:t>a leader of a scientific consortium </a:t>
            </a:r>
            <a:r>
              <a:rPr lang="en-AU" sz="2000" b="1" noProof="0" dirty="0"/>
              <a:t>Towards Gender Harmony</a:t>
            </a:r>
            <a:r>
              <a:rPr lang="en-AU" sz="2000" b="0" noProof="0" dirty="0"/>
              <a:t>, funded by the National Science Centr</a:t>
            </a:r>
            <a:r>
              <a:rPr lang="pl-PL" sz="2000" b="0" noProof="0" dirty="0"/>
              <a:t>e</a:t>
            </a:r>
            <a:r>
              <a:rPr lang="en-AU" sz="2000" b="0" noProof="0" dirty="0"/>
              <a:t> in Poland, collecting data on GE and gender stereotypes in 62 countries and six continents. </a:t>
            </a:r>
            <a:endParaRPr lang="en-AU" sz="2000" noProof="0" dirty="0"/>
          </a:p>
          <a:p>
            <a:pPr>
              <a:spcBef>
                <a:spcPts val="0"/>
              </a:spcBef>
            </a:pPr>
            <a:r>
              <a:rPr lang="en-AU" sz="2000" noProof="0" dirty="0"/>
              <a:t>2019 - Gender Indicator Report - for SEA-EU Alliance</a:t>
            </a:r>
            <a:endParaRPr lang="pl-PL" sz="2000" noProof="0" dirty="0"/>
          </a:p>
          <a:p>
            <a:pPr>
              <a:spcBef>
                <a:spcPts val="0"/>
              </a:spcBef>
            </a:pPr>
            <a:endParaRPr lang="en-AU" sz="2000" noProof="0" dirty="0"/>
          </a:p>
          <a:p>
            <a:pPr>
              <a:spcBef>
                <a:spcPts val="0"/>
              </a:spcBef>
            </a:pPr>
            <a:r>
              <a:rPr lang="en-AU" sz="2000" noProof="0" dirty="0"/>
              <a:t>2020 -  establishment of UG Commission for Social Responsibility </a:t>
            </a:r>
            <a:endParaRPr lang="pl-PL" sz="2000" noProof="0" dirty="0"/>
          </a:p>
          <a:p>
            <a:pPr>
              <a:spcBef>
                <a:spcPts val="0"/>
              </a:spcBef>
            </a:pPr>
            <a:endParaRPr lang="en-AU" sz="2000" noProof="0" dirty="0"/>
          </a:p>
          <a:p>
            <a:pPr>
              <a:spcBef>
                <a:spcPts val="0"/>
              </a:spcBef>
            </a:pPr>
            <a:r>
              <a:rPr lang="en-AU" sz="2000" noProof="0" dirty="0"/>
              <a:t> 2020 - first report showcasing data on Gender Equality  at UG </a:t>
            </a:r>
          </a:p>
          <a:p>
            <a:pPr marL="0" indent="0">
              <a:spcBef>
                <a:spcPts val="0"/>
              </a:spcBef>
              <a:buNone/>
            </a:pPr>
            <a:r>
              <a:rPr lang="en-AU" sz="2000" noProof="0" dirty="0"/>
              <a:t>	„</a:t>
            </a:r>
            <a:r>
              <a:rPr lang="en-AU" sz="2000" b="1" noProof="0" dirty="0"/>
              <a:t>Women in science –  diversity management </a:t>
            </a:r>
          </a:p>
          <a:p>
            <a:pPr marL="0" indent="0">
              <a:spcBef>
                <a:spcPts val="0"/>
              </a:spcBef>
              <a:buNone/>
            </a:pPr>
            <a:r>
              <a:rPr lang="en-AU" sz="2000" b="1" noProof="0" dirty="0"/>
              <a:t>	and Gender Equality in social responsibility of UG”</a:t>
            </a:r>
            <a:endParaRPr lang="pl-PL" sz="2000" b="1" noProof="0" dirty="0"/>
          </a:p>
          <a:p>
            <a:pPr marL="0" indent="0">
              <a:spcBef>
                <a:spcPts val="0"/>
              </a:spcBef>
              <a:buNone/>
            </a:pPr>
            <a:endParaRPr lang="pl-PL" sz="2000" b="1" noProof="0" dirty="0"/>
          </a:p>
          <a:p>
            <a:pPr marL="0" indent="0">
              <a:spcBef>
                <a:spcPts val="0"/>
              </a:spcBef>
              <a:buNone/>
            </a:pPr>
            <a:r>
              <a:rPr lang="en-AU" sz="2000" b="1" noProof="0" dirty="0">
                <a:solidFill>
                  <a:srgbClr val="9E145F"/>
                </a:solidFill>
              </a:rPr>
              <a:t>20</a:t>
            </a:r>
            <a:r>
              <a:rPr lang="pl-PL" sz="2000" b="1" noProof="0" dirty="0">
                <a:solidFill>
                  <a:srgbClr val="9E145F"/>
                </a:solidFill>
              </a:rPr>
              <a:t>21</a:t>
            </a:r>
            <a:r>
              <a:rPr lang="en-AU" sz="2000" b="1" noProof="0" dirty="0">
                <a:solidFill>
                  <a:srgbClr val="9E145F"/>
                </a:solidFill>
              </a:rPr>
              <a:t> - participation in the H2020 funded projects </a:t>
            </a:r>
            <a:r>
              <a:rPr lang="pl-PL" sz="2000" b="1" noProof="0" dirty="0">
                <a:solidFill>
                  <a:srgbClr val="9E145F"/>
                </a:solidFill>
              </a:rPr>
              <a:t>MINDtheGEPs</a:t>
            </a:r>
            <a:endParaRPr lang="en-AU" sz="2000" b="1" noProof="0" dirty="0">
              <a:solidFill>
                <a:srgbClr val="9E145F"/>
              </a:solidFill>
            </a:endParaRPr>
          </a:p>
          <a:p>
            <a:pPr marL="0" indent="0">
              <a:spcBef>
                <a:spcPts val="0"/>
              </a:spcBef>
              <a:buNone/>
            </a:pPr>
            <a:endParaRPr lang="en-AU" sz="2000" noProof="0" dirty="0"/>
          </a:p>
        </p:txBody>
      </p:sp>
      <p:sp>
        <p:nvSpPr>
          <p:cNvPr id="4" name="Symbol zastępczy daty 3">
            <a:extLst>
              <a:ext uri="{FF2B5EF4-FFF2-40B4-BE49-F238E27FC236}">
                <a16:creationId xmlns:a16="http://schemas.microsoft.com/office/drawing/2014/main" id="{B1614383-BDC0-2F9D-0577-10B22A700B0F}"/>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26.05.2025</a:t>
            </a:r>
            <a:endParaRPr kumimoji="0" lang="en-GB"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Symbol zastępczy numeru slajdu 4">
            <a:extLst>
              <a:ext uri="{FF2B5EF4-FFF2-40B4-BE49-F238E27FC236}">
                <a16:creationId xmlns:a16="http://schemas.microsoft.com/office/drawing/2014/main" id="{9A367AFF-ED9A-275C-527C-5DFD30AA99E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8" name="Obraz 7">
            <a:extLst>
              <a:ext uri="{FF2B5EF4-FFF2-40B4-BE49-F238E27FC236}">
                <a16:creationId xmlns:a16="http://schemas.microsoft.com/office/drawing/2014/main" id="{A269DDFD-BC90-D730-8E35-2E357C9BB540}"/>
              </a:ext>
            </a:extLst>
          </p:cNvPr>
          <p:cNvPicPr>
            <a:picLocks noChangeAspect="1"/>
          </p:cNvPicPr>
          <p:nvPr/>
        </p:nvPicPr>
        <p:blipFill>
          <a:blip r:embed="rId2"/>
          <a:stretch>
            <a:fillRect/>
          </a:stretch>
        </p:blipFill>
        <p:spPr>
          <a:xfrm>
            <a:off x="9110191" y="3232523"/>
            <a:ext cx="2243003" cy="2250479"/>
          </a:xfrm>
          <a:prstGeom prst="rect">
            <a:avLst/>
          </a:prstGeom>
        </p:spPr>
      </p:pic>
      <p:pic>
        <p:nvPicPr>
          <p:cNvPr id="9" name="Obraz 8">
            <a:extLst>
              <a:ext uri="{FF2B5EF4-FFF2-40B4-BE49-F238E27FC236}">
                <a16:creationId xmlns:a16="http://schemas.microsoft.com/office/drawing/2014/main" id="{2E110E6B-E348-633B-C6CA-50E55BB80731}"/>
              </a:ext>
            </a:extLst>
          </p:cNvPr>
          <p:cNvPicPr>
            <a:picLocks noChangeAspect="1"/>
          </p:cNvPicPr>
          <p:nvPr/>
        </p:nvPicPr>
        <p:blipFill>
          <a:blip r:embed="rId3"/>
          <a:stretch>
            <a:fillRect/>
          </a:stretch>
        </p:blipFill>
        <p:spPr>
          <a:xfrm>
            <a:off x="8830317" y="1088786"/>
            <a:ext cx="1933054" cy="455597"/>
          </a:xfrm>
          <a:prstGeom prst="rect">
            <a:avLst/>
          </a:prstGeom>
        </p:spPr>
      </p:pic>
      <p:pic>
        <p:nvPicPr>
          <p:cNvPr id="10" name="Obraz 9">
            <a:extLst>
              <a:ext uri="{FF2B5EF4-FFF2-40B4-BE49-F238E27FC236}">
                <a16:creationId xmlns:a16="http://schemas.microsoft.com/office/drawing/2014/main" id="{262E6A4B-6CCD-6DCA-C974-C714AA652138}"/>
              </a:ext>
            </a:extLst>
          </p:cNvPr>
          <p:cNvPicPr>
            <a:picLocks noChangeAspect="1"/>
          </p:cNvPicPr>
          <p:nvPr/>
        </p:nvPicPr>
        <p:blipFill>
          <a:blip r:embed="rId4"/>
          <a:stretch>
            <a:fillRect/>
          </a:stretch>
        </p:blipFill>
        <p:spPr>
          <a:xfrm>
            <a:off x="10720420" y="1065722"/>
            <a:ext cx="632774" cy="805349"/>
          </a:xfrm>
          <a:prstGeom prst="rect">
            <a:avLst/>
          </a:prstGeom>
        </p:spPr>
      </p:pic>
    </p:spTree>
    <p:extLst>
      <p:ext uri="{BB962C8B-B14F-4D97-AF65-F5344CB8AC3E}">
        <p14:creationId xmlns:p14="http://schemas.microsoft.com/office/powerpoint/2010/main" val="3762769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5981E-6787-3852-3AEF-34EFDF1CF5E8}"/>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8A52312A-3427-DBFC-981C-7ADD70139BC6}"/>
              </a:ext>
            </a:extLst>
          </p:cNvPr>
          <p:cNvSpPr>
            <a:spLocks noGrp="1"/>
          </p:cNvSpPr>
          <p:nvPr>
            <p:ph type="title"/>
          </p:nvPr>
        </p:nvSpPr>
        <p:spPr/>
        <p:txBody>
          <a:bodyPr>
            <a:normAutofit/>
          </a:bodyPr>
          <a:lstStyle/>
          <a:p>
            <a:r>
              <a:rPr lang="en-AU" sz="3200" noProof="0" dirty="0">
                <a:solidFill>
                  <a:srgbClr val="9E145F"/>
                </a:solidFill>
              </a:rPr>
              <a:t>GEP Implementation Milestones </a:t>
            </a:r>
            <a:r>
              <a:rPr lang="pl-PL" sz="3200" dirty="0">
                <a:solidFill>
                  <a:srgbClr val="9E145F"/>
                </a:solidFill>
              </a:rPr>
              <a:t>2022-2023</a:t>
            </a:r>
          </a:p>
        </p:txBody>
      </p:sp>
      <p:sp>
        <p:nvSpPr>
          <p:cNvPr id="3" name="Symbol zastępczy zawartości 2">
            <a:extLst>
              <a:ext uri="{FF2B5EF4-FFF2-40B4-BE49-F238E27FC236}">
                <a16:creationId xmlns:a16="http://schemas.microsoft.com/office/drawing/2014/main" id="{FB34E030-0587-FD32-4E97-AABC331E6980}"/>
              </a:ext>
            </a:extLst>
          </p:cNvPr>
          <p:cNvSpPr>
            <a:spLocks noGrp="1"/>
          </p:cNvSpPr>
          <p:nvPr>
            <p:ph idx="1"/>
          </p:nvPr>
        </p:nvSpPr>
        <p:spPr/>
        <p:txBody>
          <a:bodyPr>
            <a:normAutofit fontScale="70000" lnSpcReduction="20000"/>
          </a:bodyPr>
          <a:lstStyle/>
          <a:p>
            <a:pPr marL="285750" indent="-285750"/>
            <a:r>
              <a:rPr lang="pl-PL" sz="2800" b="1" noProof="0" dirty="0">
                <a:solidFill>
                  <a:srgbClr val="9E145F"/>
                </a:solidFill>
                <a:latin typeface="Arial" panose="020B0604020202020204" pitchFamily="34" charset="0"/>
                <a:ea typeface="Times New Roman" panose="02020603050405020304" pitchFamily="18" charset="0"/>
              </a:rPr>
              <a:t>MINDtheGEPs</a:t>
            </a:r>
            <a:r>
              <a:rPr lang="pl-PL" sz="2800" b="1" noProof="0" dirty="0">
                <a:solidFill>
                  <a:srgbClr val="000000"/>
                </a:solidFill>
                <a:latin typeface="Arial" panose="020B0604020202020204" pitchFamily="34" charset="0"/>
                <a:ea typeface="Times New Roman" panose="02020603050405020304" pitchFamily="18" charset="0"/>
              </a:rPr>
              <a:t> </a:t>
            </a:r>
            <a:r>
              <a:rPr lang="en-AU" sz="2800" b="1" noProof="0" dirty="0">
                <a:solidFill>
                  <a:srgbClr val="000000"/>
                </a:solidFill>
                <a:latin typeface="Arial" panose="020B0604020202020204" pitchFamily="34" charset="0"/>
                <a:ea typeface="Times New Roman" panose="02020603050405020304" pitchFamily="18" charset="0"/>
              </a:rPr>
              <a:t>Gender Equality Implementation Board (GEBIP) – August 2021</a:t>
            </a:r>
          </a:p>
          <a:p>
            <a:pPr marL="0" indent="0">
              <a:buNone/>
            </a:pPr>
            <a:r>
              <a:rPr lang="en-AU" sz="2400" b="0" i="0" u="none" strike="noStrike" baseline="0" noProof="0" dirty="0">
                <a:latin typeface="Arial" panose="020B0604020202020204" pitchFamily="34" charset="0"/>
              </a:rPr>
              <a:t>     dedicated to design, implement and monitor GEP for UG</a:t>
            </a:r>
          </a:p>
          <a:p>
            <a:pPr marL="0" indent="0">
              <a:buNone/>
            </a:pPr>
            <a:endParaRPr lang="en-AU" sz="2400" noProof="0" dirty="0">
              <a:latin typeface="Times New Roman" panose="02020603050405020304" pitchFamily="18" charset="0"/>
              <a:ea typeface="Times New Roman" panose="02020603050405020304" pitchFamily="18" charset="0"/>
            </a:endParaRPr>
          </a:p>
          <a:p>
            <a:pPr marL="285750" indent="-285750">
              <a:lnSpc>
                <a:spcPct val="115000"/>
              </a:lnSpc>
              <a:spcBef>
                <a:spcPts val="600"/>
              </a:spcBef>
              <a:spcAft>
                <a:spcPts val="600"/>
              </a:spcAft>
            </a:pPr>
            <a:r>
              <a:rPr lang="en-AU" sz="2800" b="1" noProof="0" dirty="0">
                <a:solidFill>
                  <a:srgbClr val="000000"/>
                </a:solidFill>
                <a:latin typeface="Arial" panose="020B0604020202020204" pitchFamily="34" charset="0"/>
                <a:ea typeface="Times New Roman" panose="02020603050405020304" pitchFamily="18" charset="0"/>
              </a:rPr>
              <a:t>Rector of UG established Office of the </a:t>
            </a:r>
            <a:r>
              <a:rPr lang="en-AU" sz="2800" b="1" i="1" noProof="0" dirty="0">
                <a:solidFill>
                  <a:srgbClr val="000000"/>
                </a:solidFill>
                <a:latin typeface="Arial" panose="020B0604020202020204" pitchFamily="34" charset="0"/>
                <a:ea typeface="Times New Roman" panose="02020603050405020304" pitchFamily="18" charset="0"/>
              </a:rPr>
              <a:t>Ombudsperson for Equal Treatment  </a:t>
            </a:r>
          </a:p>
          <a:p>
            <a:pPr marL="0" indent="0">
              <a:lnSpc>
                <a:spcPct val="115000"/>
              </a:lnSpc>
              <a:spcBef>
                <a:spcPts val="600"/>
              </a:spcBef>
              <a:spcAft>
                <a:spcPts val="600"/>
              </a:spcAft>
              <a:buNone/>
            </a:pPr>
            <a:r>
              <a:rPr lang="pl-PL" b="1" i="1" dirty="0">
                <a:solidFill>
                  <a:srgbClr val="000000"/>
                </a:solidFill>
                <a:latin typeface="Arial" panose="020B0604020202020204" pitchFamily="34" charset="0"/>
                <a:ea typeface="Times New Roman" panose="02020603050405020304" pitchFamily="18" charset="0"/>
              </a:rPr>
              <a:t>    </a:t>
            </a:r>
            <a:r>
              <a:rPr lang="en-AU" sz="2800" b="1" i="1" noProof="0" dirty="0">
                <a:solidFill>
                  <a:srgbClr val="000000"/>
                </a:solidFill>
                <a:latin typeface="Arial" panose="020B0604020202020204" pitchFamily="34" charset="0"/>
                <a:ea typeface="Times New Roman" panose="02020603050405020304" pitchFamily="18" charset="0"/>
              </a:rPr>
              <a:t>&amp; </a:t>
            </a:r>
            <a:r>
              <a:rPr lang="en-AU" b="1" i="1" noProof="0" dirty="0">
                <a:solidFill>
                  <a:srgbClr val="000000"/>
                </a:solidFill>
                <a:latin typeface="Arial" panose="020B0604020202020204" pitchFamily="34" charset="0"/>
                <a:ea typeface="Times New Roman" panose="02020603050405020304" pitchFamily="18" charset="0"/>
              </a:rPr>
              <a:t>Anti-</a:t>
            </a:r>
            <a:r>
              <a:rPr lang="en-AU" sz="2800" b="1" i="1" noProof="0" dirty="0">
                <a:solidFill>
                  <a:srgbClr val="000000"/>
                </a:solidFill>
                <a:latin typeface="Arial" panose="020B0604020202020204" pitchFamily="34" charset="0"/>
                <a:ea typeface="Times New Roman" panose="02020603050405020304" pitchFamily="18" charset="0"/>
              </a:rPr>
              <a:t>Mobbin</a:t>
            </a:r>
            <a:r>
              <a:rPr lang="en-AU" sz="2800" b="1" i="1" noProof="0" dirty="0">
                <a:solidFill>
                  <a:srgbClr val="000000"/>
                </a:solidFill>
                <a:ea typeface="Times New Roman" panose="02020603050405020304" pitchFamily="18" charset="0"/>
              </a:rPr>
              <a:t>g</a:t>
            </a:r>
            <a:r>
              <a:rPr lang="en-AU" sz="2800" b="1" noProof="0" dirty="0">
                <a:solidFill>
                  <a:srgbClr val="000000"/>
                </a:solidFill>
                <a:ea typeface="Times New Roman" panose="02020603050405020304" pitchFamily="18" charset="0"/>
              </a:rPr>
              <a:t> – February 2021</a:t>
            </a:r>
            <a:endParaRPr lang="en-AU" sz="2800" noProof="0" dirty="0">
              <a:latin typeface="Times New Roman" panose="02020603050405020304" pitchFamily="18" charset="0"/>
              <a:ea typeface="Times New Roman" panose="02020603050405020304" pitchFamily="18" charset="0"/>
            </a:endParaRPr>
          </a:p>
          <a:p>
            <a:pPr marL="285750" indent="-285750">
              <a:lnSpc>
                <a:spcPct val="115000"/>
              </a:lnSpc>
              <a:spcBef>
                <a:spcPts val="600"/>
              </a:spcBef>
              <a:spcAft>
                <a:spcPts val="600"/>
              </a:spcAft>
            </a:pPr>
            <a:r>
              <a:rPr lang="en-AU" sz="2800" b="1" noProof="0" dirty="0">
                <a:solidFill>
                  <a:srgbClr val="000000"/>
                </a:solidFill>
                <a:latin typeface="Arial" panose="020B0604020202020204" pitchFamily="34" charset="0"/>
                <a:ea typeface="Times New Roman" panose="02020603050405020304" pitchFamily="18" charset="0"/>
              </a:rPr>
              <a:t>Establishment of the </a:t>
            </a:r>
            <a:r>
              <a:rPr lang="en-AU" sz="2800" b="1" noProof="0" dirty="0" err="1">
                <a:solidFill>
                  <a:srgbClr val="000000"/>
                </a:solidFill>
                <a:latin typeface="Arial" panose="020B0604020202020204" pitchFamily="34" charset="0"/>
                <a:ea typeface="Times New Roman" panose="02020603050405020304" pitchFamily="18" charset="0"/>
              </a:rPr>
              <a:t>MINDtheGEPS</a:t>
            </a:r>
            <a:r>
              <a:rPr lang="en-AU" sz="2800" b="1" noProof="0" dirty="0">
                <a:solidFill>
                  <a:srgbClr val="000000"/>
                </a:solidFill>
                <a:latin typeface="Arial" panose="020B0604020202020204" pitchFamily="34" charset="0"/>
                <a:ea typeface="Times New Roman" panose="02020603050405020304" pitchFamily="18" charset="0"/>
              </a:rPr>
              <a:t> Delegates Network – May 2022 </a:t>
            </a:r>
            <a:r>
              <a:rPr lang="en-AU" sz="2800" noProof="0" dirty="0">
                <a:solidFill>
                  <a:srgbClr val="000000"/>
                </a:solidFill>
                <a:latin typeface="Arial" panose="020B0604020202020204" pitchFamily="34" charset="0"/>
                <a:ea typeface="Times New Roman" panose="02020603050405020304" pitchFamily="18" charset="0"/>
              </a:rPr>
              <a:t>representatives of all the UG faculties and units, supporting GEP implementation</a:t>
            </a:r>
          </a:p>
          <a:p>
            <a:pPr marL="285750" indent="-285750">
              <a:lnSpc>
                <a:spcPct val="115000"/>
              </a:lnSpc>
              <a:spcBef>
                <a:spcPts val="600"/>
              </a:spcBef>
              <a:spcAft>
                <a:spcPts val="600"/>
              </a:spcAft>
            </a:pPr>
            <a:r>
              <a:rPr lang="en-AU" b="1" noProof="0" dirty="0">
                <a:solidFill>
                  <a:srgbClr val="000000"/>
                </a:solidFill>
                <a:latin typeface="Arial" panose="020B0604020202020204" pitchFamily="34" charset="0"/>
                <a:ea typeface="Times New Roman" panose="02020603050405020304" pitchFamily="18" charset="0"/>
              </a:rPr>
              <a:t>National Committee on Gender Equality within </a:t>
            </a:r>
            <a:r>
              <a:rPr lang="en-AU" b="1" noProof="0" dirty="0" err="1">
                <a:solidFill>
                  <a:srgbClr val="000000"/>
                </a:solidFill>
                <a:latin typeface="Arial" panose="020B0604020202020204" pitchFamily="34" charset="0"/>
                <a:ea typeface="Times New Roman" panose="02020603050405020304" pitchFamily="18" charset="0"/>
              </a:rPr>
              <a:t>MINDtheGEPS</a:t>
            </a:r>
            <a:r>
              <a:rPr lang="en-AU" b="1" noProof="0" dirty="0">
                <a:solidFill>
                  <a:srgbClr val="000000"/>
                </a:solidFill>
                <a:latin typeface="Arial" panose="020B0604020202020204" pitchFamily="34" charset="0"/>
                <a:ea typeface="Times New Roman" panose="02020603050405020304" pitchFamily="18" charset="0"/>
              </a:rPr>
              <a:t> – September 2022</a:t>
            </a:r>
          </a:p>
          <a:p>
            <a:pPr marL="285750" indent="-285750">
              <a:lnSpc>
                <a:spcPct val="115000"/>
              </a:lnSpc>
              <a:spcBef>
                <a:spcPts val="600"/>
              </a:spcBef>
              <a:spcAft>
                <a:spcPts val="600"/>
              </a:spcAft>
            </a:pPr>
            <a:r>
              <a:rPr lang="en-AU" sz="2800" b="1" noProof="0" dirty="0">
                <a:solidFill>
                  <a:srgbClr val="000000"/>
                </a:solidFill>
                <a:latin typeface="Arial" panose="020B0604020202020204" pitchFamily="34" charset="0"/>
                <a:ea typeface="Times New Roman" panose="02020603050405020304" pitchFamily="18" charset="0"/>
              </a:rPr>
              <a:t>Rector of UG established his Representative for </a:t>
            </a:r>
            <a:r>
              <a:rPr lang="en-AU" sz="2800" b="1" i="1" noProof="0" dirty="0">
                <a:solidFill>
                  <a:srgbClr val="000000"/>
                </a:solidFill>
                <a:latin typeface="Arial" panose="020B0604020202020204" pitchFamily="34" charset="0"/>
                <a:ea typeface="Times New Roman" panose="02020603050405020304" pitchFamily="18" charset="0"/>
              </a:rPr>
              <a:t>Gender Equality Data Monitoring </a:t>
            </a:r>
            <a:r>
              <a:rPr lang="en-AU" sz="2800" b="1" noProof="0" dirty="0">
                <a:solidFill>
                  <a:srgbClr val="000000"/>
                </a:solidFill>
                <a:latin typeface="Arial" panose="020B0604020202020204" pitchFamily="34" charset="0"/>
                <a:ea typeface="Times New Roman" panose="02020603050405020304" pitchFamily="18" charset="0"/>
              </a:rPr>
              <a:t>– March 2023</a:t>
            </a:r>
            <a:endParaRPr lang="en-AU" sz="2800" noProof="0" dirty="0">
              <a:latin typeface="Times New Roman" panose="02020603050405020304" pitchFamily="18" charset="0"/>
              <a:ea typeface="Times New Roman" panose="02020603050405020304" pitchFamily="18" charset="0"/>
            </a:endParaRPr>
          </a:p>
          <a:p>
            <a:pPr marL="285750" indent="-285750">
              <a:lnSpc>
                <a:spcPct val="115000"/>
              </a:lnSpc>
              <a:spcBef>
                <a:spcPts val="600"/>
              </a:spcBef>
              <a:spcAft>
                <a:spcPts val="600"/>
              </a:spcAft>
            </a:pPr>
            <a:r>
              <a:rPr lang="en-AU" sz="2800" b="1" noProof="0" dirty="0">
                <a:solidFill>
                  <a:srgbClr val="000000"/>
                </a:solidFill>
              </a:rPr>
              <a:t>Carrying out GEP actions 2022-2023 + monitoring </a:t>
            </a:r>
            <a:r>
              <a:rPr lang="en-AU" sz="2800" noProof="0" dirty="0">
                <a:solidFill>
                  <a:srgbClr val="000000"/>
                </a:solidFill>
              </a:rPr>
              <a:t>under coordination of the </a:t>
            </a:r>
            <a:r>
              <a:rPr lang="en-AU" sz="2800" noProof="0" dirty="0" err="1">
                <a:solidFill>
                  <a:srgbClr val="000000"/>
                </a:solidFill>
              </a:rPr>
              <a:t>Commision</a:t>
            </a:r>
            <a:r>
              <a:rPr lang="en-AU" sz="2800" noProof="0" dirty="0">
                <a:solidFill>
                  <a:srgbClr val="000000"/>
                </a:solidFill>
              </a:rPr>
              <a:t> for Social Responsibility of UG &amp; GEBIP</a:t>
            </a:r>
            <a:endParaRPr lang="en-AU" noProof="0" dirty="0"/>
          </a:p>
        </p:txBody>
      </p:sp>
      <p:sp>
        <p:nvSpPr>
          <p:cNvPr id="4" name="Symbol zastępczy daty 3">
            <a:extLst>
              <a:ext uri="{FF2B5EF4-FFF2-40B4-BE49-F238E27FC236}">
                <a16:creationId xmlns:a16="http://schemas.microsoft.com/office/drawing/2014/main" id="{91FB8038-5E14-C171-C779-5EC93EC3305D}"/>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Symbol zastępczy numeru slajdu 4">
            <a:extLst>
              <a:ext uri="{FF2B5EF4-FFF2-40B4-BE49-F238E27FC236}">
                <a16:creationId xmlns:a16="http://schemas.microsoft.com/office/drawing/2014/main" id="{60854AB7-A9E7-6C9D-5EA1-92DEC352CE8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6" name="Bildobjekt 15">
            <a:extLst>
              <a:ext uri="{FF2B5EF4-FFF2-40B4-BE49-F238E27FC236}">
                <a16:creationId xmlns:a16="http://schemas.microsoft.com/office/drawing/2014/main" id="{5B48599B-AAC5-7430-763C-AE4491942A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6579" y="152155"/>
            <a:ext cx="2108305" cy="1368917"/>
          </a:xfrm>
          <a:prstGeom prst="rect">
            <a:avLst/>
          </a:prstGeom>
        </p:spPr>
      </p:pic>
    </p:spTree>
    <p:extLst>
      <p:ext uri="{BB962C8B-B14F-4D97-AF65-F5344CB8AC3E}">
        <p14:creationId xmlns:p14="http://schemas.microsoft.com/office/powerpoint/2010/main" val="1813643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Rubrik 1"/>
          <p:cNvSpPr>
            <a:spLocks noGrp="1"/>
          </p:cNvSpPr>
          <p:nvPr>
            <p:ph type="title"/>
          </p:nvPr>
        </p:nvSpPr>
        <p:spPr>
          <a:xfrm>
            <a:off x="191493" y="267100"/>
            <a:ext cx="11018520" cy="768652"/>
          </a:xfrm>
        </p:spPr>
        <p:txBody>
          <a:bodyPr anchor="b">
            <a:normAutofit/>
          </a:bodyPr>
          <a:lstStyle/>
          <a:p>
            <a:r>
              <a:rPr lang="pl-PL" sz="2800" dirty="0">
                <a:solidFill>
                  <a:srgbClr val="9E145F"/>
                </a:solidFill>
              </a:rPr>
              <a:t>GEP f</a:t>
            </a:r>
            <a:r>
              <a:rPr lang="en-US" sz="2800" dirty="0">
                <a:solidFill>
                  <a:srgbClr val="9E145F"/>
                </a:solidFill>
              </a:rPr>
              <a:t>or </a:t>
            </a:r>
            <a:r>
              <a:rPr lang="pl-PL" sz="2800" dirty="0">
                <a:solidFill>
                  <a:srgbClr val="9E145F"/>
                </a:solidFill>
              </a:rPr>
              <a:t>the U</a:t>
            </a:r>
            <a:r>
              <a:rPr lang="en-US" sz="2800" dirty="0">
                <a:solidFill>
                  <a:srgbClr val="9E145F"/>
                </a:solidFill>
              </a:rPr>
              <a:t>G </a:t>
            </a:r>
            <a:r>
              <a:rPr lang="pl-PL" sz="2800" dirty="0">
                <a:solidFill>
                  <a:srgbClr val="9E145F"/>
                </a:solidFill>
              </a:rPr>
              <a:t>- e</a:t>
            </a:r>
            <a:r>
              <a:rPr lang="en-US" sz="2800" dirty="0">
                <a:solidFill>
                  <a:srgbClr val="9E145F"/>
                </a:solidFill>
              </a:rPr>
              <a:t>quality measures for the years 2022-2023</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Platshållare för innehåll 2"/>
          <p:cNvSpPr>
            <a:spLocks noGrp="1"/>
          </p:cNvSpPr>
          <p:nvPr>
            <p:ph idx="1"/>
          </p:nvPr>
        </p:nvSpPr>
        <p:spPr>
          <a:xfrm>
            <a:off x="393540" y="1952957"/>
            <a:ext cx="7854348" cy="4119172"/>
          </a:xfrm>
        </p:spPr>
        <p:txBody>
          <a:bodyPr anchor="t">
            <a:normAutofit/>
          </a:bodyPr>
          <a:lstStyle/>
          <a:p>
            <a:pPr>
              <a:lnSpc>
                <a:spcPct val="107000"/>
              </a:lnSpc>
            </a:pPr>
            <a:r>
              <a:rPr lang="en-AU" sz="2000" noProof="0" dirty="0">
                <a:effectLst/>
                <a:latin typeface="Arial" panose="020B0604020202020204" pitchFamily="34" charset="0"/>
                <a:ea typeface="Calibri" panose="020F0502020204030204" pitchFamily="34" charset="0"/>
                <a:cs typeface="Times New Roman" panose="02020603050405020304" pitchFamily="18" charset="0"/>
              </a:rPr>
              <a:t>Approved </a:t>
            </a:r>
            <a:r>
              <a:rPr lang="en-AU" sz="2000" noProof="0" dirty="0">
                <a:latin typeface="Arial" panose="020B0604020202020204" pitchFamily="34" charset="0"/>
                <a:ea typeface="Calibri" panose="020F0502020204030204" pitchFamily="34" charset="0"/>
                <a:cs typeface="Times New Roman" panose="02020603050405020304" pitchFamily="18" charset="0"/>
              </a:rPr>
              <a:t>by the UG Rector’s ordinance in</a:t>
            </a:r>
            <a:r>
              <a:rPr lang="en-AU" sz="2000" noProof="0" dirty="0">
                <a:effectLst/>
                <a:latin typeface="Arial" panose="020B0604020202020204" pitchFamily="34" charset="0"/>
                <a:ea typeface="Calibri" panose="020F0502020204030204" pitchFamily="34" charset="0"/>
                <a:cs typeface="Times New Roman" panose="02020603050405020304" pitchFamily="18" charset="0"/>
              </a:rPr>
              <a:t> December 2021 </a:t>
            </a:r>
          </a:p>
          <a:p>
            <a:pPr>
              <a:lnSpc>
                <a:spcPct val="107000"/>
              </a:lnSpc>
            </a:pPr>
            <a:r>
              <a:rPr lang="en-AU" sz="2000" noProof="0" dirty="0">
                <a:effectLst/>
                <a:latin typeface="Arial" panose="020B0604020202020204" pitchFamily="34" charset="0"/>
                <a:ea typeface="Calibri" panose="020F0502020204030204" pitchFamily="34" charset="0"/>
                <a:cs typeface="Times New Roman" panose="02020603050405020304" pitchFamily="18" charset="0"/>
              </a:rPr>
              <a:t>Implemented in 2022  - 2023</a:t>
            </a:r>
          </a:p>
          <a:p>
            <a:pPr>
              <a:lnSpc>
                <a:spcPct val="107000"/>
              </a:lnSpc>
            </a:pPr>
            <a:r>
              <a:rPr lang="en-US" sz="2000" dirty="0">
                <a:latin typeface="Arial" panose="020B0604020202020204" pitchFamily="34" charset="0"/>
                <a:cs typeface="Times New Roman" panose="02020603050405020304" pitchFamily="18" charset="0"/>
              </a:rPr>
              <a:t>The </a:t>
            </a:r>
            <a:r>
              <a:rPr lang="pl-PL" sz="2000" dirty="0">
                <a:latin typeface="Arial" panose="020B0604020202020204" pitchFamily="34" charset="0"/>
                <a:cs typeface="Times New Roman" panose="02020603050405020304" pitchFamily="18" charset="0"/>
              </a:rPr>
              <a:t>GEP</a:t>
            </a:r>
            <a:r>
              <a:rPr lang="en-US" sz="2000" dirty="0">
                <a:latin typeface="Arial" panose="020B0604020202020204" pitchFamily="34" charset="0"/>
                <a:cs typeface="Times New Roman" panose="02020603050405020304" pitchFamily="18" charset="0"/>
              </a:rPr>
              <a:t> tab on the UG website links to documents</a:t>
            </a:r>
            <a:r>
              <a:rPr lang="pl-PL" sz="2000" dirty="0">
                <a:latin typeface="Arial" panose="020B0604020202020204" pitchFamily="34" charset="0"/>
                <a:cs typeface="Times New Roman" panose="02020603050405020304" pitchFamily="18" charset="0"/>
              </a:rPr>
              <a:t> in PL and EN</a:t>
            </a:r>
          </a:p>
        </p:txBody>
      </p:sp>
      <p:pic>
        <p:nvPicPr>
          <p:cNvPr id="6" name="Obraz 5">
            <a:hlinkClick r:id="rId2"/>
            <a:extLst>
              <a:ext uri="{FF2B5EF4-FFF2-40B4-BE49-F238E27FC236}">
                <a16:creationId xmlns:a16="http://schemas.microsoft.com/office/drawing/2014/main" id="{7BD0DB10-0D53-655E-2C56-2C6AB480C0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71" b="24947"/>
          <a:stretch/>
        </p:blipFill>
        <p:spPr>
          <a:xfrm>
            <a:off x="8317991" y="1793062"/>
            <a:ext cx="3941064" cy="4096512"/>
          </a:xfrm>
          <a:prstGeom prst="rect">
            <a:avLst/>
          </a:prstGeom>
        </p:spPr>
      </p:pic>
      <p:sp>
        <p:nvSpPr>
          <p:cNvPr id="4" name="Platshållare för datum 3"/>
          <p:cNvSpPr>
            <a:spLocks noGrp="1"/>
          </p:cNvSpPr>
          <p:nvPr>
            <p:ph type="dt" sz="half" idx="10"/>
          </p:nvPr>
        </p:nvSpPr>
        <p:spPr>
          <a:xfrm>
            <a:off x="8382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Platshållare för bildnummer 4"/>
          <p:cNvSpPr>
            <a:spLocks noGrp="1"/>
          </p:cNvSpPr>
          <p:nvPr>
            <p:ph type="sldNum" sz="quarter" idx="12"/>
          </p:nvPr>
        </p:nvSpPr>
        <p:spPr>
          <a:xfrm>
            <a:off x="8610600" y="6356350"/>
            <a:ext cx="27432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36</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12" name="Obraz 11">
            <a:extLst>
              <a:ext uri="{FF2B5EF4-FFF2-40B4-BE49-F238E27FC236}">
                <a16:creationId xmlns:a16="http://schemas.microsoft.com/office/drawing/2014/main" id="{277F88AE-7D50-92AA-BB67-360CD5D84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800" y="3244542"/>
            <a:ext cx="5071544" cy="2827587"/>
          </a:xfrm>
          <a:prstGeom prst="rect">
            <a:avLst/>
          </a:prstGeom>
        </p:spPr>
      </p:pic>
      <p:cxnSp>
        <p:nvCxnSpPr>
          <p:cNvPr id="15" name="Łącznik prosty ze strzałką 14">
            <a:extLst>
              <a:ext uri="{FF2B5EF4-FFF2-40B4-BE49-F238E27FC236}">
                <a16:creationId xmlns:a16="http://schemas.microsoft.com/office/drawing/2014/main" id="{B53EF10E-6AD2-4444-4039-CF5D16DE044C}"/>
              </a:ext>
            </a:extLst>
          </p:cNvPr>
          <p:cNvCxnSpPr/>
          <p:nvPr/>
        </p:nvCxnSpPr>
        <p:spPr>
          <a:xfrm>
            <a:off x="1745830" y="3244542"/>
            <a:ext cx="717631" cy="1709423"/>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7" name="Bildobjekt 15">
            <a:extLst>
              <a:ext uri="{FF2B5EF4-FFF2-40B4-BE49-F238E27FC236}">
                <a16:creationId xmlns:a16="http://schemas.microsoft.com/office/drawing/2014/main" id="{A2647F62-C5C6-AA99-2527-2D7D685331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8027" y="428215"/>
            <a:ext cx="1793973" cy="1164822"/>
          </a:xfrm>
          <a:prstGeom prst="rect">
            <a:avLst/>
          </a:prstGeom>
        </p:spPr>
      </p:pic>
    </p:spTree>
    <p:extLst>
      <p:ext uri="{BB962C8B-B14F-4D97-AF65-F5344CB8AC3E}">
        <p14:creationId xmlns:p14="http://schemas.microsoft.com/office/powerpoint/2010/main" val="1058761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6282786-DFCA-4804-F5AD-E4C7775314B6}"/>
              </a:ext>
            </a:extLst>
          </p:cNvPr>
          <p:cNvSpPr>
            <a:spLocks noGrp="1"/>
          </p:cNvSpPr>
          <p:nvPr>
            <p:ph type="title"/>
          </p:nvPr>
        </p:nvSpPr>
        <p:spPr>
          <a:xfrm>
            <a:off x="0" y="247230"/>
            <a:ext cx="10575489" cy="1044326"/>
          </a:xfrm>
        </p:spPr>
        <p:txBody>
          <a:bodyPr>
            <a:noAutofit/>
          </a:bodyPr>
          <a:lstStyle/>
          <a:p>
            <a:pPr algn="ctr"/>
            <a:br>
              <a:rPr lang="pl-PL" sz="2400" b="1" i="0" u="none" strike="noStrike" baseline="0" dirty="0">
                <a:solidFill>
                  <a:srgbClr val="003B64"/>
                </a:solidFill>
                <a:latin typeface="Qualion-Bold"/>
              </a:rPr>
            </a:br>
            <a:r>
              <a:rPr lang="en-AU" sz="2800" b="1" i="0" u="none" strike="noStrike" baseline="0" dirty="0">
                <a:solidFill>
                  <a:srgbClr val="9E145F"/>
                </a:solidFill>
                <a:latin typeface="Qualion-Bold"/>
              </a:rPr>
              <a:t>GEP for UG comprises 5 goals and 30 corresponding </a:t>
            </a:r>
            <a:br>
              <a:rPr lang="pl-PL" sz="2800" b="1" i="0" u="none" strike="noStrike" baseline="0" dirty="0">
                <a:solidFill>
                  <a:srgbClr val="9E145F"/>
                </a:solidFill>
                <a:latin typeface="Qualion-Bold"/>
              </a:rPr>
            </a:br>
            <a:r>
              <a:rPr lang="en-AU" sz="2800" b="1" i="0" u="none" strike="noStrike" baseline="0" dirty="0">
                <a:solidFill>
                  <a:srgbClr val="9E145F"/>
                </a:solidFill>
                <a:latin typeface="Qualion-Bold"/>
              </a:rPr>
              <a:t>measures, as well as the indicators to be achieved</a:t>
            </a:r>
            <a:br>
              <a:rPr lang="en-AU" sz="2800" b="1" i="0" u="none" strike="noStrike" baseline="0" dirty="0">
                <a:solidFill>
                  <a:srgbClr val="9E145F"/>
                </a:solidFill>
                <a:latin typeface="Qualion-Bold"/>
              </a:rPr>
            </a:br>
            <a:endParaRPr lang="en-AU" sz="2800" dirty="0">
              <a:solidFill>
                <a:srgbClr val="9E145F"/>
              </a:solidFill>
            </a:endParaRPr>
          </a:p>
        </p:txBody>
      </p:sp>
      <p:sp>
        <p:nvSpPr>
          <p:cNvPr id="3" name="Symbol zastępczy daty 2">
            <a:extLst>
              <a:ext uri="{FF2B5EF4-FFF2-40B4-BE49-F238E27FC236}">
                <a16:creationId xmlns:a16="http://schemas.microsoft.com/office/drawing/2014/main" id="{21583E81-7687-907E-269A-905B3BE2D469}"/>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26.05.2025</a:t>
            </a:r>
            <a:endParaRPr kumimoji="0" lang="en-GB"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Symbol zastępczy numeru slajdu 3">
            <a:extLst>
              <a:ext uri="{FF2B5EF4-FFF2-40B4-BE49-F238E27FC236}">
                <a16:creationId xmlns:a16="http://schemas.microsoft.com/office/drawing/2014/main" id="{1B669CCB-7E18-8E94-A6E9-38F64FBA229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pole tekstowe 5">
            <a:extLst>
              <a:ext uri="{FF2B5EF4-FFF2-40B4-BE49-F238E27FC236}">
                <a16:creationId xmlns:a16="http://schemas.microsoft.com/office/drawing/2014/main" id="{F9543D48-60C8-1B41-0E9B-32633F166EAF}"/>
              </a:ext>
            </a:extLst>
          </p:cNvPr>
          <p:cNvSpPr txBox="1"/>
          <p:nvPr/>
        </p:nvSpPr>
        <p:spPr>
          <a:xfrm>
            <a:off x="853724" y="1606182"/>
            <a:ext cx="9928947"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9E145F"/>
                </a:solidFill>
                <a:effectLst/>
                <a:uLnTx/>
                <a:uFillTx/>
                <a:latin typeface="Qualion-ExtraBold"/>
                <a:ea typeface="+mn-ea"/>
                <a:cs typeface="+mn-cs"/>
              </a:rPr>
              <a:t>Goal 1. </a:t>
            </a:r>
            <a:r>
              <a:rPr kumimoji="0" lang="en-AU" sz="2400" b="1" i="0" u="none" strike="noStrike" kern="1200" cap="none" spc="0" normalizeH="0" baseline="0" noProof="0" dirty="0">
                <a:ln>
                  <a:noFill/>
                </a:ln>
                <a:solidFill>
                  <a:prstClr val="black"/>
                </a:solidFill>
                <a:effectLst/>
                <a:uLnTx/>
                <a:uFillTx/>
                <a:latin typeface="Qualion-Bold"/>
                <a:ea typeface="+mn-ea"/>
                <a:cs typeface="+mn-cs"/>
              </a:rPr>
              <a:t>To enhance awareness of the importance of gender equality in the academic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1" i="0" u="none" strike="noStrike" kern="1200" cap="none" spc="0" normalizeH="0" baseline="0" noProof="0" dirty="0">
              <a:ln>
                <a:noFill/>
              </a:ln>
              <a:solidFill>
                <a:prstClr val="black"/>
              </a:solidFill>
              <a:effectLst/>
              <a:uLnTx/>
              <a:uFillTx/>
              <a:latin typeface="Qualion-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9E145F"/>
                </a:solidFill>
                <a:effectLst/>
                <a:uLnTx/>
                <a:uFillTx/>
                <a:latin typeface="Qualion-ExtraBold"/>
                <a:ea typeface="+mn-ea"/>
                <a:cs typeface="+mn-cs"/>
              </a:rPr>
              <a:t>Goal 2. </a:t>
            </a:r>
            <a:r>
              <a:rPr kumimoji="0" lang="en-AU" sz="2400" b="1" i="0" u="none" strike="noStrike" kern="1200" cap="none" spc="0" normalizeH="0" baseline="0" noProof="0" dirty="0">
                <a:ln>
                  <a:noFill/>
                </a:ln>
                <a:solidFill>
                  <a:prstClr val="black"/>
                </a:solidFill>
                <a:effectLst/>
                <a:uLnTx/>
                <a:uFillTx/>
                <a:latin typeface="Qualion-Bold"/>
                <a:ea typeface="+mn-ea"/>
                <a:cs typeface="+mn-cs"/>
              </a:rPr>
              <a:t>To ensure gender balance in the process of decision making at the UG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1" i="0" u="none" strike="noStrike" kern="1200" cap="none" spc="0" normalizeH="0" baseline="0" noProof="0" dirty="0">
              <a:ln>
                <a:noFill/>
              </a:ln>
              <a:solidFill>
                <a:prstClr val="black"/>
              </a:solidFill>
              <a:effectLst/>
              <a:uLnTx/>
              <a:uFillTx/>
              <a:latin typeface="Qualion-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9E145F"/>
                </a:solidFill>
                <a:effectLst/>
                <a:uLnTx/>
                <a:uFillTx/>
                <a:latin typeface="Qualion-ExtraBold"/>
                <a:ea typeface="+mn-ea"/>
                <a:cs typeface="+mn-cs"/>
              </a:rPr>
              <a:t>Goal 3. </a:t>
            </a:r>
            <a:r>
              <a:rPr kumimoji="0" lang="en-AU" sz="2400" b="1" i="0" u="none" strike="noStrike" kern="1200" cap="none" spc="0" normalizeH="0" baseline="0" noProof="0" dirty="0">
                <a:ln>
                  <a:noFill/>
                </a:ln>
                <a:solidFill>
                  <a:prstClr val="black"/>
                </a:solidFill>
                <a:effectLst/>
                <a:uLnTx/>
                <a:uFillTx/>
                <a:latin typeface="Qualion-Bold"/>
                <a:ea typeface="+mn-ea"/>
                <a:cs typeface="+mn-cs"/>
              </a:rPr>
              <a:t>To ensure gender balance in the recruitment process and in the development of academic careers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1" i="0" u="none" strike="noStrike" kern="1200" cap="none" spc="0" normalizeH="0" baseline="0" noProof="0" dirty="0">
              <a:ln>
                <a:noFill/>
              </a:ln>
              <a:solidFill>
                <a:prstClr val="black"/>
              </a:solidFill>
              <a:effectLst/>
              <a:uLnTx/>
              <a:uFillTx/>
              <a:latin typeface="Qualion-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9E145F"/>
                </a:solidFill>
                <a:effectLst/>
                <a:uLnTx/>
                <a:uFillTx/>
                <a:latin typeface="Qualion-ExtraBold"/>
                <a:ea typeface="+mn-ea"/>
                <a:cs typeface="+mn-cs"/>
              </a:rPr>
              <a:t>Goal 4. </a:t>
            </a:r>
            <a:r>
              <a:rPr kumimoji="0" lang="en-AU" sz="2400" b="1" i="0" u="none" strike="noStrike" kern="1200" cap="none" spc="0" normalizeH="0" baseline="0" noProof="0" dirty="0">
                <a:ln>
                  <a:noFill/>
                </a:ln>
                <a:solidFill>
                  <a:prstClr val="black"/>
                </a:solidFill>
                <a:effectLst/>
                <a:uLnTx/>
                <a:uFillTx/>
                <a:latin typeface="Qualion-Bold"/>
                <a:ea typeface="+mn-ea"/>
                <a:cs typeface="+mn-cs"/>
              </a:rPr>
              <a:t>To integrate the gender dimension into research and didactic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1" i="0" u="none" strike="noStrike" kern="1200" cap="none" spc="0" normalizeH="0" baseline="0" noProof="0" dirty="0">
              <a:ln>
                <a:noFill/>
              </a:ln>
              <a:solidFill>
                <a:prstClr val="black"/>
              </a:solidFill>
              <a:effectLst/>
              <a:uLnTx/>
              <a:uFillTx/>
              <a:latin typeface="Qualion-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9E145F"/>
                </a:solidFill>
                <a:effectLst/>
                <a:uLnTx/>
                <a:uFillTx/>
                <a:latin typeface="Qualion-ExtraBold"/>
                <a:ea typeface="+mn-ea"/>
                <a:cs typeface="+mn-cs"/>
              </a:rPr>
              <a:t>Goal 5. </a:t>
            </a:r>
            <a:r>
              <a:rPr kumimoji="0" lang="en-AU" sz="2400" b="1" i="0" u="none" strike="noStrike" kern="1200" cap="none" spc="0" normalizeH="0" baseline="0" noProof="0" dirty="0">
                <a:ln>
                  <a:noFill/>
                </a:ln>
                <a:solidFill>
                  <a:prstClr val="black"/>
                </a:solidFill>
                <a:effectLst/>
                <a:uLnTx/>
                <a:uFillTx/>
                <a:latin typeface="Qualion-Bold"/>
                <a:ea typeface="+mn-ea"/>
                <a:cs typeface="+mn-cs"/>
              </a:rPr>
              <a:t>To introduce measures to assist work-life balance</a:t>
            </a:r>
            <a:endParaRPr kumimoji="0" lang="en-AU"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5" name="Bildobjekt 15">
            <a:extLst>
              <a:ext uri="{FF2B5EF4-FFF2-40B4-BE49-F238E27FC236}">
                <a16:creationId xmlns:a16="http://schemas.microsoft.com/office/drawing/2014/main" id="{25A58550-3D4C-CD9C-8B39-1644BC61CA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6579" y="79952"/>
            <a:ext cx="2108305" cy="1368917"/>
          </a:xfrm>
          <a:prstGeom prst="rect">
            <a:avLst/>
          </a:prstGeom>
        </p:spPr>
      </p:pic>
    </p:spTree>
    <p:extLst>
      <p:ext uri="{BB962C8B-B14F-4D97-AF65-F5344CB8AC3E}">
        <p14:creationId xmlns:p14="http://schemas.microsoft.com/office/powerpoint/2010/main" val="36177680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6CDB4DE-8BD8-AFA9-54C5-83F616EC5425}"/>
              </a:ext>
            </a:extLst>
          </p:cNvPr>
          <p:cNvSpPr>
            <a:spLocks noGrp="1"/>
          </p:cNvSpPr>
          <p:nvPr>
            <p:ph type="title"/>
          </p:nvPr>
        </p:nvSpPr>
        <p:spPr>
          <a:xfrm>
            <a:off x="0" y="95962"/>
            <a:ext cx="10575489" cy="1044326"/>
          </a:xfrm>
        </p:spPr>
        <p:txBody>
          <a:bodyPr>
            <a:normAutofit/>
          </a:bodyPr>
          <a:lstStyle/>
          <a:p>
            <a:pPr algn="ctr"/>
            <a:r>
              <a:rPr lang="en-US" sz="3200" b="1" i="0" u="none" strike="noStrike" baseline="0" dirty="0">
                <a:solidFill>
                  <a:srgbClr val="9E145F"/>
                </a:solidFill>
                <a:latin typeface="Qualion-ExtraBold"/>
              </a:rPr>
              <a:t>Goal 1. </a:t>
            </a:r>
            <a:r>
              <a:rPr lang="en-US" sz="3200" b="1" i="0" u="none" strike="noStrike" baseline="0" dirty="0">
                <a:solidFill>
                  <a:srgbClr val="9E145F"/>
                </a:solidFill>
                <a:latin typeface="Qualion-Bold"/>
              </a:rPr>
              <a:t>To enhance awareness of the importance </a:t>
            </a:r>
            <a:br>
              <a:rPr lang="pl-PL" sz="3200" b="1" i="0" u="none" strike="noStrike" baseline="0" dirty="0">
                <a:solidFill>
                  <a:srgbClr val="9E145F"/>
                </a:solidFill>
                <a:latin typeface="Qualion-Bold"/>
              </a:rPr>
            </a:br>
            <a:r>
              <a:rPr lang="en-US" sz="3200" b="1" i="0" u="none" strike="noStrike" baseline="0" dirty="0">
                <a:solidFill>
                  <a:srgbClr val="9E145F"/>
                </a:solidFill>
                <a:latin typeface="Qualion-Bold"/>
              </a:rPr>
              <a:t>of gender equality in the</a:t>
            </a:r>
            <a:r>
              <a:rPr lang="pl-PL" sz="3200" b="1" i="0" u="none" strike="noStrike" baseline="0" dirty="0">
                <a:solidFill>
                  <a:srgbClr val="9E145F"/>
                </a:solidFill>
                <a:latin typeface="Qualion-Bold"/>
              </a:rPr>
              <a:t> </a:t>
            </a:r>
            <a:r>
              <a:rPr lang="pl-PL" sz="3200" b="1" i="0" u="none" strike="noStrike" baseline="0" dirty="0" err="1">
                <a:solidFill>
                  <a:srgbClr val="9E145F"/>
                </a:solidFill>
                <a:latin typeface="Qualion-Bold"/>
              </a:rPr>
              <a:t>academic</a:t>
            </a:r>
            <a:r>
              <a:rPr lang="pl-PL" sz="3200" b="1" i="0" u="none" strike="noStrike" baseline="0" dirty="0">
                <a:solidFill>
                  <a:srgbClr val="9E145F"/>
                </a:solidFill>
                <a:latin typeface="Qualion-Bold"/>
              </a:rPr>
              <a:t> </a:t>
            </a:r>
            <a:r>
              <a:rPr lang="pl-PL" sz="3200" b="1" i="0" u="none" strike="noStrike" baseline="0" dirty="0" err="1">
                <a:solidFill>
                  <a:srgbClr val="9E145F"/>
                </a:solidFill>
                <a:latin typeface="Qualion-Bold"/>
              </a:rPr>
              <a:t>community</a:t>
            </a:r>
            <a:endParaRPr lang="pl-PL" sz="3200" dirty="0"/>
          </a:p>
        </p:txBody>
      </p:sp>
      <p:sp>
        <p:nvSpPr>
          <p:cNvPr id="3" name="Symbol zastępczy daty 2">
            <a:extLst>
              <a:ext uri="{FF2B5EF4-FFF2-40B4-BE49-F238E27FC236}">
                <a16:creationId xmlns:a16="http://schemas.microsoft.com/office/drawing/2014/main" id="{DD063556-BAD4-A8CD-13F5-F7249351648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ymbol zastępczy numeru slajdu 3">
            <a:extLst>
              <a:ext uri="{FF2B5EF4-FFF2-40B4-BE49-F238E27FC236}">
                <a16:creationId xmlns:a16="http://schemas.microsoft.com/office/drawing/2014/main" id="{3AC7536A-4999-5F1C-5130-BAD4F5C0F04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pole tekstowe 5">
            <a:extLst>
              <a:ext uri="{FF2B5EF4-FFF2-40B4-BE49-F238E27FC236}">
                <a16:creationId xmlns:a16="http://schemas.microsoft.com/office/drawing/2014/main" id="{A1B667EE-52F6-4848-D632-5121BD2DB2FD}"/>
              </a:ext>
            </a:extLst>
          </p:cNvPr>
          <p:cNvSpPr txBox="1"/>
          <p:nvPr/>
        </p:nvSpPr>
        <p:spPr>
          <a:xfrm>
            <a:off x="160521" y="1502688"/>
            <a:ext cx="11177081" cy="535531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Trainings to counteract potential discrimination and harassment: </a:t>
            </a:r>
            <a:r>
              <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office of the UG Ombudsperson of Equal Treatment and Anti-Mobbing held a series of meetings and trainings for UG community and on individual requests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prstClr val="black"/>
                </a:solidFill>
                <a:effectLst/>
                <a:uLnTx/>
                <a:uFillTx/>
                <a:latin typeface="ArialMT"/>
                <a:ea typeface="+mn-ea"/>
                <a:cs typeface="+mn-cs"/>
              </a:rPr>
              <a:t>A course </a:t>
            </a:r>
            <a:r>
              <a:rPr kumimoji="0" lang="pl-PL" sz="1800" b="0" i="0" u="none" strike="noStrike" kern="1200" cap="none" spc="0" normalizeH="0" baseline="0" noProof="0" dirty="0">
                <a:ln>
                  <a:noFill/>
                </a:ln>
                <a:solidFill>
                  <a:prstClr val="black"/>
                </a:solidFill>
                <a:effectLst/>
                <a:uLnTx/>
                <a:uFillTx/>
                <a:latin typeface="ArialMT"/>
                <a:ea typeface="+mn-ea"/>
                <a:cs typeface="+mn-cs"/>
              </a:rPr>
              <a:t>„</a:t>
            </a:r>
            <a:r>
              <a:rPr kumimoji="0" lang="en-AU" sz="18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Discrimination and sexual harassment in the university - responding and </a:t>
            </a:r>
            <a:r>
              <a:rPr kumimoji="0" lang="en-AU" sz="1800" b="1" i="1" u="none" strike="noStrike" kern="1200" cap="none" spc="0" normalizeH="0" baseline="0" noProof="0" dirty="0">
                <a:ln>
                  <a:noFill/>
                </a:ln>
                <a:solidFill>
                  <a:prstClr val="black"/>
                </a:solidFill>
                <a:effectLst/>
                <a:uLnTx/>
                <a:uFillTx/>
                <a:latin typeface="ArialMT"/>
                <a:ea typeface="+mn-ea"/>
                <a:cs typeface="+mn-cs"/>
              </a:rPr>
              <a:t>countering</a:t>
            </a:r>
            <a:r>
              <a:rPr kumimoji="0" lang="en-AU" sz="1800" b="1" i="0" u="none" strike="noStrike" kern="1200" cap="none" spc="0" normalizeH="0" baseline="0" noProof="0" dirty="0">
                <a:ln>
                  <a:noFill/>
                </a:ln>
                <a:solidFill>
                  <a:prstClr val="black"/>
                </a:solidFill>
                <a:effectLst/>
                <a:uLnTx/>
                <a:uFillTx/>
                <a:latin typeface="ArialMT"/>
                <a:ea typeface="+mn-ea"/>
                <a:cs typeface="+mn-cs"/>
              </a:rPr>
              <a:t>” </a:t>
            </a:r>
            <a:r>
              <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prepared for students, PhD students and staff members, available on the Staff and students UG portal.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dirty="0">
              <a:ln>
                <a:noFill/>
              </a:ln>
              <a:solidFill>
                <a:prstClr val="black"/>
              </a:solidFill>
              <a:effectLst/>
              <a:uLnTx/>
              <a:uFillTx/>
              <a:latin typeface="ArialM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Creating a dedicated webpage for </a:t>
            </a:r>
            <a:r>
              <a:rPr kumimoji="0" lang="pl-PL" sz="18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W</a:t>
            </a:r>
            <a:r>
              <a:rPr kumimoji="0" lang="en-AU" sz="18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omen in science on the UG </a:t>
            </a:r>
            <a:r>
              <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(about 50 biographic entries published) + </a:t>
            </a:r>
            <a:r>
              <a:rPr kumimoji="0" lang="en-AU"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introducing female scientists to the local encyclopedia </a:t>
            </a:r>
            <a:r>
              <a:rPr kumimoji="0" lang="en-AU" sz="1800" b="1" i="0" u="none" strike="noStrike" kern="1200" cap="none" spc="0" normalizeH="0" baseline="0" noProof="0" dirty="0">
                <a:ln>
                  <a:noFill/>
                </a:ln>
                <a:solidFill>
                  <a:prstClr val="black"/>
                </a:solidFill>
                <a:effectLst/>
                <a:uLnTx/>
                <a:uFillTx/>
                <a:latin typeface="Arial-BoldMT"/>
                <a:ea typeface="+mn-ea"/>
                <a:cs typeface="+mn-cs"/>
              </a:rPr>
              <a:t>“GEDANOPEDIA”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1" i="0" u="none" strike="noStrike" kern="1200" cap="none" spc="0" normalizeH="0" baseline="0" noProof="0" dirty="0">
              <a:ln>
                <a:noFill/>
              </a:ln>
              <a:solidFill>
                <a:prstClr val="black"/>
              </a:solidFill>
              <a:effectLst/>
              <a:uLnTx/>
              <a:uFillTx/>
              <a:latin typeface="Arial-BoldM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Exhibitions promoting women in science:</a:t>
            </a:r>
            <a:endParaRPr kumimoji="0" lang="en-AU" sz="1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 </a:t>
            </a:r>
            <a:r>
              <a:rPr kumimoji="0" lang="en-AU" sz="18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en-AU"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Pioneers, researchers, leaders. Women scientists of Gdansk</a:t>
            </a:r>
            <a:r>
              <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open-air exposition in the old town of Gdansk, followed by the display in all 3 universities campuses, accompanied by 4 panel discussions on the role of women in the development of Gdansk universities (2022, 2023)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 “</a:t>
            </a:r>
            <a:r>
              <a:rPr kumimoji="0" lang="en-AU" sz="18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Female Scientists</a:t>
            </a:r>
            <a:r>
              <a:rPr kumimoji="0" lang="en-AU"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12 young, talented contemporary women-researchers presented) accompanied by presentations, debates and talks addressed to a wide-public audience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1" i="0" u="none" strike="noStrike" kern="1200" cap="none" spc="0" normalizeH="0" baseline="0" noProof="0" dirty="0">
              <a:ln>
                <a:noFill/>
              </a:ln>
              <a:solidFill>
                <a:prstClr val="black"/>
              </a:solidFill>
              <a:effectLst/>
              <a:uLnTx/>
              <a:uFillTx/>
              <a:latin typeface="Arial-Bold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Arial-BoldMT"/>
                <a:ea typeface="+mn-ea"/>
                <a:cs typeface="+mn-cs"/>
              </a:rPr>
              <a:t>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BoldMT"/>
                <a:ea typeface="+mn-ea"/>
                <a:cs typeface="+mn-cs"/>
              </a:rPr>
              <a:t> </a:t>
            </a:r>
            <a:endParaRPr kumimoji="0" lang="pl-PL"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5" name="Bildobjekt 15">
            <a:extLst>
              <a:ext uri="{FF2B5EF4-FFF2-40B4-BE49-F238E27FC236}">
                <a16:creationId xmlns:a16="http://schemas.microsoft.com/office/drawing/2014/main" id="{229F45E1-1F0E-FFE4-27F6-FAF2237C70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6579" y="51933"/>
            <a:ext cx="2108305" cy="1368917"/>
          </a:xfrm>
          <a:prstGeom prst="rect">
            <a:avLst/>
          </a:prstGeom>
        </p:spPr>
      </p:pic>
    </p:spTree>
    <p:extLst>
      <p:ext uri="{BB962C8B-B14F-4D97-AF65-F5344CB8AC3E}">
        <p14:creationId xmlns:p14="http://schemas.microsoft.com/office/powerpoint/2010/main" val="2458897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a:hlinkClick r:id="rId2"/>
            <a:extLst>
              <a:ext uri="{FF2B5EF4-FFF2-40B4-BE49-F238E27FC236}">
                <a16:creationId xmlns:a16="http://schemas.microsoft.com/office/drawing/2014/main" id="{DB66FD3F-AFE5-D8A4-31CD-3C2DA55A4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4958"/>
            <a:ext cx="1852465" cy="1852465"/>
          </a:xfrm>
          <a:prstGeom prst="rect">
            <a:avLst/>
          </a:prstGeom>
        </p:spPr>
      </p:pic>
      <p:sp>
        <p:nvSpPr>
          <p:cNvPr id="2" name="Rubrik 1"/>
          <p:cNvSpPr>
            <a:spLocks noGrp="1"/>
          </p:cNvSpPr>
          <p:nvPr>
            <p:ph type="title"/>
          </p:nvPr>
        </p:nvSpPr>
        <p:spPr>
          <a:xfrm>
            <a:off x="461319" y="90011"/>
            <a:ext cx="10575489" cy="1029064"/>
          </a:xfrm>
        </p:spPr>
        <p:txBody>
          <a:bodyPr>
            <a:normAutofit/>
          </a:bodyPr>
          <a:lstStyle/>
          <a:p>
            <a:pPr algn="ctr"/>
            <a:r>
              <a:rPr lang="en-US" sz="2800" b="1" i="0" u="none" strike="noStrike" baseline="0" dirty="0">
                <a:solidFill>
                  <a:srgbClr val="9E145F"/>
                </a:solidFill>
                <a:latin typeface="Qualion-ExtraBold"/>
              </a:rPr>
              <a:t>Goal 1. </a:t>
            </a:r>
            <a:r>
              <a:rPr lang="en-US" sz="2800" b="1" i="0" u="none" strike="noStrike" baseline="0" dirty="0">
                <a:solidFill>
                  <a:srgbClr val="9E145F"/>
                </a:solidFill>
                <a:latin typeface="Qualion-Bold"/>
              </a:rPr>
              <a:t>To enhance awareness of the importance of gender equality in the</a:t>
            </a:r>
            <a:r>
              <a:rPr lang="pl-PL" sz="2800" b="1" i="0" u="none" strike="noStrike" baseline="0" dirty="0">
                <a:solidFill>
                  <a:srgbClr val="9E145F"/>
                </a:solidFill>
                <a:latin typeface="Qualion-Bold"/>
              </a:rPr>
              <a:t> </a:t>
            </a:r>
            <a:r>
              <a:rPr lang="pl-PL" sz="2800" b="1" i="0" u="none" strike="noStrike" baseline="0" dirty="0" err="1">
                <a:solidFill>
                  <a:srgbClr val="9E145F"/>
                </a:solidFill>
                <a:latin typeface="Qualion-Bold"/>
              </a:rPr>
              <a:t>academic</a:t>
            </a:r>
            <a:r>
              <a:rPr lang="pl-PL" sz="2800" b="1" i="0" u="none" strike="noStrike" baseline="0" dirty="0">
                <a:solidFill>
                  <a:srgbClr val="9E145F"/>
                </a:solidFill>
                <a:latin typeface="Qualion-Bold"/>
              </a:rPr>
              <a:t> </a:t>
            </a:r>
            <a:r>
              <a:rPr lang="pl-PL" sz="2800" b="1" i="0" u="none" strike="noStrike" baseline="0" dirty="0" err="1">
                <a:solidFill>
                  <a:srgbClr val="9E145F"/>
                </a:solidFill>
                <a:latin typeface="Qualion-Bold"/>
              </a:rPr>
              <a:t>community</a:t>
            </a:r>
            <a:endParaRPr lang="en-US" sz="2800" i="1" dirty="0">
              <a:solidFill>
                <a:srgbClr val="9E145F"/>
              </a:solidFill>
            </a:endParaRPr>
          </a:p>
        </p:txBody>
      </p:sp>
      <p:pic>
        <p:nvPicPr>
          <p:cNvPr id="7" name="Symbol zastępczy zawartości 6">
            <a:hlinkClick r:id="rId4"/>
            <a:extLst>
              <a:ext uri="{FF2B5EF4-FFF2-40B4-BE49-F238E27FC236}">
                <a16:creationId xmlns:a16="http://schemas.microsoft.com/office/drawing/2014/main" id="{18471F86-D69D-EFE4-4498-28B0F2C542DE}"/>
              </a:ext>
            </a:extLst>
          </p:cNvPr>
          <p:cNvPicPr>
            <a:picLocks noGrp="1" noChangeAspect="1"/>
          </p:cNvPicPr>
          <p:nvPr>
            <p:ph idx="1"/>
          </p:nvPr>
        </p:nvPicPr>
        <p:blipFill>
          <a:blip r:embed="rId5"/>
          <a:stretch>
            <a:fillRect/>
          </a:stretch>
        </p:blipFill>
        <p:spPr>
          <a:xfrm>
            <a:off x="142006" y="1080668"/>
            <a:ext cx="6426832" cy="3073365"/>
          </a:xfrm>
        </p:spPr>
      </p:pic>
      <p:sp>
        <p:nvSpPr>
          <p:cNvPr id="4" name="Platshållare för datum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26.05.2025</a:t>
            </a:r>
            <a:endParaRPr kumimoji="0" lang="en-GB"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Platshållare för bildnumm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pole tekstowe 7">
            <a:extLst>
              <a:ext uri="{FF2B5EF4-FFF2-40B4-BE49-F238E27FC236}">
                <a16:creationId xmlns:a16="http://schemas.microsoft.com/office/drawing/2014/main" id="{50DA9F5C-1CAA-F0CE-5154-855B3E73E3AD}"/>
              </a:ext>
            </a:extLst>
          </p:cNvPr>
          <p:cNvSpPr txBox="1"/>
          <p:nvPr/>
        </p:nvSpPr>
        <p:spPr>
          <a:xfrm>
            <a:off x="0" y="4537954"/>
            <a:ext cx="9008534" cy="673389"/>
          </a:xfrm>
          <a:prstGeom prst="rect">
            <a:avLst/>
          </a:prstGeom>
          <a:noFill/>
        </p:spPr>
        <p:txBody>
          <a:bodyPr wrap="square" rtlCol="0">
            <a:spAutoFit/>
          </a:bodyPr>
          <a:lstStyle/>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br>
            <a:endParaRPr kumimoji="0" lang="pl-PL"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7" name="Obraz 16">
            <a:extLst>
              <a:ext uri="{FF2B5EF4-FFF2-40B4-BE49-F238E27FC236}">
                <a16:creationId xmlns:a16="http://schemas.microsoft.com/office/drawing/2014/main" id="{48A0376F-D5B0-1FB8-A92D-4CA7DAF8F0E8}"/>
              </a:ext>
            </a:extLst>
          </p:cNvPr>
          <p:cNvPicPr>
            <a:picLocks noChangeAspect="1"/>
          </p:cNvPicPr>
          <p:nvPr/>
        </p:nvPicPr>
        <p:blipFill>
          <a:blip r:embed="rId6"/>
          <a:stretch>
            <a:fillRect/>
          </a:stretch>
        </p:blipFill>
        <p:spPr>
          <a:xfrm>
            <a:off x="8780377" y="3738255"/>
            <a:ext cx="3269617" cy="2178335"/>
          </a:xfrm>
          <a:prstGeom prst="rect">
            <a:avLst/>
          </a:prstGeom>
        </p:spPr>
      </p:pic>
      <p:pic>
        <p:nvPicPr>
          <p:cNvPr id="3" name="Symbol zastępczy zawartości 6">
            <a:hlinkClick r:id="rId4"/>
            <a:extLst>
              <a:ext uri="{FF2B5EF4-FFF2-40B4-BE49-F238E27FC236}">
                <a16:creationId xmlns:a16="http://schemas.microsoft.com/office/drawing/2014/main" id="{B635798C-5DCC-0133-46B6-BC584CAB30F0}"/>
              </a:ext>
            </a:extLst>
          </p:cNvPr>
          <p:cNvPicPr>
            <a:picLocks noChangeAspect="1"/>
          </p:cNvPicPr>
          <p:nvPr/>
        </p:nvPicPr>
        <p:blipFill>
          <a:blip r:embed="rId5"/>
          <a:stretch>
            <a:fillRect/>
          </a:stretch>
        </p:blipFill>
        <p:spPr>
          <a:xfrm>
            <a:off x="291175" y="1436268"/>
            <a:ext cx="8717359" cy="4168714"/>
          </a:xfrm>
          <a:prstGeom prst="rect">
            <a:avLst/>
          </a:prstGeom>
        </p:spPr>
      </p:pic>
      <p:pic>
        <p:nvPicPr>
          <p:cNvPr id="6" name="Bildobjekt 15">
            <a:extLst>
              <a:ext uri="{FF2B5EF4-FFF2-40B4-BE49-F238E27FC236}">
                <a16:creationId xmlns:a16="http://schemas.microsoft.com/office/drawing/2014/main" id="{F358878A-862E-5B13-4F63-0FE7804862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1032" y="604543"/>
            <a:ext cx="2108305" cy="1368917"/>
          </a:xfrm>
          <a:prstGeom prst="rect">
            <a:avLst/>
          </a:prstGeom>
        </p:spPr>
      </p:pic>
    </p:spTree>
    <p:extLst>
      <p:ext uri="{BB962C8B-B14F-4D97-AF65-F5344CB8AC3E}">
        <p14:creationId xmlns:p14="http://schemas.microsoft.com/office/powerpoint/2010/main" val="2765869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4DC472-54AB-CF09-DE24-1D6637E13CA3}"/>
              </a:ext>
            </a:extLst>
          </p:cNvPr>
          <p:cNvSpPr>
            <a:spLocks noGrp="1"/>
          </p:cNvSpPr>
          <p:nvPr>
            <p:ph type="title"/>
          </p:nvPr>
        </p:nvSpPr>
        <p:spPr>
          <a:xfrm>
            <a:off x="1121443" y="5700328"/>
            <a:ext cx="9404828" cy="838587"/>
          </a:xfrm>
        </p:spPr>
        <p:txBody>
          <a:bodyPr/>
          <a:lstStyle/>
          <a:p>
            <a:pPr algn="ctr">
              <a:spcBef>
                <a:spcPts val="1500"/>
              </a:spcBef>
              <a:spcAft>
                <a:spcPts val="750"/>
              </a:spcAft>
            </a:pPr>
            <a:br>
              <a:rPr lang="en-US" sz="4400">
                <a:latin typeface="Arial" panose="020B0604020202020204" pitchFamily="34" charset="0"/>
                <a:cs typeface="Arial" panose="020B0604020202020204" pitchFamily="34" charset="0"/>
              </a:rPr>
            </a:br>
            <a:br>
              <a:rPr lang="en-US" sz="4400">
                <a:latin typeface="Arial" panose="020B0604020202020204" pitchFamily="34" charset="0"/>
                <a:cs typeface="Arial" panose="020B0604020202020204" pitchFamily="34" charset="0"/>
              </a:rPr>
            </a:br>
            <a:br>
              <a:rPr lang="en-US" sz="4400">
                <a:latin typeface="Arial" panose="020B0604020202020204" pitchFamily="34" charset="0"/>
                <a:cs typeface="Arial" panose="020B0604020202020204" pitchFamily="34" charset="0"/>
              </a:rPr>
            </a:br>
            <a:br>
              <a:rPr lang="en-US" sz="4400">
                <a:latin typeface="Arial" panose="020B0604020202020204" pitchFamily="34" charset="0"/>
                <a:cs typeface="Arial" panose="020B0604020202020204" pitchFamily="34" charset="0"/>
              </a:rPr>
            </a:br>
            <a:br>
              <a:rPr lang="en-US" sz="4400">
                <a:latin typeface="Arial" panose="020B0604020202020204" pitchFamily="34" charset="0"/>
                <a:cs typeface="Arial" panose="020B0604020202020204" pitchFamily="34" charset="0"/>
              </a:rPr>
            </a:br>
            <a:br>
              <a:rPr lang="en-US" sz="4400">
                <a:latin typeface="Arial" panose="020B0604020202020204" pitchFamily="34" charset="0"/>
                <a:cs typeface="Arial" panose="020B0604020202020204" pitchFamily="34" charset="0"/>
              </a:rPr>
            </a:br>
            <a:br>
              <a:rPr lang="en-US" sz="4400">
                <a:latin typeface="Arial" panose="020B0604020202020204" pitchFamily="34" charset="0"/>
                <a:cs typeface="Arial" panose="020B0604020202020204" pitchFamily="34" charset="0"/>
              </a:rPr>
            </a:br>
            <a:br>
              <a:rPr lang="en-US" sz="4400">
                <a:latin typeface="Arial" panose="020B0604020202020204" pitchFamily="34" charset="0"/>
                <a:cs typeface="Arial" panose="020B0604020202020204" pitchFamily="34" charset="0"/>
              </a:rPr>
            </a:br>
            <a:br>
              <a:rPr lang="en-US" sz="4400">
                <a:latin typeface="Arial" panose="020B0604020202020204" pitchFamily="34" charset="0"/>
                <a:cs typeface="Arial" panose="020B0604020202020204" pitchFamily="34" charset="0"/>
              </a:rPr>
            </a:br>
            <a:br>
              <a:rPr lang="en-US" sz="4400">
                <a:latin typeface="Arial" panose="020B0604020202020204" pitchFamily="34" charset="0"/>
                <a:cs typeface="Arial" panose="020B0604020202020204" pitchFamily="34" charset="0"/>
              </a:rPr>
            </a:br>
            <a:br>
              <a:rPr lang="en-US" sz="4400">
                <a:latin typeface="Arial" panose="020B0604020202020204" pitchFamily="34" charset="0"/>
                <a:cs typeface="Arial" panose="020B0604020202020204" pitchFamily="34" charset="0"/>
              </a:rPr>
            </a:br>
            <a:br>
              <a:rPr lang="en-US" sz="4400">
                <a:latin typeface="Arial" panose="020B0604020202020204" pitchFamily="34" charset="0"/>
                <a:cs typeface="Arial" panose="020B0604020202020204" pitchFamily="34" charset="0"/>
              </a:rPr>
            </a:br>
            <a:br>
              <a:rPr lang="en-US" sz="2000" b="1" i="0">
                <a:solidFill>
                  <a:srgbClr val="FE9F06"/>
                </a:solidFill>
                <a:effectLst/>
                <a:latin typeface="Arial" panose="020B0604020202020204" pitchFamily="34" charset="0"/>
                <a:cs typeface="Arial" panose="020B0604020202020204" pitchFamily="34" charset="0"/>
              </a:rPr>
            </a:br>
            <a:br>
              <a:rPr lang="en-US" sz="2000">
                <a:latin typeface="Arial" panose="020B0604020202020204" pitchFamily="34" charset="0"/>
                <a:cs typeface="Arial" panose="020B0604020202020204" pitchFamily="34" charset="0"/>
              </a:rPr>
            </a:br>
            <a:endParaRPr lang="fr-FR" sz="440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9E4AF94F-B267-F609-E1A3-D67880DCD390}"/>
              </a:ext>
            </a:extLst>
          </p:cNvPr>
          <p:cNvSpPr>
            <a:spLocks noGrp="1"/>
          </p:cNvSpPr>
          <p:nvPr>
            <p:ph type="sldNum" sz="quarter" idx="8"/>
          </p:nvPr>
        </p:nvSpPr>
        <p:spPr/>
        <p:txBody>
          <a:bodyPr/>
          <a:lstStyle/>
          <a:p>
            <a:pPr lvl="0"/>
            <a:fld id="{9FE85AE0-566A-4BB6-98BB-95D9F10CD42D}" type="slidenum">
              <a:rPr lang="fr-FR" smtClean="0"/>
              <a:t>4</a:t>
            </a:fld>
            <a:endParaRPr lang="fr-FR"/>
          </a:p>
        </p:txBody>
      </p:sp>
      <p:sp>
        <p:nvSpPr>
          <p:cNvPr id="5" name="Espace réservé du pied de page 4">
            <a:extLst>
              <a:ext uri="{FF2B5EF4-FFF2-40B4-BE49-F238E27FC236}">
                <a16:creationId xmlns:a16="http://schemas.microsoft.com/office/drawing/2014/main" id="{1B1C7034-709A-989F-821D-BB0314B5F110}"/>
              </a:ext>
            </a:extLst>
          </p:cNvPr>
          <p:cNvSpPr>
            <a:spLocks noGrp="1"/>
          </p:cNvSpPr>
          <p:nvPr>
            <p:ph type="ftr" sz="quarter" idx="9"/>
          </p:nvPr>
        </p:nvSpPr>
        <p:spPr/>
        <p:txBody>
          <a:bodyPr/>
          <a:lstStyle/>
          <a:p>
            <a:pPr lvl="0"/>
            <a:r>
              <a:rPr lang="en-US"/>
              <a:t>Funded by the European Union.  </a:t>
            </a:r>
            <a:endParaRPr lang="fr-FR"/>
          </a:p>
        </p:txBody>
      </p:sp>
      <p:sp>
        <p:nvSpPr>
          <p:cNvPr id="6" name="Espace réservé du texte 5">
            <a:extLst>
              <a:ext uri="{FF2B5EF4-FFF2-40B4-BE49-F238E27FC236}">
                <a16:creationId xmlns:a16="http://schemas.microsoft.com/office/drawing/2014/main" id="{27F2F484-9217-9884-E044-19F96CBDEA93}"/>
              </a:ext>
            </a:extLst>
          </p:cNvPr>
          <p:cNvSpPr>
            <a:spLocks noGrp="1"/>
          </p:cNvSpPr>
          <p:nvPr>
            <p:ph type="body" sz="quarter" idx="4294967295"/>
          </p:nvPr>
        </p:nvSpPr>
        <p:spPr>
          <a:xfrm>
            <a:off x="-166375" y="4478633"/>
            <a:ext cx="12192000" cy="838203"/>
          </a:xfrm>
          <a:prstGeom prst="rect">
            <a:avLst/>
          </a:prstGeom>
        </p:spPr>
        <p:txBody>
          <a:bodyPr lIns="91440" tIns="45720" rIns="91440" bIns="45720" anchor="t"/>
          <a:lstStyle/>
          <a:p>
            <a:pPr marL="0" indent="0" algn="ctr">
              <a:lnSpc>
                <a:spcPct val="100000"/>
              </a:lnSpc>
              <a:spcBef>
                <a:spcPts val="400"/>
              </a:spcBef>
              <a:spcAft>
                <a:spcPts val="400"/>
              </a:spcAft>
              <a:buNone/>
            </a:pPr>
            <a:r>
              <a:rPr lang="en-US" sz="2000">
                <a:latin typeface="Arial Nova"/>
              </a:rPr>
              <a:t>Prague, 5 June 2025</a:t>
            </a:r>
            <a:endParaRPr lang="sv-SE"/>
          </a:p>
          <a:p>
            <a:pPr marL="0" indent="0" algn="ctr">
              <a:lnSpc>
                <a:spcPct val="100000"/>
              </a:lnSpc>
              <a:spcBef>
                <a:spcPts val="400"/>
              </a:spcBef>
              <a:spcAft>
                <a:spcPts val="400"/>
              </a:spcAft>
              <a:buNone/>
            </a:pPr>
            <a:r>
              <a:rPr lang="en-US" sz="2000">
                <a:latin typeface="Arial Nova"/>
              </a:rPr>
              <a:t>Sofia Strid</a:t>
            </a:r>
          </a:p>
          <a:p>
            <a:pPr marL="0" indent="0" algn="ctr">
              <a:lnSpc>
                <a:spcPct val="100000"/>
              </a:lnSpc>
              <a:spcBef>
                <a:spcPts val="400"/>
              </a:spcBef>
              <a:spcAft>
                <a:spcPts val="400"/>
              </a:spcAft>
              <a:buNone/>
            </a:pPr>
            <a:r>
              <a:rPr lang="en-US" sz="2000">
                <a:latin typeface="Arial Nova"/>
              </a:rPr>
              <a:t>Professor of Sociology and Associate Professor of Gender Studies</a:t>
            </a:r>
          </a:p>
          <a:p>
            <a:pPr marL="0" indent="0" algn="ctr">
              <a:lnSpc>
                <a:spcPct val="100000"/>
              </a:lnSpc>
              <a:spcBef>
                <a:spcPts val="400"/>
              </a:spcBef>
              <a:spcAft>
                <a:spcPts val="400"/>
              </a:spcAft>
              <a:buNone/>
            </a:pPr>
            <a:r>
              <a:rPr lang="en-US" sz="2000">
                <a:latin typeface="Arial Nova"/>
              </a:rPr>
              <a:t>University of Gothenburg</a:t>
            </a:r>
          </a:p>
        </p:txBody>
      </p:sp>
      <p:sp>
        <p:nvSpPr>
          <p:cNvPr id="11" name="ZoneTexte 10">
            <a:extLst>
              <a:ext uri="{FF2B5EF4-FFF2-40B4-BE49-F238E27FC236}">
                <a16:creationId xmlns:a16="http://schemas.microsoft.com/office/drawing/2014/main" id="{95A682AE-C245-F167-9C93-5AA73E91A93A}"/>
              </a:ext>
            </a:extLst>
          </p:cNvPr>
          <p:cNvSpPr txBox="1"/>
          <p:nvPr/>
        </p:nvSpPr>
        <p:spPr>
          <a:xfrm>
            <a:off x="1121443" y="2251672"/>
            <a:ext cx="9404827" cy="1444947"/>
          </a:xfrm>
          <a:prstGeom prst="rect">
            <a:avLst/>
          </a:prstGeom>
          <a:noFill/>
        </p:spPr>
        <p:txBody>
          <a:bodyPr wrap="square" lIns="91440" tIns="45720" rIns="91440" bIns="45720" anchor="t">
            <a:spAutoFit/>
          </a:bodyPr>
          <a:lstStyle/>
          <a:p>
            <a:pPr algn="ctr">
              <a:lnSpc>
                <a:spcPct val="140000"/>
              </a:lnSpc>
            </a:pPr>
            <a:r>
              <a:rPr lang="en-US" sz="3200" b="1">
                <a:solidFill>
                  <a:srgbClr val="FFA401"/>
                </a:solidFill>
                <a:latin typeface="Arial"/>
                <a:cs typeface="Arial"/>
              </a:rPr>
              <a:t>Advancing Gender Equality Plans</a:t>
            </a:r>
            <a:r>
              <a:rPr lang="en-US" sz="3200" b="1" i="0">
                <a:solidFill>
                  <a:srgbClr val="FFA401"/>
                </a:solidFill>
                <a:latin typeface="Arial"/>
                <a:cs typeface="Arial"/>
              </a:rPr>
              <a:t> in </a:t>
            </a:r>
            <a:r>
              <a:rPr lang="en-US" sz="3200" b="1">
                <a:solidFill>
                  <a:srgbClr val="FFA401"/>
                </a:solidFill>
                <a:latin typeface="Arial"/>
                <a:cs typeface="Arial"/>
              </a:rPr>
              <a:t>Widening H</a:t>
            </a:r>
            <a:r>
              <a:rPr lang="en-US" sz="3200" b="1" i="0">
                <a:solidFill>
                  <a:srgbClr val="FFA401"/>
                </a:solidFill>
                <a:latin typeface="Arial"/>
                <a:cs typeface="Arial"/>
              </a:rPr>
              <a:t>igher Education</a:t>
            </a:r>
            <a:r>
              <a:rPr lang="en-US" sz="3200" b="1">
                <a:solidFill>
                  <a:srgbClr val="FFA401"/>
                </a:solidFill>
                <a:latin typeface="Arial"/>
                <a:cs typeface="Arial"/>
              </a:rPr>
              <a:t> Institutions</a:t>
            </a:r>
            <a:endParaRPr lang="fr-FR" sz="3200">
              <a:solidFill>
                <a:srgbClr val="FFA401"/>
              </a:solidFill>
              <a:latin typeface="Arial"/>
              <a:ea typeface="Calibri" panose="020F0502020204030204"/>
              <a:cs typeface="Calibri" panose="020F0502020204030204"/>
            </a:endParaRPr>
          </a:p>
        </p:txBody>
      </p:sp>
    </p:spTree>
    <p:extLst>
      <p:ext uri="{BB962C8B-B14F-4D97-AF65-F5344CB8AC3E}">
        <p14:creationId xmlns:p14="http://schemas.microsoft.com/office/powerpoint/2010/main" val="4119381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4E6A6FB-81A3-E2A1-8013-304E642D7AE0}"/>
              </a:ext>
            </a:extLst>
          </p:cNvPr>
          <p:cNvSpPr>
            <a:spLocks noGrp="1"/>
          </p:cNvSpPr>
          <p:nvPr>
            <p:ph type="title"/>
          </p:nvPr>
        </p:nvSpPr>
        <p:spPr/>
        <p:txBody>
          <a:bodyPr>
            <a:normAutofit/>
          </a:bodyPr>
          <a:lstStyle/>
          <a:p>
            <a:pPr algn="ctr"/>
            <a:r>
              <a:rPr lang="en-AU" sz="2800" b="1" i="0" u="none" strike="noStrike" baseline="0" noProof="0" dirty="0">
                <a:solidFill>
                  <a:srgbClr val="9E145F"/>
                </a:solidFill>
                <a:latin typeface="Qualion-ExtraBold"/>
              </a:rPr>
              <a:t>Goal 1. </a:t>
            </a:r>
            <a:r>
              <a:rPr lang="en-AU" sz="2800" b="1" i="0" u="none" strike="noStrike" baseline="0" noProof="0" dirty="0">
                <a:solidFill>
                  <a:srgbClr val="9E145F"/>
                </a:solidFill>
                <a:latin typeface="Qualion-Bold"/>
              </a:rPr>
              <a:t>To enhance awareness of the importance of gender equality in the academic community</a:t>
            </a:r>
            <a:endParaRPr lang="en-AU" sz="2800" noProof="0" dirty="0"/>
          </a:p>
        </p:txBody>
      </p:sp>
      <p:sp>
        <p:nvSpPr>
          <p:cNvPr id="3" name="Symbol zastępczy daty 2">
            <a:extLst>
              <a:ext uri="{FF2B5EF4-FFF2-40B4-BE49-F238E27FC236}">
                <a16:creationId xmlns:a16="http://schemas.microsoft.com/office/drawing/2014/main" id="{4509F9A7-208D-00F5-1F2D-844DA5839B0D}"/>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ymbol zastępczy numeru slajdu 3">
            <a:extLst>
              <a:ext uri="{FF2B5EF4-FFF2-40B4-BE49-F238E27FC236}">
                <a16:creationId xmlns:a16="http://schemas.microsoft.com/office/drawing/2014/main" id="{F2281382-5404-AF59-49C4-CEE9A14CFDE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5" name="Obraz 4">
            <a:extLst>
              <a:ext uri="{FF2B5EF4-FFF2-40B4-BE49-F238E27FC236}">
                <a16:creationId xmlns:a16="http://schemas.microsoft.com/office/drawing/2014/main" id="{DFAB090C-849F-0365-9A98-1B89815F5EA9}"/>
              </a:ext>
            </a:extLst>
          </p:cNvPr>
          <p:cNvPicPr>
            <a:picLocks noChangeAspect="1"/>
          </p:cNvPicPr>
          <p:nvPr/>
        </p:nvPicPr>
        <p:blipFill>
          <a:blip r:embed="rId2"/>
          <a:stretch>
            <a:fillRect/>
          </a:stretch>
        </p:blipFill>
        <p:spPr>
          <a:xfrm rot="347721">
            <a:off x="518593" y="1159587"/>
            <a:ext cx="7242135" cy="5417738"/>
          </a:xfrm>
          <a:prstGeom prst="rect">
            <a:avLst/>
          </a:prstGeom>
        </p:spPr>
      </p:pic>
      <p:pic>
        <p:nvPicPr>
          <p:cNvPr id="6" name="Obraz 5">
            <a:extLst>
              <a:ext uri="{FF2B5EF4-FFF2-40B4-BE49-F238E27FC236}">
                <a16:creationId xmlns:a16="http://schemas.microsoft.com/office/drawing/2014/main" id="{B6FBB9B0-5F45-2074-1AD7-D157F04A2B2C}"/>
              </a:ext>
            </a:extLst>
          </p:cNvPr>
          <p:cNvPicPr>
            <a:picLocks noChangeAspect="1"/>
          </p:cNvPicPr>
          <p:nvPr/>
        </p:nvPicPr>
        <p:blipFill>
          <a:blip r:embed="rId3"/>
          <a:stretch>
            <a:fillRect/>
          </a:stretch>
        </p:blipFill>
        <p:spPr>
          <a:xfrm>
            <a:off x="6496050" y="2159858"/>
            <a:ext cx="4925187" cy="3417196"/>
          </a:xfrm>
          <a:prstGeom prst="rect">
            <a:avLst/>
          </a:prstGeom>
        </p:spPr>
      </p:pic>
      <p:pic>
        <p:nvPicPr>
          <p:cNvPr id="9" name="Bildobjekt 15">
            <a:extLst>
              <a:ext uri="{FF2B5EF4-FFF2-40B4-BE49-F238E27FC236}">
                <a16:creationId xmlns:a16="http://schemas.microsoft.com/office/drawing/2014/main" id="{9EEBD3C9-A5F1-E769-6E19-B63BCC223D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2956" y="934162"/>
            <a:ext cx="2108305" cy="1368917"/>
          </a:xfrm>
          <a:prstGeom prst="rect">
            <a:avLst/>
          </a:prstGeom>
        </p:spPr>
      </p:pic>
    </p:spTree>
    <p:extLst>
      <p:ext uri="{BB962C8B-B14F-4D97-AF65-F5344CB8AC3E}">
        <p14:creationId xmlns:p14="http://schemas.microsoft.com/office/powerpoint/2010/main" val="22059923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1319" y="90011"/>
            <a:ext cx="10575489" cy="1029064"/>
          </a:xfrm>
        </p:spPr>
        <p:txBody>
          <a:bodyPr>
            <a:normAutofit/>
          </a:bodyPr>
          <a:lstStyle/>
          <a:p>
            <a:pPr algn="ctr"/>
            <a:r>
              <a:rPr lang="en-US" sz="2700" b="1" i="0" u="none" strike="noStrike" baseline="0" dirty="0">
                <a:solidFill>
                  <a:srgbClr val="9E145F"/>
                </a:solidFill>
                <a:latin typeface="Qualion-ExtraBold"/>
              </a:rPr>
              <a:t>Goal 1. </a:t>
            </a:r>
            <a:r>
              <a:rPr lang="en-US" sz="2400" b="1" i="0" u="none" strike="noStrike" baseline="0" dirty="0">
                <a:solidFill>
                  <a:srgbClr val="9E145F"/>
                </a:solidFill>
                <a:latin typeface="Qualion-Bold"/>
              </a:rPr>
              <a:t>To enhance awareness of the importance of gender equality in the</a:t>
            </a:r>
            <a:r>
              <a:rPr lang="pl-PL" sz="2400" b="1" i="0" u="none" strike="noStrike" baseline="0" dirty="0">
                <a:solidFill>
                  <a:srgbClr val="9E145F"/>
                </a:solidFill>
                <a:latin typeface="Qualion-Bold"/>
              </a:rPr>
              <a:t> </a:t>
            </a:r>
            <a:r>
              <a:rPr lang="pl-PL" sz="2400" b="1" i="0" u="none" strike="noStrike" baseline="0" dirty="0" err="1">
                <a:solidFill>
                  <a:srgbClr val="9E145F"/>
                </a:solidFill>
                <a:latin typeface="Qualion-Bold"/>
              </a:rPr>
              <a:t>academic</a:t>
            </a:r>
            <a:r>
              <a:rPr lang="pl-PL" sz="2400" b="1" i="0" u="none" strike="noStrike" baseline="0" dirty="0">
                <a:solidFill>
                  <a:srgbClr val="9E145F"/>
                </a:solidFill>
                <a:latin typeface="Qualion-Bold"/>
              </a:rPr>
              <a:t> </a:t>
            </a:r>
            <a:r>
              <a:rPr lang="pl-PL" sz="2400" b="1" i="0" u="none" strike="noStrike" baseline="0" dirty="0" err="1">
                <a:solidFill>
                  <a:srgbClr val="9E145F"/>
                </a:solidFill>
                <a:latin typeface="Qualion-Bold"/>
              </a:rPr>
              <a:t>community</a:t>
            </a:r>
            <a:endParaRPr lang="en-US" sz="2200" i="1" dirty="0">
              <a:solidFill>
                <a:srgbClr val="9E145F"/>
              </a:solidFill>
            </a:endParaRPr>
          </a:p>
        </p:txBody>
      </p:sp>
      <p:sp>
        <p:nvSpPr>
          <p:cNvPr id="4" name="Platshållare för datum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26.05.2025</a:t>
            </a:r>
            <a:endParaRPr kumimoji="0" lang="en-GB"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Platshållare för bildnumm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pole tekstowe 7">
            <a:extLst>
              <a:ext uri="{FF2B5EF4-FFF2-40B4-BE49-F238E27FC236}">
                <a16:creationId xmlns:a16="http://schemas.microsoft.com/office/drawing/2014/main" id="{50DA9F5C-1CAA-F0CE-5154-855B3E73E3AD}"/>
              </a:ext>
            </a:extLst>
          </p:cNvPr>
          <p:cNvSpPr txBox="1"/>
          <p:nvPr/>
        </p:nvSpPr>
        <p:spPr>
          <a:xfrm>
            <a:off x="0" y="4537954"/>
            <a:ext cx="9008534" cy="673389"/>
          </a:xfrm>
          <a:prstGeom prst="rect">
            <a:avLst/>
          </a:prstGeom>
          <a:noFill/>
        </p:spPr>
        <p:txBody>
          <a:bodyPr wrap="square" rtlCol="0">
            <a:spAutoFit/>
          </a:bodyPr>
          <a:lstStyle/>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br>
            <a:endParaRPr kumimoji="0" lang="pl-PL"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6" name="Obraz 15">
            <a:extLst>
              <a:ext uri="{FF2B5EF4-FFF2-40B4-BE49-F238E27FC236}">
                <a16:creationId xmlns:a16="http://schemas.microsoft.com/office/drawing/2014/main" id="{4D635C51-D75B-F201-7698-0C937A0BC81C}"/>
              </a:ext>
            </a:extLst>
          </p:cNvPr>
          <p:cNvPicPr>
            <a:picLocks noChangeAspect="1"/>
          </p:cNvPicPr>
          <p:nvPr/>
        </p:nvPicPr>
        <p:blipFill>
          <a:blip r:embed="rId2"/>
          <a:stretch>
            <a:fillRect/>
          </a:stretch>
        </p:blipFill>
        <p:spPr>
          <a:xfrm>
            <a:off x="7538559" y="1001830"/>
            <a:ext cx="3782217" cy="4854340"/>
          </a:xfrm>
          <a:prstGeom prst="rect">
            <a:avLst/>
          </a:prstGeom>
        </p:spPr>
      </p:pic>
      <p:pic>
        <p:nvPicPr>
          <p:cNvPr id="9" name="Obraz 8" descr="Obraz zawierający ubrania, osoba, uśmiech, budynek&#10;&#10;Zawartość wygenerowana przez sztuczną inteligencję może być niepoprawna.">
            <a:extLst>
              <a:ext uri="{FF2B5EF4-FFF2-40B4-BE49-F238E27FC236}">
                <a16:creationId xmlns:a16="http://schemas.microsoft.com/office/drawing/2014/main" id="{94373DE2-3844-A178-B149-390BFDB09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127" y="1119075"/>
            <a:ext cx="4838114" cy="3229347"/>
          </a:xfrm>
          <a:prstGeom prst="rect">
            <a:avLst/>
          </a:prstGeom>
        </p:spPr>
      </p:pic>
      <p:pic>
        <p:nvPicPr>
          <p:cNvPr id="13" name="Google Shape;354;p14" descr="Obraz zawierający tekst, ubrania, człowiek, zrzut ekranu&#10;&#10;Opis wygenerowany automatycznie">
            <a:extLst>
              <a:ext uri="{FF2B5EF4-FFF2-40B4-BE49-F238E27FC236}">
                <a16:creationId xmlns:a16="http://schemas.microsoft.com/office/drawing/2014/main" id="{8F08249B-32A9-DAA7-826F-81AD03FC43D9}"/>
              </a:ext>
            </a:extLst>
          </p:cNvPr>
          <p:cNvPicPr preferRelativeResize="0"/>
          <p:nvPr/>
        </p:nvPicPr>
        <p:blipFill rotWithShape="1">
          <a:blip r:embed="rId4">
            <a:alphaModFix/>
          </a:blip>
          <a:srcRect/>
          <a:stretch/>
        </p:blipFill>
        <p:spPr>
          <a:xfrm>
            <a:off x="2674224" y="4152900"/>
            <a:ext cx="6145649" cy="3597686"/>
          </a:xfrm>
          <a:prstGeom prst="rect">
            <a:avLst/>
          </a:prstGeom>
          <a:noFill/>
          <a:ln>
            <a:noFill/>
          </a:ln>
        </p:spPr>
      </p:pic>
    </p:spTree>
    <p:extLst>
      <p:ext uri="{BB962C8B-B14F-4D97-AF65-F5344CB8AC3E}">
        <p14:creationId xmlns:p14="http://schemas.microsoft.com/office/powerpoint/2010/main" val="29006717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D23FE13-E1E9-953C-5D57-FBE1A14AD3A1}"/>
              </a:ext>
            </a:extLst>
          </p:cNvPr>
          <p:cNvSpPr>
            <a:spLocks noGrp="1"/>
          </p:cNvSpPr>
          <p:nvPr>
            <p:ph type="title"/>
          </p:nvPr>
        </p:nvSpPr>
        <p:spPr>
          <a:xfrm>
            <a:off x="-622299" y="0"/>
            <a:ext cx="11760200" cy="1044326"/>
          </a:xfrm>
        </p:spPr>
        <p:txBody>
          <a:bodyPr>
            <a:normAutofit/>
          </a:bodyPr>
          <a:lstStyle/>
          <a:p>
            <a:pPr algn="ctr"/>
            <a:r>
              <a:rPr lang="en-US" sz="2800" i="0" u="none" strike="noStrike" baseline="0" dirty="0">
                <a:solidFill>
                  <a:srgbClr val="9E145F"/>
                </a:solidFill>
                <a:latin typeface="Qualion-Black"/>
              </a:rPr>
              <a:t>Goal 2. </a:t>
            </a:r>
            <a:r>
              <a:rPr lang="en-US" sz="2800" b="1" i="0" u="none" strike="noStrike" baseline="0" dirty="0">
                <a:solidFill>
                  <a:srgbClr val="9E145F"/>
                </a:solidFill>
                <a:latin typeface="Qualion-ExtraBold"/>
              </a:rPr>
              <a:t>To ensure gender balance in the</a:t>
            </a:r>
            <a:r>
              <a:rPr lang="pl-PL" sz="2800" b="1" i="0" u="none" strike="noStrike" baseline="0" dirty="0">
                <a:solidFill>
                  <a:srgbClr val="9E145F"/>
                </a:solidFill>
                <a:latin typeface="Qualion-ExtraBold"/>
              </a:rPr>
              <a:t> </a:t>
            </a:r>
            <a:r>
              <a:rPr lang="en-US" sz="2800" b="1" i="0" u="none" strike="noStrike" baseline="0" dirty="0">
                <a:solidFill>
                  <a:srgbClr val="9E145F"/>
                </a:solidFill>
                <a:latin typeface="Qualion-ExtraBold"/>
              </a:rPr>
              <a:t>decision-making</a:t>
            </a:r>
            <a:r>
              <a:rPr lang="pl-PL" sz="2800" b="1" i="0" u="none" strike="noStrike" baseline="0" dirty="0">
                <a:solidFill>
                  <a:srgbClr val="9E145F"/>
                </a:solidFill>
                <a:latin typeface="Qualion-ExtraBold"/>
              </a:rPr>
              <a:t> at the UG</a:t>
            </a:r>
            <a:endParaRPr lang="pl-PL" sz="2800" dirty="0">
              <a:solidFill>
                <a:srgbClr val="9E145F"/>
              </a:solidFill>
            </a:endParaRPr>
          </a:p>
        </p:txBody>
      </p:sp>
      <p:sp>
        <p:nvSpPr>
          <p:cNvPr id="3" name="Symbol zastępczy daty 2">
            <a:extLst>
              <a:ext uri="{FF2B5EF4-FFF2-40B4-BE49-F238E27FC236}">
                <a16:creationId xmlns:a16="http://schemas.microsoft.com/office/drawing/2014/main" id="{FD32E1A5-6BFA-7A62-A8E6-5FC3568E692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ymbol zastępczy numeru slajdu 3">
            <a:extLst>
              <a:ext uri="{FF2B5EF4-FFF2-40B4-BE49-F238E27FC236}">
                <a16:creationId xmlns:a16="http://schemas.microsoft.com/office/drawing/2014/main" id="{37DB5FB8-3B18-3C95-CE72-5D227C212BB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pole tekstowe 6">
            <a:extLst>
              <a:ext uri="{FF2B5EF4-FFF2-40B4-BE49-F238E27FC236}">
                <a16:creationId xmlns:a16="http://schemas.microsoft.com/office/drawing/2014/main" id="{F21619EB-81F1-A6C5-C295-17C1D5038FA5}"/>
              </a:ext>
            </a:extLst>
          </p:cNvPr>
          <p:cNvSpPr txBox="1"/>
          <p:nvPr/>
        </p:nvSpPr>
        <p:spPr>
          <a:xfrm>
            <a:off x="252919" y="1042369"/>
            <a:ext cx="10274719" cy="563538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Increase of the </a:t>
            </a:r>
            <a:r>
              <a:rPr kumimoji="0" lang="en-AU"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share of women in decision-making bodies and the Rector's Collegium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vice-rectors for 2024 – 2028: </a:t>
            </a:r>
            <a:r>
              <a:rPr kumimoji="0" lang="en-AU"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 women out of 5 Vice - Rectors</a:t>
            </a:r>
            <a:r>
              <a:rPr kumimoji="0" lang="en-AU"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Increase of women among faculty </a:t>
            </a:r>
            <a:r>
              <a:rPr kumimoji="0" lang="en-AU"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deans:</a:t>
            </a:r>
            <a:r>
              <a:rPr kumimoji="0" lang="en-AU"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AU"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5 / 11 </a:t>
            </a:r>
            <a:r>
              <a:rPr kumimoji="0" lang="en-AU"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(2024-2028)  4/11 (2020-2024)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Appointment of the Rector’s representative for gender equality monitoring (March 2023) - </a:t>
            </a:r>
            <a:r>
              <a:rPr kumimoji="0" lang="en-AU"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responsible for collecting and reporting on gender balance and equality policy data at UG. This data also feed into the decision-making processes at the university level.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1" i="0" u="none" strike="noStrike" kern="1200" cap="none" spc="0" normalizeH="0" baseline="0" noProof="0" dirty="0">
                <a:ln>
                  <a:noFill/>
                </a:ln>
                <a:solidFill>
                  <a:prstClr val="black"/>
                </a:solidFill>
                <a:effectLst/>
                <a:uLnTx/>
                <a:uFillTx/>
                <a:latin typeface="Qualion-Bold"/>
                <a:ea typeface="+mn-ea"/>
                <a:cs typeface="+mn-cs"/>
              </a:rPr>
              <a:t>Training in leadership skills </a:t>
            </a:r>
            <a:r>
              <a:rPr kumimoji="0" lang="en-AU" sz="2000" b="0" i="0" u="none" strike="noStrike" kern="1200" cap="none" spc="0" normalizeH="0" baseline="0" noProof="0" dirty="0">
                <a:ln>
                  <a:noFill/>
                </a:ln>
                <a:solidFill>
                  <a:prstClr val="black"/>
                </a:solidFill>
                <a:effectLst/>
                <a:uLnTx/>
                <a:uFillTx/>
                <a:latin typeface="Qualion-Bold"/>
                <a:ea typeface="+mn-ea"/>
                <a:cs typeface="+mn-cs"/>
              </a:rPr>
              <a:t>to eliminate gender bias among managerial and executive staff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Qualion-Bold"/>
                <a:ea typeface="+mn-ea"/>
                <a:cs typeface="+mn-cs"/>
              </a:rPr>
              <a:t>Online courses for the UG female and male staff</a:t>
            </a:r>
          </a:p>
          <a:p>
            <a:pPr marL="914400" marR="0" lvl="0" indent="-457200" algn="l" defTabSz="914400" rtl="0" eaLnBrk="1" fontAlgn="auto" latinLnBrk="0" hangingPunct="1">
              <a:lnSpc>
                <a:spcPct val="107000"/>
              </a:lnSpc>
              <a:spcBef>
                <a:spcPts val="0"/>
              </a:spcBef>
              <a:spcAft>
                <a:spcPts val="800"/>
              </a:spcAft>
              <a:buClrTx/>
              <a:buSzTx/>
              <a:buFont typeface="+mj-lt"/>
              <a:buAutoNum type="arabicParenR"/>
              <a:tabLst/>
              <a:defRPr/>
            </a:pPr>
            <a:r>
              <a:rPr kumimoji="0" lang="en-AU"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Gender in careers and recruitment </a:t>
            </a:r>
            <a:endParaRPr kumimoji="0" lang="en-AU" sz="20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457200" algn="l" defTabSz="914400" rtl="0" eaLnBrk="1" fontAlgn="auto" latinLnBrk="0" hangingPunct="1">
              <a:lnSpc>
                <a:spcPct val="107000"/>
              </a:lnSpc>
              <a:spcBef>
                <a:spcPts val="0"/>
              </a:spcBef>
              <a:spcAft>
                <a:spcPts val="800"/>
              </a:spcAft>
              <a:buClrTx/>
              <a:buSzTx/>
              <a:buFont typeface="+mj-lt"/>
              <a:buAutoNum type="arabicParenR"/>
              <a:tabLst/>
              <a:defRPr/>
            </a:pPr>
            <a:r>
              <a:rPr kumimoji="0" lang="en-AU"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Team management in the context of gender </a:t>
            </a:r>
            <a:endParaRPr kumimoji="0" lang="en-AU" sz="20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457200" algn="l" defTabSz="914400" rtl="0" eaLnBrk="1" fontAlgn="auto" latinLnBrk="0" hangingPunct="1">
              <a:lnSpc>
                <a:spcPct val="107000"/>
              </a:lnSpc>
              <a:spcBef>
                <a:spcPts val="0"/>
              </a:spcBef>
              <a:spcAft>
                <a:spcPts val="800"/>
              </a:spcAft>
              <a:buClrTx/>
              <a:buSzTx/>
              <a:buFont typeface="+mj-lt"/>
              <a:buAutoNum type="arabicParenR"/>
              <a:tabLst/>
              <a:defRPr/>
            </a:pPr>
            <a:r>
              <a:rPr kumimoji="0" lang="en-AU"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Gendering research design and project preparation </a:t>
            </a:r>
            <a:endParaRPr kumimoji="0" lang="en-AU"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 name="Bildobjekt 15">
            <a:extLst>
              <a:ext uri="{FF2B5EF4-FFF2-40B4-BE49-F238E27FC236}">
                <a16:creationId xmlns:a16="http://schemas.microsoft.com/office/drawing/2014/main" id="{A8E3D533-8A0A-494D-CF23-8FE5274A77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6535" y="849717"/>
            <a:ext cx="1608394" cy="1044326"/>
          </a:xfrm>
          <a:prstGeom prst="rect">
            <a:avLst/>
          </a:prstGeom>
        </p:spPr>
      </p:pic>
    </p:spTree>
    <p:extLst>
      <p:ext uri="{BB962C8B-B14F-4D97-AF65-F5344CB8AC3E}">
        <p14:creationId xmlns:p14="http://schemas.microsoft.com/office/powerpoint/2010/main" val="35191264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descr="Obraz zawierający Ludzka twarz, osoba, ubrania, uśmiech&#10;&#10;Zawartość wygenerowana przez sztuczną inteligencję może być niepoprawna.">
            <a:extLst>
              <a:ext uri="{FF2B5EF4-FFF2-40B4-BE49-F238E27FC236}">
                <a16:creationId xmlns:a16="http://schemas.microsoft.com/office/drawing/2014/main" id="{A79F0888-503E-EF1B-AAEA-0F31102143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3301" y="3765677"/>
            <a:ext cx="3105008" cy="2070006"/>
          </a:xfrm>
          <a:prstGeom prst="rect">
            <a:avLst/>
          </a:prstGeom>
        </p:spPr>
      </p:pic>
      <p:sp>
        <p:nvSpPr>
          <p:cNvPr id="2" name="Rubrik 1"/>
          <p:cNvSpPr>
            <a:spLocks noGrp="1"/>
          </p:cNvSpPr>
          <p:nvPr>
            <p:ph type="title"/>
          </p:nvPr>
        </p:nvSpPr>
        <p:spPr>
          <a:xfrm>
            <a:off x="461318" y="302416"/>
            <a:ext cx="10575489" cy="1044326"/>
          </a:xfrm>
        </p:spPr>
        <p:txBody>
          <a:bodyPr>
            <a:normAutofit fontScale="90000"/>
          </a:bodyPr>
          <a:lstStyle/>
          <a:p>
            <a:pPr algn="ctr"/>
            <a:br>
              <a:rPr lang="pl-PL" sz="2700" b="1" i="0" u="none" strike="noStrike" baseline="0" dirty="0">
                <a:solidFill>
                  <a:srgbClr val="E50428"/>
                </a:solidFill>
                <a:latin typeface="Qualion-ExtraBold"/>
              </a:rPr>
            </a:br>
            <a:br>
              <a:rPr lang="pl-PL" sz="2700" b="1" i="0" u="none" strike="noStrike" baseline="0" dirty="0">
                <a:solidFill>
                  <a:srgbClr val="E50428"/>
                </a:solidFill>
                <a:latin typeface="Qualion-ExtraBold"/>
              </a:rPr>
            </a:br>
            <a:br>
              <a:rPr lang="pl-PL" sz="2700" b="1" i="0" u="none" strike="noStrike" baseline="0" dirty="0">
                <a:solidFill>
                  <a:srgbClr val="C00000"/>
                </a:solidFill>
                <a:latin typeface="Qualion-Bold"/>
              </a:rPr>
            </a:br>
            <a:r>
              <a:rPr lang="en-US" sz="3100" i="0" u="none" strike="noStrike" baseline="0" dirty="0">
                <a:solidFill>
                  <a:srgbClr val="9E145F"/>
                </a:solidFill>
                <a:latin typeface="+mn-lt"/>
              </a:rPr>
              <a:t>Goal 2. </a:t>
            </a:r>
            <a:r>
              <a:rPr lang="en-US" sz="3100" b="1" i="0" u="none" strike="noStrike" baseline="0" dirty="0">
                <a:solidFill>
                  <a:srgbClr val="9E145F"/>
                </a:solidFill>
                <a:latin typeface="Qualion-ExtraBold"/>
              </a:rPr>
              <a:t>To ensure gender balance in the</a:t>
            </a:r>
            <a:r>
              <a:rPr lang="pl-PL" sz="3100" b="1" i="0" u="none" strike="noStrike" baseline="0" dirty="0">
                <a:solidFill>
                  <a:srgbClr val="9E145F"/>
                </a:solidFill>
                <a:latin typeface="Qualion-ExtraBold"/>
              </a:rPr>
              <a:t> </a:t>
            </a:r>
            <a:r>
              <a:rPr lang="en-US" sz="3100" b="1" i="0" u="none" strike="noStrike" baseline="0" dirty="0">
                <a:solidFill>
                  <a:srgbClr val="9E145F"/>
                </a:solidFill>
                <a:latin typeface="Qualion-ExtraBold"/>
              </a:rPr>
              <a:t>decision-making</a:t>
            </a:r>
            <a:r>
              <a:rPr lang="pl-PL" sz="3100" b="1" i="0" u="none" strike="noStrike" baseline="0" dirty="0">
                <a:solidFill>
                  <a:srgbClr val="9E145F"/>
                </a:solidFill>
                <a:latin typeface="Qualion-ExtraBold"/>
              </a:rPr>
              <a:t> at the UG</a:t>
            </a:r>
            <a:br>
              <a:rPr lang="pl-PL" sz="3100" b="1" i="0" u="none" strike="noStrike" baseline="0" dirty="0">
                <a:solidFill>
                  <a:srgbClr val="003B64"/>
                </a:solidFill>
                <a:latin typeface="+mn-lt"/>
              </a:rPr>
            </a:br>
            <a:br>
              <a:rPr lang="pl-PL" sz="3100" b="1" i="0" u="none" strike="noStrike" baseline="0" dirty="0">
                <a:solidFill>
                  <a:srgbClr val="003B64"/>
                </a:solidFill>
                <a:latin typeface="+mn-lt"/>
              </a:rPr>
            </a:br>
            <a:br>
              <a:rPr lang="pl-PL" sz="1800" b="1" i="0" u="none" strike="noStrike" baseline="0" dirty="0">
                <a:solidFill>
                  <a:srgbClr val="003B64"/>
                </a:solidFill>
                <a:latin typeface="Qualion-Bold"/>
              </a:rPr>
            </a:br>
            <a:br>
              <a:rPr lang="pl-PL" sz="1800" b="1" i="0" u="none" strike="noStrike" baseline="0" dirty="0">
                <a:solidFill>
                  <a:srgbClr val="003B64"/>
                </a:solidFill>
                <a:latin typeface="Qualion-Bold"/>
              </a:rPr>
            </a:br>
            <a:endParaRPr lang="en-US" sz="2200" dirty="0"/>
          </a:p>
        </p:txBody>
      </p:sp>
      <p:sp>
        <p:nvSpPr>
          <p:cNvPr id="3" name="Platshållare för innehåll 2"/>
          <p:cNvSpPr>
            <a:spLocks noGrp="1"/>
          </p:cNvSpPr>
          <p:nvPr>
            <p:ph idx="1"/>
          </p:nvPr>
        </p:nvSpPr>
        <p:spPr>
          <a:xfrm>
            <a:off x="540057" y="2823551"/>
            <a:ext cx="10575490" cy="3106564"/>
          </a:xfrm>
        </p:spPr>
        <p:txBody>
          <a:bodyPr>
            <a:normAutofit/>
          </a:bodyPr>
          <a:lstStyle/>
          <a:p>
            <a:pPr marL="0" indent="0">
              <a:buNone/>
            </a:pPr>
            <a:r>
              <a:rPr lang="pl-PL" dirty="0"/>
              <a:t> </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datum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Platshållare för bildnumm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8" name="Obraz 7">
            <a:extLst>
              <a:ext uri="{FF2B5EF4-FFF2-40B4-BE49-F238E27FC236}">
                <a16:creationId xmlns:a16="http://schemas.microsoft.com/office/drawing/2014/main" id="{436992AA-C3DA-3CE5-44CD-77BC8BBC8B78}"/>
              </a:ext>
            </a:extLst>
          </p:cNvPr>
          <p:cNvPicPr>
            <a:picLocks noChangeAspect="1"/>
          </p:cNvPicPr>
          <p:nvPr/>
        </p:nvPicPr>
        <p:blipFill>
          <a:blip r:embed="rId3"/>
          <a:stretch>
            <a:fillRect/>
          </a:stretch>
        </p:blipFill>
        <p:spPr>
          <a:xfrm>
            <a:off x="1555956" y="1243652"/>
            <a:ext cx="2985404" cy="2080219"/>
          </a:xfrm>
          <a:prstGeom prst="rect">
            <a:avLst/>
          </a:prstGeom>
        </p:spPr>
      </p:pic>
      <p:pic>
        <p:nvPicPr>
          <p:cNvPr id="9" name="Obraz 8">
            <a:extLst>
              <a:ext uri="{FF2B5EF4-FFF2-40B4-BE49-F238E27FC236}">
                <a16:creationId xmlns:a16="http://schemas.microsoft.com/office/drawing/2014/main" id="{8B464702-26F8-FE90-4123-316DE41F8843}"/>
              </a:ext>
            </a:extLst>
          </p:cNvPr>
          <p:cNvPicPr>
            <a:picLocks noChangeAspect="1"/>
          </p:cNvPicPr>
          <p:nvPr/>
        </p:nvPicPr>
        <p:blipFill>
          <a:blip r:embed="rId4"/>
          <a:stretch>
            <a:fillRect/>
          </a:stretch>
        </p:blipFill>
        <p:spPr>
          <a:xfrm>
            <a:off x="4994517" y="1227870"/>
            <a:ext cx="2977101" cy="2080219"/>
          </a:xfrm>
          <a:prstGeom prst="rect">
            <a:avLst/>
          </a:prstGeom>
        </p:spPr>
      </p:pic>
      <p:pic>
        <p:nvPicPr>
          <p:cNvPr id="10" name="Obraz 9">
            <a:extLst>
              <a:ext uri="{FF2B5EF4-FFF2-40B4-BE49-F238E27FC236}">
                <a16:creationId xmlns:a16="http://schemas.microsoft.com/office/drawing/2014/main" id="{C6964C6F-8468-DD21-29C8-E892F713AF7C}"/>
              </a:ext>
            </a:extLst>
          </p:cNvPr>
          <p:cNvPicPr>
            <a:picLocks noChangeAspect="1"/>
          </p:cNvPicPr>
          <p:nvPr/>
        </p:nvPicPr>
        <p:blipFill>
          <a:blip r:embed="rId5"/>
          <a:stretch>
            <a:fillRect/>
          </a:stretch>
        </p:blipFill>
        <p:spPr>
          <a:xfrm>
            <a:off x="8264852" y="1236415"/>
            <a:ext cx="3022365" cy="2109033"/>
          </a:xfrm>
          <a:prstGeom prst="rect">
            <a:avLst/>
          </a:prstGeom>
        </p:spPr>
      </p:pic>
      <p:pic>
        <p:nvPicPr>
          <p:cNvPr id="11" name="Obraz 10">
            <a:extLst>
              <a:ext uri="{FF2B5EF4-FFF2-40B4-BE49-F238E27FC236}">
                <a16:creationId xmlns:a16="http://schemas.microsoft.com/office/drawing/2014/main" id="{3820F52D-CD7D-A2DF-419D-0BCB4B528B99}"/>
              </a:ext>
            </a:extLst>
          </p:cNvPr>
          <p:cNvPicPr>
            <a:picLocks noChangeAspect="1"/>
          </p:cNvPicPr>
          <p:nvPr/>
        </p:nvPicPr>
        <p:blipFill>
          <a:blip r:embed="rId6"/>
          <a:stretch>
            <a:fillRect/>
          </a:stretch>
        </p:blipFill>
        <p:spPr>
          <a:xfrm>
            <a:off x="5365825" y="3634145"/>
            <a:ext cx="2757700" cy="2070006"/>
          </a:xfrm>
          <a:prstGeom prst="rect">
            <a:avLst/>
          </a:prstGeom>
        </p:spPr>
      </p:pic>
      <p:pic>
        <p:nvPicPr>
          <p:cNvPr id="27" name="Obraz 26" descr="Obraz zawierający ubrania, osoba, Ludzka twarz, obuwie&#10;&#10;Zawartość wygenerowana przez sztuczną inteligencję może być niepoprawna.">
            <a:extLst>
              <a:ext uri="{FF2B5EF4-FFF2-40B4-BE49-F238E27FC236}">
                <a16:creationId xmlns:a16="http://schemas.microsoft.com/office/drawing/2014/main" id="{396E3EDC-340D-29CC-DD79-D3DE47C14F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5195" y="4100371"/>
            <a:ext cx="3163692" cy="2108613"/>
          </a:xfrm>
          <a:prstGeom prst="rect">
            <a:avLst/>
          </a:prstGeom>
        </p:spPr>
      </p:pic>
    </p:spTree>
    <p:extLst>
      <p:ext uri="{BB962C8B-B14F-4D97-AF65-F5344CB8AC3E}">
        <p14:creationId xmlns:p14="http://schemas.microsoft.com/office/powerpoint/2010/main" val="21766145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45ABF9C-D4ED-1BC0-8577-A3AE5057D5BC}"/>
              </a:ext>
            </a:extLst>
          </p:cNvPr>
          <p:cNvSpPr>
            <a:spLocks noGrp="1"/>
          </p:cNvSpPr>
          <p:nvPr>
            <p:ph type="title"/>
          </p:nvPr>
        </p:nvSpPr>
        <p:spPr>
          <a:xfrm>
            <a:off x="461319" y="272895"/>
            <a:ext cx="10575489" cy="1044326"/>
          </a:xfrm>
        </p:spPr>
        <p:txBody>
          <a:bodyPr>
            <a:noAutofit/>
          </a:bodyPr>
          <a:lstStyle/>
          <a:p>
            <a:pPr algn="ctr"/>
            <a:r>
              <a:rPr lang="en-US" sz="2800" i="0" u="none" strike="noStrike" baseline="0" dirty="0">
                <a:solidFill>
                  <a:srgbClr val="9E145F"/>
                </a:solidFill>
                <a:latin typeface="Qualion-Black"/>
              </a:rPr>
              <a:t>Goal 3. </a:t>
            </a:r>
            <a:r>
              <a:rPr lang="en-US" sz="2800" i="0" u="none" strike="noStrike" baseline="0" dirty="0">
                <a:solidFill>
                  <a:srgbClr val="9E145F"/>
                </a:solidFill>
                <a:latin typeface="Qualion-ExtraBold"/>
              </a:rPr>
              <a:t>To </a:t>
            </a:r>
            <a:r>
              <a:rPr lang="en-US" sz="2800" b="1" i="0" u="none" strike="noStrike" baseline="0" dirty="0">
                <a:solidFill>
                  <a:srgbClr val="9E145F"/>
                </a:solidFill>
                <a:latin typeface="Qualion-ExtraBold"/>
              </a:rPr>
              <a:t>ensure gender balance in the recruitment process </a:t>
            </a:r>
            <a:br>
              <a:rPr lang="pl-PL" sz="2800" b="1" i="0" u="none" strike="noStrike" baseline="0" dirty="0">
                <a:solidFill>
                  <a:srgbClr val="9E145F"/>
                </a:solidFill>
                <a:latin typeface="Qualion-ExtraBold"/>
              </a:rPr>
            </a:br>
            <a:r>
              <a:rPr lang="en-US" sz="2800" b="1" i="0" u="none" strike="noStrike" baseline="0" dirty="0">
                <a:solidFill>
                  <a:srgbClr val="9E145F"/>
                </a:solidFill>
                <a:latin typeface="Qualion-ExtraBold"/>
              </a:rPr>
              <a:t>and in</a:t>
            </a:r>
            <a:r>
              <a:rPr lang="pl-PL" sz="2800" b="1" i="0" u="none" strike="noStrike" baseline="0" dirty="0">
                <a:solidFill>
                  <a:srgbClr val="9E145F"/>
                </a:solidFill>
                <a:latin typeface="Qualion-ExtraBold"/>
              </a:rPr>
              <a:t> </a:t>
            </a:r>
            <a:r>
              <a:rPr lang="en-US" sz="2800" b="1" i="0" u="none" strike="noStrike" baseline="0" dirty="0">
                <a:solidFill>
                  <a:srgbClr val="9E145F"/>
                </a:solidFill>
                <a:latin typeface="Qualion-ExtraBold"/>
              </a:rPr>
              <a:t>the development of academic careers </a:t>
            </a:r>
            <a:endParaRPr lang="pl-PL" sz="2800" dirty="0">
              <a:solidFill>
                <a:srgbClr val="9E145F"/>
              </a:solidFill>
            </a:endParaRPr>
          </a:p>
        </p:txBody>
      </p:sp>
      <p:sp>
        <p:nvSpPr>
          <p:cNvPr id="3" name="Symbol zastępczy daty 2">
            <a:extLst>
              <a:ext uri="{FF2B5EF4-FFF2-40B4-BE49-F238E27FC236}">
                <a16:creationId xmlns:a16="http://schemas.microsoft.com/office/drawing/2014/main" id="{BDEBF96B-2351-7403-6B8A-18331E4C3DC0}"/>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ymbol zastępczy numeru slajdu 3">
            <a:extLst>
              <a:ext uri="{FF2B5EF4-FFF2-40B4-BE49-F238E27FC236}">
                <a16:creationId xmlns:a16="http://schemas.microsoft.com/office/drawing/2014/main" id="{4F777753-8A10-FD58-1A14-393327E534C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pole tekstowe 5">
            <a:extLst>
              <a:ext uri="{FF2B5EF4-FFF2-40B4-BE49-F238E27FC236}">
                <a16:creationId xmlns:a16="http://schemas.microsoft.com/office/drawing/2014/main" id="{5EC69F76-1F68-31B7-F5FF-2F475380208C}"/>
              </a:ext>
            </a:extLst>
          </p:cNvPr>
          <p:cNvSpPr txBox="1"/>
          <p:nvPr/>
        </p:nvSpPr>
        <p:spPr>
          <a:xfrm>
            <a:off x="262663" y="1317221"/>
            <a:ext cx="10972800" cy="59400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Supporting</a:t>
            </a:r>
            <a:r>
              <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career development with equal opportunities </a:t>
            </a:r>
            <a:r>
              <a:rPr kumimoji="0" lang="pl-PL"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ocus</a:t>
            </a:r>
            <a:r>
              <a:rPr kumimoji="0" lang="pl-PL"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Two editions of </a:t>
            </a:r>
            <a:r>
              <a:rPr kumimoji="0" lang="en-AU"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Mentoring Programme </a:t>
            </a:r>
            <a:r>
              <a:rPr kumimoji="0" lang="en-AU"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to support career progression at UG and work-life balance in the cooperation with the UG Centre for Teaching Excellence and Tutoring completed:</a:t>
            </a:r>
          </a:p>
          <a:p>
            <a:pPr marL="1371600" marR="0" lvl="2" indent="-457200" algn="l" defTabSz="914400" rtl="0" eaLnBrk="1" fontAlgn="auto" latinLnBrk="0" hangingPunct="1">
              <a:lnSpc>
                <a:spcPct val="100000"/>
              </a:lnSpc>
              <a:spcBef>
                <a:spcPts val="0"/>
              </a:spcBef>
              <a:spcAft>
                <a:spcPts val="0"/>
              </a:spcAft>
              <a:buClrTx/>
              <a:buSzTx/>
              <a:buFontTx/>
              <a:buAutoNum type="arabicParenR"/>
              <a:tabLst/>
              <a:defRPr/>
            </a:pPr>
            <a:r>
              <a:rPr kumimoji="0" lang="en-AU"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Dec 2022 – May 2023</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2)   Oct 2023 – Feb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3)   Edition – 2024/2025 in </a:t>
            </a:r>
            <a:r>
              <a:rPr kumimoji="0" lang="en-AU"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progres</a:t>
            </a:r>
            <a:endParaRPr kumimoji="0" lang="en-AU"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Recording o</a:t>
            </a:r>
            <a:r>
              <a:rPr kumimoji="0" lang="en-AU"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 3 video guidelines </a:t>
            </a:r>
            <a:r>
              <a:rPr kumimoji="0" lang="en-AU"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for career development advice on criteria to be met by applicants for the title of professor and degrees of </a:t>
            </a:r>
            <a:r>
              <a:rPr kumimoji="0" lang="en-AU"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habilitation</a:t>
            </a:r>
            <a:r>
              <a:rPr kumimoji="0" lang="en-AU"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and PhD - </a:t>
            </a:r>
            <a:r>
              <a:rPr kumimoji="0" lang="en-AU"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lectures</a:t>
            </a:r>
            <a:r>
              <a:rPr kumimoji="0" lang="en-AU"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by the expert of prof. Grzegorz Węgrzyn Head of the </a:t>
            </a:r>
            <a:r>
              <a:rPr kumimoji="0" lang="en-AU"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Polish Council of Scientific Excellence  </a:t>
            </a:r>
            <a:r>
              <a:rPr kumimoji="0" lang="en-AU"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and </a:t>
            </a:r>
            <a:r>
              <a:rPr kumimoji="0" lang="en-AU"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interviews </a:t>
            </a:r>
            <a:r>
              <a:rPr kumimoji="0" lang="en-AU"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with the candidates on each career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5" name="Bildobjekt 15">
            <a:extLst>
              <a:ext uri="{FF2B5EF4-FFF2-40B4-BE49-F238E27FC236}">
                <a16:creationId xmlns:a16="http://schemas.microsoft.com/office/drawing/2014/main" id="{6FA1AC84-FB41-97B4-50E2-79FE12BF36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6579" y="795058"/>
            <a:ext cx="2108305" cy="1368917"/>
          </a:xfrm>
          <a:prstGeom prst="rect">
            <a:avLst/>
          </a:prstGeom>
        </p:spPr>
      </p:pic>
    </p:spTree>
    <p:extLst>
      <p:ext uri="{BB962C8B-B14F-4D97-AF65-F5344CB8AC3E}">
        <p14:creationId xmlns:p14="http://schemas.microsoft.com/office/powerpoint/2010/main" val="1120256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E6E7DAE-37F1-4F0E-C3F8-AB45CE2CDE79}"/>
              </a:ext>
            </a:extLst>
          </p:cNvPr>
          <p:cNvSpPr>
            <a:spLocks noGrp="1"/>
          </p:cNvSpPr>
          <p:nvPr>
            <p:ph type="title"/>
          </p:nvPr>
        </p:nvSpPr>
        <p:spPr>
          <a:xfrm>
            <a:off x="-434439" y="51731"/>
            <a:ext cx="10575489" cy="1044326"/>
          </a:xfrm>
        </p:spPr>
        <p:txBody>
          <a:bodyPr>
            <a:normAutofit/>
          </a:bodyPr>
          <a:lstStyle/>
          <a:p>
            <a:pPr algn="ctr"/>
            <a:r>
              <a:rPr lang="en-US" sz="2800" dirty="0">
                <a:solidFill>
                  <a:srgbClr val="9E145F"/>
                </a:solidFill>
                <a:latin typeface="Qualion-ExtraBold"/>
              </a:rPr>
              <a:t>Goal 3. To ensure gender balance in the recruitment process </a:t>
            </a:r>
            <a:br>
              <a:rPr lang="pl-PL" sz="2800" dirty="0">
                <a:solidFill>
                  <a:srgbClr val="9E145F"/>
                </a:solidFill>
                <a:latin typeface="Qualion-ExtraBold"/>
              </a:rPr>
            </a:br>
            <a:r>
              <a:rPr lang="en-US" sz="2800" dirty="0">
                <a:solidFill>
                  <a:srgbClr val="9E145F"/>
                </a:solidFill>
                <a:latin typeface="Qualion-ExtraBold"/>
              </a:rPr>
              <a:t>and in</a:t>
            </a:r>
            <a:r>
              <a:rPr lang="pl-PL" sz="2800" dirty="0">
                <a:solidFill>
                  <a:srgbClr val="9E145F"/>
                </a:solidFill>
                <a:latin typeface="Qualion-ExtraBold"/>
              </a:rPr>
              <a:t> </a:t>
            </a:r>
            <a:r>
              <a:rPr lang="en-US" sz="2800" dirty="0">
                <a:solidFill>
                  <a:srgbClr val="9E145F"/>
                </a:solidFill>
                <a:latin typeface="Qualion-ExtraBold"/>
              </a:rPr>
              <a:t>the development of academic careers </a:t>
            </a:r>
            <a:endParaRPr lang="pl-PL" sz="2800" dirty="0">
              <a:solidFill>
                <a:srgbClr val="9E145F"/>
              </a:solidFill>
              <a:latin typeface="Qualion-ExtraBold"/>
            </a:endParaRPr>
          </a:p>
        </p:txBody>
      </p:sp>
      <p:sp>
        <p:nvSpPr>
          <p:cNvPr id="3" name="Symbol zastępczy daty 2">
            <a:extLst>
              <a:ext uri="{FF2B5EF4-FFF2-40B4-BE49-F238E27FC236}">
                <a16:creationId xmlns:a16="http://schemas.microsoft.com/office/drawing/2014/main" id="{6B2AB4F5-7201-52FA-4BBF-D386A02933C4}"/>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25.05.2025</a:t>
            </a:r>
            <a:endParaRPr kumimoji="0" lang="en-GB"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Symbol zastępczy numeru slajdu 3">
            <a:extLst>
              <a:ext uri="{FF2B5EF4-FFF2-40B4-BE49-F238E27FC236}">
                <a16:creationId xmlns:a16="http://schemas.microsoft.com/office/drawing/2014/main" id="{CDF87BB3-0D7C-978A-BD93-BB300586565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5" name="Obraz 4">
            <a:extLst>
              <a:ext uri="{FF2B5EF4-FFF2-40B4-BE49-F238E27FC236}">
                <a16:creationId xmlns:a16="http://schemas.microsoft.com/office/drawing/2014/main" id="{81F7524A-16DD-F944-8102-AF501DB4DA87}"/>
              </a:ext>
            </a:extLst>
          </p:cNvPr>
          <p:cNvPicPr>
            <a:picLocks noChangeAspect="1"/>
          </p:cNvPicPr>
          <p:nvPr/>
        </p:nvPicPr>
        <p:blipFill>
          <a:blip r:embed="rId2"/>
          <a:stretch>
            <a:fillRect/>
          </a:stretch>
        </p:blipFill>
        <p:spPr>
          <a:xfrm>
            <a:off x="554599" y="1476404"/>
            <a:ext cx="3629481" cy="1885907"/>
          </a:xfrm>
          <a:prstGeom prst="rect">
            <a:avLst/>
          </a:prstGeom>
        </p:spPr>
      </p:pic>
      <p:pic>
        <p:nvPicPr>
          <p:cNvPr id="6" name="Obraz 5" descr="Obraz zawierający tekst, osoba, komputer&#10;&#10;Opis wygenerowany automatycznie">
            <a:extLst>
              <a:ext uri="{FF2B5EF4-FFF2-40B4-BE49-F238E27FC236}">
                <a16:creationId xmlns:a16="http://schemas.microsoft.com/office/drawing/2014/main" id="{D8133200-8FD0-46AB-DE0D-0D1C60222E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8040" y="1399522"/>
            <a:ext cx="3156302" cy="2367226"/>
          </a:xfrm>
          <a:prstGeom prst="rect">
            <a:avLst/>
          </a:prstGeom>
        </p:spPr>
      </p:pic>
      <p:pic>
        <p:nvPicPr>
          <p:cNvPr id="7" name="Obraz 6" descr="Obraz zawierający ubrania, osoba, człowiek, Ludzka twarz&#10;&#10;Opis wygenerowany automatycznie">
            <a:extLst>
              <a:ext uri="{FF2B5EF4-FFF2-40B4-BE49-F238E27FC236}">
                <a16:creationId xmlns:a16="http://schemas.microsoft.com/office/drawing/2014/main" id="{DF57ACFE-D76D-98E7-3A05-1B6BF13219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400" y="3766748"/>
            <a:ext cx="3731324" cy="1965429"/>
          </a:xfrm>
          <a:prstGeom prst="rect">
            <a:avLst/>
          </a:prstGeom>
        </p:spPr>
      </p:pic>
      <p:pic>
        <p:nvPicPr>
          <p:cNvPr id="8" name="Obraz 7">
            <a:extLst>
              <a:ext uri="{FF2B5EF4-FFF2-40B4-BE49-F238E27FC236}">
                <a16:creationId xmlns:a16="http://schemas.microsoft.com/office/drawing/2014/main" id="{9F398B69-DE9B-A380-81F7-7D4C1FCE2ADE}"/>
              </a:ext>
            </a:extLst>
          </p:cNvPr>
          <p:cNvPicPr>
            <a:picLocks noChangeAspect="1"/>
          </p:cNvPicPr>
          <p:nvPr/>
        </p:nvPicPr>
        <p:blipFill>
          <a:blip r:embed="rId5"/>
          <a:stretch>
            <a:fillRect/>
          </a:stretch>
        </p:blipFill>
        <p:spPr>
          <a:xfrm>
            <a:off x="6863898" y="4070213"/>
            <a:ext cx="4618116" cy="2133733"/>
          </a:xfrm>
          <a:prstGeom prst="rect">
            <a:avLst/>
          </a:prstGeom>
        </p:spPr>
      </p:pic>
      <p:pic>
        <p:nvPicPr>
          <p:cNvPr id="14" name="Obraz 13" descr="Obraz zawierający ubrania, w pomieszczeniu, osoba, stół&#10;&#10;Zawartość wygenerowana przez sztuczną inteligencję może być niepoprawna.">
            <a:extLst>
              <a:ext uri="{FF2B5EF4-FFF2-40B4-BE49-F238E27FC236}">
                <a16:creationId xmlns:a16="http://schemas.microsoft.com/office/drawing/2014/main" id="{EEE6813A-F928-C1F3-AD30-2B2DD63242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90390" y="1213008"/>
            <a:ext cx="3547011" cy="2670690"/>
          </a:xfrm>
          <a:prstGeom prst="rect">
            <a:avLst/>
          </a:prstGeom>
        </p:spPr>
      </p:pic>
      <p:pic>
        <p:nvPicPr>
          <p:cNvPr id="15" name="Obraz 14">
            <a:extLst>
              <a:ext uri="{FF2B5EF4-FFF2-40B4-BE49-F238E27FC236}">
                <a16:creationId xmlns:a16="http://schemas.microsoft.com/office/drawing/2014/main" id="{FB298D11-5105-136C-F89E-E5A37FB73BDD}"/>
              </a:ext>
            </a:extLst>
          </p:cNvPr>
          <p:cNvPicPr>
            <a:picLocks noChangeAspect="1"/>
          </p:cNvPicPr>
          <p:nvPr/>
        </p:nvPicPr>
        <p:blipFill>
          <a:blip r:embed="rId7"/>
          <a:stretch>
            <a:fillRect/>
          </a:stretch>
        </p:blipFill>
        <p:spPr>
          <a:xfrm>
            <a:off x="3880885" y="3435377"/>
            <a:ext cx="2888092" cy="1624552"/>
          </a:xfrm>
          <a:prstGeom prst="rect">
            <a:avLst/>
          </a:prstGeom>
        </p:spPr>
      </p:pic>
      <p:sp>
        <p:nvSpPr>
          <p:cNvPr id="17" name="pole tekstowe 16">
            <a:extLst>
              <a:ext uri="{FF2B5EF4-FFF2-40B4-BE49-F238E27FC236}">
                <a16:creationId xmlns:a16="http://schemas.microsoft.com/office/drawing/2014/main" id="{4AAA1F23-ED72-164D-5E71-652D9BF0F2B6}"/>
              </a:ext>
            </a:extLst>
          </p:cNvPr>
          <p:cNvSpPr txBox="1"/>
          <p:nvPr/>
        </p:nvSpPr>
        <p:spPr>
          <a:xfrm>
            <a:off x="4045050" y="4948329"/>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5000 YT </a:t>
            </a:r>
            <a:r>
              <a:rPr kumimoji="0" lang="pl-PL"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releases</a:t>
            </a:r>
            <a:r>
              <a:rPr kumimoji="0" lang="pl-PL"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pic>
        <p:nvPicPr>
          <p:cNvPr id="9" name="Bildobjekt 15">
            <a:extLst>
              <a:ext uri="{FF2B5EF4-FFF2-40B4-BE49-F238E27FC236}">
                <a16:creationId xmlns:a16="http://schemas.microsoft.com/office/drawing/2014/main" id="{79C44D2E-8936-010A-F860-559FB47206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23664" y="-29417"/>
            <a:ext cx="1858350" cy="1206622"/>
          </a:xfrm>
          <a:prstGeom prst="rect">
            <a:avLst/>
          </a:prstGeom>
        </p:spPr>
      </p:pic>
    </p:spTree>
    <p:extLst>
      <p:ext uri="{BB962C8B-B14F-4D97-AF65-F5344CB8AC3E}">
        <p14:creationId xmlns:p14="http://schemas.microsoft.com/office/powerpoint/2010/main" val="3482707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3697F1A-5406-0DA3-3F15-D675EA9E6D44}"/>
              </a:ext>
            </a:extLst>
          </p:cNvPr>
          <p:cNvSpPr>
            <a:spLocks noGrp="1"/>
          </p:cNvSpPr>
          <p:nvPr>
            <p:ph type="title"/>
          </p:nvPr>
        </p:nvSpPr>
        <p:spPr>
          <a:xfrm>
            <a:off x="-668982" y="188480"/>
            <a:ext cx="10575489" cy="1044326"/>
          </a:xfrm>
        </p:spPr>
        <p:txBody>
          <a:bodyPr>
            <a:normAutofit/>
          </a:bodyPr>
          <a:lstStyle/>
          <a:p>
            <a:pPr algn="ctr"/>
            <a:r>
              <a:rPr lang="en-US" sz="2800" i="0" u="none" strike="noStrike" baseline="0" dirty="0">
                <a:solidFill>
                  <a:srgbClr val="9E145F"/>
                </a:solidFill>
                <a:latin typeface="Qualion-Black"/>
              </a:rPr>
              <a:t>Goal 4.</a:t>
            </a:r>
            <a:r>
              <a:rPr lang="en-US" sz="2800" b="0" i="0" u="none" strike="noStrike" baseline="0" dirty="0">
                <a:solidFill>
                  <a:srgbClr val="9E145F"/>
                </a:solidFill>
                <a:latin typeface="Qualion-Black"/>
              </a:rPr>
              <a:t> </a:t>
            </a:r>
            <a:r>
              <a:rPr lang="en-US" sz="2800" b="1" i="0" u="none" strike="noStrike" baseline="0" dirty="0">
                <a:solidFill>
                  <a:srgbClr val="9E145F"/>
                </a:solidFill>
                <a:latin typeface="Qualion-ExtraBold"/>
              </a:rPr>
              <a:t>To integrate the gender dimension into research </a:t>
            </a:r>
            <a:br>
              <a:rPr lang="pl-PL" sz="2800" b="1" i="0" u="none" strike="noStrike" baseline="0" dirty="0">
                <a:solidFill>
                  <a:srgbClr val="9E145F"/>
                </a:solidFill>
                <a:latin typeface="Qualion-ExtraBold"/>
              </a:rPr>
            </a:br>
            <a:r>
              <a:rPr lang="en-US" sz="2800" b="1" i="0" u="none" strike="noStrike" baseline="0" dirty="0">
                <a:solidFill>
                  <a:srgbClr val="9E145F"/>
                </a:solidFill>
                <a:latin typeface="Qualion-ExtraBold"/>
              </a:rPr>
              <a:t>and didactic</a:t>
            </a:r>
            <a:r>
              <a:rPr lang="pl-PL" sz="2800" b="1" i="0" u="none" strike="noStrike" baseline="0" dirty="0">
                <a:solidFill>
                  <a:srgbClr val="9E145F"/>
                </a:solidFill>
                <a:latin typeface="Qualion-ExtraBold"/>
              </a:rPr>
              <a:t> </a:t>
            </a:r>
            <a:r>
              <a:rPr lang="en-US" sz="2800" b="1" i="0" u="none" strike="noStrike" baseline="0" dirty="0">
                <a:solidFill>
                  <a:srgbClr val="9E145F"/>
                </a:solidFill>
                <a:latin typeface="Qualion-ExtraBold"/>
              </a:rPr>
              <a:t>content </a:t>
            </a:r>
            <a:endParaRPr lang="pl-PL" sz="2800" dirty="0">
              <a:solidFill>
                <a:srgbClr val="9E145F"/>
              </a:solidFill>
            </a:endParaRPr>
          </a:p>
        </p:txBody>
      </p:sp>
      <p:sp>
        <p:nvSpPr>
          <p:cNvPr id="3" name="Symbol zastępczy daty 2">
            <a:extLst>
              <a:ext uri="{FF2B5EF4-FFF2-40B4-BE49-F238E27FC236}">
                <a16:creationId xmlns:a16="http://schemas.microsoft.com/office/drawing/2014/main" id="{091F9227-0E60-E7D7-5A80-1D8A466D75C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ymbol zastępczy numeru slajdu 3">
            <a:extLst>
              <a:ext uri="{FF2B5EF4-FFF2-40B4-BE49-F238E27FC236}">
                <a16:creationId xmlns:a16="http://schemas.microsoft.com/office/drawing/2014/main" id="{AD54E238-40D5-A0D3-B1C7-073366D0857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pole tekstowe 5">
            <a:extLst>
              <a:ext uri="{FF2B5EF4-FFF2-40B4-BE49-F238E27FC236}">
                <a16:creationId xmlns:a16="http://schemas.microsoft.com/office/drawing/2014/main" id="{B581C44C-F3A7-5131-1D40-A8EDDFF7623F}"/>
              </a:ext>
            </a:extLst>
          </p:cNvPr>
          <p:cNvSpPr txBox="1"/>
          <p:nvPr/>
        </p:nvSpPr>
        <p:spPr>
          <a:xfrm>
            <a:off x="337338" y="1406288"/>
            <a:ext cx="11092662" cy="5324535"/>
          </a:xfrm>
          <a:prstGeom prst="rect">
            <a:avLst/>
          </a:prstGeom>
          <a:noFill/>
        </p:spPr>
        <p:txBody>
          <a:bodyPr wrap="square">
            <a:spAutoFit/>
          </a:bodyPr>
          <a:lstStyle>
            <a:defPPr>
              <a:defRPr lang="en-US"/>
            </a:defPPr>
            <a:lvl1pPr marL="342900" indent="-342900">
              <a:buFont typeface="Arial" panose="020B0604020202020204" pitchFamily="34" charset="0"/>
              <a:buChar char="•"/>
              <a:defRPr sz="2000" b="1">
                <a:solidFill>
                  <a:srgbClr val="003B64"/>
                </a:solidFill>
                <a:latin typeface="Qualion-Bold"/>
              </a:defRPr>
            </a:lvl1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1" i="0" u="none" strike="noStrike" kern="1200" cap="none" spc="0" normalizeH="0" baseline="0" noProof="0" dirty="0">
                <a:ln>
                  <a:noFill/>
                </a:ln>
                <a:solidFill>
                  <a:srgbClr val="003B64"/>
                </a:solidFill>
                <a:effectLst/>
                <a:uLnTx/>
                <a:uFillTx/>
                <a:latin typeface="Qualion-Bold"/>
                <a:ea typeface="+mn-ea"/>
                <a:cs typeface="+mn-cs"/>
              </a:rPr>
              <a:t>„I include gender in research” Award  -  3 editions of the contest completed 2022, 2023, 2024</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dirty="0">
                <a:ln>
                  <a:noFill/>
                </a:ln>
                <a:solidFill>
                  <a:srgbClr val="003B64"/>
                </a:solidFill>
                <a:effectLst/>
                <a:uLnTx/>
                <a:uFillTx/>
                <a:latin typeface="Qualion-Bold"/>
                <a:ea typeface="+mn-ea"/>
                <a:cs typeface="+mn-cs"/>
              </a:rPr>
              <a:t>-  </a:t>
            </a:r>
            <a:r>
              <a:rPr kumimoji="0" lang="en-AU" sz="2000" b="0" i="0" u="none" strike="noStrike" kern="1200" cap="none" spc="0" normalizeH="0" baseline="0" noProof="0" dirty="0">
                <a:ln>
                  <a:noFill/>
                </a:ln>
                <a:solidFill>
                  <a:srgbClr val="003B64"/>
                </a:solidFill>
                <a:effectLst/>
                <a:uLnTx/>
                <a:uFillTx/>
                <a:latin typeface="Qualion-Bold"/>
                <a:ea typeface="+mn-ea"/>
                <a:cs typeface="+mn-cs"/>
              </a:rPr>
              <a:t>annual awards for the best MA theses and PhD dissertations including gender dimension in the design and interpretation of research / awards granted during two International conferences in 2023 and 2024 organized by the Centr</a:t>
            </a:r>
            <a:r>
              <a:rPr kumimoji="0" lang="pl-PL" sz="2000" b="0" i="0" u="none" strike="noStrike" kern="1200" cap="none" spc="0" normalizeH="0" baseline="0" noProof="0" dirty="0">
                <a:ln>
                  <a:noFill/>
                </a:ln>
                <a:solidFill>
                  <a:srgbClr val="003B64"/>
                </a:solidFill>
                <a:effectLst/>
                <a:uLnTx/>
                <a:uFillTx/>
                <a:latin typeface="Qualion-Bold"/>
                <a:ea typeface="+mn-ea"/>
                <a:cs typeface="+mn-cs"/>
              </a:rPr>
              <a:t>e</a:t>
            </a:r>
            <a:r>
              <a:rPr kumimoji="0" lang="en-AU" sz="2000" b="0" i="0" u="none" strike="noStrike" kern="1200" cap="none" spc="0" normalizeH="0" baseline="0" noProof="0" dirty="0">
                <a:ln>
                  <a:noFill/>
                </a:ln>
                <a:solidFill>
                  <a:srgbClr val="003B64"/>
                </a:solidFill>
                <a:effectLst/>
                <a:uLnTx/>
                <a:uFillTx/>
                <a:latin typeface="Qualion-Bold"/>
                <a:ea typeface="+mn-ea"/>
                <a:cs typeface="+mn-cs"/>
              </a:rPr>
              <a:t> for Sustainable Development and during The Equality Day at UG in 2025.</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000" b="0" i="0" u="none" strike="noStrike" kern="1200" cap="none" spc="0" normalizeH="0" baseline="0" noProof="0" dirty="0">
              <a:ln>
                <a:noFill/>
              </a:ln>
              <a:solidFill>
                <a:srgbClr val="003B64"/>
              </a:solidFill>
              <a:effectLst/>
              <a:uLnTx/>
              <a:uFillTx/>
              <a:latin typeface="Qualion-Bold"/>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3B64"/>
                </a:solidFill>
                <a:effectLst/>
                <a:uLnTx/>
                <a:uFillTx/>
                <a:latin typeface="Qualion-Bold"/>
                <a:ea typeface="+mn-ea"/>
                <a:cs typeface="+mn-cs"/>
              </a:rPr>
              <a:t>1st edition of the </a:t>
            </a:r>
            <a:r>
              <a:rPr kumimoji="0" lang="pl-PL" sz="2000" b="1" i="0" u="none" strike="noStrike" kern="1200" cap="none" spc="0" normalizeH="0" baseline="0" noProof="0" dirty="0" err="1">
                <a:ln>
                  <a:noFill/>
                </a:ln>
                <a:solidFill>
                  <a:srgbClr val="003B64"/>
                </a:solidFill>
                <a:effectLst/>
                <a:uLnTx/>
                <a:uFillTx/>
                <a:latin typeface="Qualion-Bold"/>
                <a:ea typeface="+mn-ea"/>
                <a:cs typeface="+mn-cs"/>
              </a:rPr>
              <a:t>Jo</a:t>
            </a:r>
            <a:r>
              <a:rPr kumimoji="0" lang="en-AU" sz="2000" b="1" i="0" u="none" strike="noStrike" kern="1200" cap="none" spc="0" normalizeH="0" baseline="0" noProof="0" dirty="0">
                <a:ln>
                  <a:noFill/>
                </a:ln>
                <a:solidFill>
                  <a:srgbClr val="003B64"/>
                </a:solidFill>
                <a:effectLst/>
                <a:uLnTx/>
                <a:uFillTx/>
                <a:latin typeface="Qualion-Bold"/>
                <a:ea typeface="+mn-ea"/>
                <a:cs typeface="+mn-cs"/>
              </a:rPr>
              <a:t>anna Schopenhauer Arector</a:t>
            </a:r>
            <a:r>
              <a:rPr kumimoji="0" lang="pl-PL" sz="2000" b="1" i="0" u="none" strike="noStrike" kern="1200" cap="none" spc="0" normalizeH="0" baseline="0" noProof="0" dirty="0">
                <a:ln>
                  <a:noFill/>
                </a:ln>
                <a:solidFill>
                  <a:srgbClr val="003B64"/>
                </a:solidFill>
                <a:effectLst/>
                <a:uLnTx/>
                <a:uFillTx/>
                <a:latin typeface="Qualion-Bold"/>
                <a:ea typeface="+mn-ea"/>
                <a:cs typeface="+mn-cs"/>
              </a:rPr>
              <a:t>’s A</a:t>
            </a:r>
            <a:r>
              <a:rPr kumimoji="0" lang="en-AU" sz="2000" b="1" i="0" u="none" strike="noStrike" kern="1200" cap="none" spc="0" normalizeH="0" baseline="0" noProof="0" dirty="0">
                <a:ln>
                  <a:noFill/>
                </a:ln>
                <a:solidFill>
                  <a:srgbClr val="003B64"/>
                </a:solidFill>
                <a:effectLst/>
                <a:uLnTx/>
                <a:uFillTx/>
                <a:latin typeface="Qualion-Bold"/>
                <a:ea typeface="+mn-ea"/>
                <a:cs typeface="+mn-cs"/>
              </a:rPr>
              <a:t>ward  - </a:t>
            </a:r>
            <a:r>
              <a:rPr kumimoji="0" lang="en-AU" sz="2000" b="0" i="0" u="none" strike="noStrike" kern="1200" cap="none" spc="0" normalizeH="0" baseline="0" noProof="0" dirty="0">
                <a:ln>
                  <a:noFill/>
                </a:ln>
                <a:solidFill>
                  <a:srgbClr val="003B64"/>
                </a:solidFill>
                <a:effectLst/>
                <a:uLnTx/>
                <a:uFillTx/>
                <a:latin typeface="Qualion-Bold"/>
                <a:ea typeface="+mn-ea"/>
                <a:cs typeface="+mn-cs"/>
              </a:rPr>
              <a:t>for female professors who include a gender perspective in their Research completed in 2024.</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2000" b="0" i="0" u="none" strike="noStrike" kern="1200" cap="none" spc="0" normalizeH="0" baseline="0" noProof="0" dirty="0">
              <a:ln>
                <a:noFill/>
              </a:ln>
              <a:solidFill>
                <a:srgbClr val="003B64"/>
              </a:solidFill>
              <a:effectLst/>
              <a:uLnTx/>
              <a:uFillTx/>
              <a:latin typeface="Qualion-Bold"/>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3B64"/>
                </a:solidFill>
                <a:effectLst/>
                <a:uLnTx/>
                <a:uFillTx/>
                <a:latin typeface="Qualion-Bold"/>
                <a:ea typeface="+mn-ea"/>
                <a:cs typeface="+mn-cs"/>
              </a:rPr>
              <a:t>Including a </a:t>
            </a:r>
            <a:r>
              <a:rPr kumimoji="0" lang="en-AU" sz="2000" b="1" i="0" u="none" strike="noStrike" kern="1200" cap="none" spc="0" normalizeH="0" baseline="0" noProof="0" dirty="0">
                <a:ln>
                  <a:noFill/>
                </a:ln>
                <a:solidFill>
                  <a:srgbClr val="003B64"/>
                </a:solidFill>
                <a:effectLst/>
                <a:uLnTx/>
                <a:uFillTx/>
                <a:latin typeface="Qualion-Bold"/>
                <a:ea typeface="+mn-ea"/>
                <a:cs typeface="+mn-cs"/>
              </a:rPr>
              <a:t>question related to the inclusion of the gender dimension in the current UG project chart</a:t>
            </a:r>
            <a:r>
              <a:rPr kumimoji="0" lang="en-AU" sz="2000" b="0" i="0" u="none" strike="noStrike" kern="1200" cap="none" spc="0" normalizeH="0" baseline="0" noProof="0" dirty="0">
                <a:ln>
                  <a:noFill/>
                </a:ln>
                <a:solidFill>
                  <a:srgbClr val="003B64"/>
                </a:solidFill>
                <a:effectLst/>
                <a:uLnTx/>
                <a:uFillTx/>
                <a:latin typeface="Qualion-Bold"/>
                <a:ea typeface="+mn-ea"/>
                <a:cs typeface="+mn-cs"/>
              </a:rPr>
              <a:t> – questions incorporated into UG project application process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dirty="0">
                <a:ln>
                  <a:noFill/>
                </a:ln>
                <a:solidFill>
                  <a:srgbClr val="003B64"/>
                </a:solidFill>
                <a:effectLst/>
                <a:uLnTx/>
                <a:uFillTx/>
                <a:latin typeface="Qualion-Bold"/>
                <a:ea typeface="+mn-ea"/>
                <a:cs typeface="+mn-cs"/>
              </a:rPr>
              <a:t>                                               „ Does the project include gender perspective in the research content?”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dirty="0">
                <a:ln>
                  <a:noFill/>
                </a:ln>
                <a:solidFill>
                  <a:srgbClr val="003B64"/>
                </a:solidFill>
                <a:effectLst/>
                <a:uLnTx/>
                <a:uFillTx/>
                <a:latin typeface="Qualion-Bold"/>
                <a:ea typeface="+mn-ea"/>
                <a:cs typeface="+mn-cs"/>
              </a:rPr>
              <a:t>                                               „In which aspects does the project include gender perspective?”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000" b="0" i="0" u="none" strike="noStrike" kern="1200" cap="none" spc="0" normalizeH="0" baseline="0" noProof="0" dirty="0">
              <a:ln>
                <a:noFill/>
              </a:ln>
              <a:solidFill>
                <a:srgbClr val="003B64"/>
              </a:solidFill>
              <a:effectLst/>
              <a:uLnTx/>
              <a:uFillTx/>
              <a:latin typeface="Qualion-Bold"/>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3B64"/>
                </a:solidFill>
                <a:effectLst/>
                <a:uLnTx/>
                <a:uFillTx/>
                <a:latin typeface="Qualion-Bold"/>
                <a:ea typeface="+mn-ea"/>
                <a:cs typeface="+mn-cs"/>
              </a:rPr>
              <a:t>Establishment in June 2023 the </a:t>
            </a:r>
            <a:r>
              <a:rPr kumimoji="0" lang="en-AU" sz="2000" b="1" i="0" u="none" strike="noStrike" kern="1200" cap="none" spc="0" normalizeH="0" baseline="0" noProof="0" dirty="0">
                <a:ln>
                  <a:noFill/>
                </a:ln>
                <a:solidFill>
                  <a:srgbClr val="003B64"/>
                </a:solidFill>
                <a:effectLst/>
                <a:uLnTx/>
                <a:uFillTx/>
                <a:latin typeface="Qualion-Bold"/>
                <a:ea typeface="+mn-ea"/>
                <a:cs typeface="+mn-cs"/>
              </a:rPr>
              <a:t>Fahrenheit University Women's Club Association </a:t>
            </a:r>
            <a:r>
              <a:rPr kumimoji="0" lang="en-AU" sz="2000" b="0" i="0" u="none" strike="noStrike" kern="1200" cap="none" spc="0" normalizeH="0" baseline="0" noProof="0" dirty="0">
                <a:ln>
                  <a:noFill/>
                </a:ln>
                <a:solidFill>
                  <a:srgbClr val="003B64"/>
                </a:solidFill>
                <a:effectLst/>
                <a:uLnTx/>
                <a:uFillTx/>
                <a:latin typeface="Qualion-Bold"/>
                <a:ea typeface="+mn-ea"/>
                <a:cs typeface="+mn-cs"/>
              </a:rPr>
              <a:t>-  devoted to discuss inequalities between men and women in academia; 7meetings of the FarU Women’s Club.</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br>
              <a:rPr kumimoji="0" lang="en-AU" sz="2000" b="1" i="0" u="none" strike="noStrike" kern="1200" cap="none" spc="0" normalizeH="0" baseline="0" noProof="0" dirty="0">
                <a:ln>
                  <a:noFill/>
                </a:ln>
                <a:solidFill>
                  <a:srgbClr val="003B64"/>
                </a:solidFill>
                <a:effectLst/>
                <a:uLnTx/>
                <a:uFillTx/>
                <a:latin typeface="Qualion-Bold"/>
                <a:ea typeface="+mn-ea"/>
                <a:cs typeface="+mn-cs"/>
              </a:rPr>
            </a:br>
            <a:endParaRPr kumimoji="0" lang="en-AU" sz="2000" b="1" i="0" u="none" strike="noStrike" kern="1200" cap="none" spc="0" normalizeH="0" baseline="0" noProof="0" dirty="0">
              <a:ln>
                <a:noFill/>
              </a:ln>
              <a:solidFill>
                <a:srgbClr val="003B64"/>
              </a:solidFill>
              <a:effectLst/>
              <a:uLnTx/>
              <a:uFillTx/>
              <a:latin typeface="Qualion-Bold"/>
              <a:ea typeface="+mn-ea"/>
              <a:cs typeface="+mn-cs"/>
            </a:endParaRPr>
          </a:p>
        </p:txBody>
      </p:sp>
      <p:pic>
        <p:nvPicPr>
          <p:cNvPr id="5" name="Bildobjekt 15">
            <a:extLst>
              <a:ext uri="{FF2B5EF4-FFF2-40B4-BE49-F238E27FC236}">
                <a16:creationId xmlns:a16="http://schemas.microsoft.com/office/drawing/2014/main" id="{C4C0078B-C021-F00E-B238-152E4531A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5579" y="111104"/>
            <a:ext cx="2108305" cy="1368917"/>
          </a:xfrm>
          <a:prstGeom prst="rect">
            <a:avLst/>
          </a:prstGeom>
        </p:spPr>
      </p:pic>
    </p:spTree>
    <p:extLst>
      <p:ext uri="{BB962C8B-B14F-4D97-AF65-F5344CB8AC3E}">
        <p14:creationId xmlns:p14="http://schemas.microsoft.com/office/powerpoint/2010/main" val="23314767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13016" y="-181671"/>
            <a:ext cx="10575489" cy="1492369"/>
          </a:xfrm>
        </p:spPr>
        <p:txBody>
          <a:bodyPr>
            <a:noAutofit/>
          </a:bodyPr>
          <a:lstStyle/>
          <a:p>
            <a:pPr algn="ctr"/>
            <a:r>
              <a:rPr lang="en-US" sz="2800" i="0" u="none" strike="noStrike" baseline="0" dirty="0">
                <a:solidFill>
                  <a:srgbClr val="9E145F"/>
                </a:solidFill>
                <a:latin typeface="Qualion-Black"/>
              </a:rPr>
              <a:t>Goal 4.</a:t>
            </a:r>
            <a:r>
              <a:rPr lang="en-US" sz="2800" b="0" i="0" u="none" strike="noStrike" baseline="0" dirty="0">
                <a:solidFill>
                  <a:srgbClr val="9E145F"/>
                </a:solidFill>
                <a:latin typeface="Qualion-Black"/>
              </a:rPr>
              <a:t> </a:t>
            </a:r>
            <a:r>
              <a:rPr lang="en-US" sz="2800" b="1" i="0" u="none" strike="noStrike" baseline="0" dirty="0">
                <a:solidFill>
                  <a:srgbClr val="9E145F"/>
                </a:solidFill>
                <a:latin typeface="Qualion-ExtraBold"/>
              </a:rPr>
              <a:t>To integrate the gender dimension into research </a:t>
            </a:r>
            <a:br>
              <a:rPr lang="pl-PL" sz="2800" b="1" i="0" u="none" strike="noStrike" baseline="0" dirty="0">
                <a:solidFill>
                  <a:srgbClr val="9E145F"/>
                </a:solidFill>
                <a:latin typeface="Qualion-ExtraBold"/>
              </a:rPr>
            </a:br>
            <a:r>
              <a:rPr lang="en-US" sz="2800" b="1" i="0" u="none" strike="noStrike" baseline="0" dirty="0">
                <a:solidFill>
                  <a:srgbClr val="9E145F"/>
                </a:solidFill>
                <a:latin typeface="Qualion-ExtraBold"/>
              </a:rPr>
              <a:t>and didactic</a:t>
            </a:r>
            <a:r>
              <a:rPr lang="pl-PL" sz="2800" dirty="0">
                <a:solidFill>
                  <a:srgbClr val="9E145F"/>
                </a:solidFill>
                <a:latin typeface="Qualion-ExtraBold"/>
              </a:rPr>
              <a:t> c</a:t>
            </a:r>
            <a:r>
              <a:rPr lang="en-US" sz="2800" b="1" i="0" u="none" strike="noStrike" baseline="0" dirty="0" err="1">
                <a:solidFill>
                  <a:srgbClr val="9E145F"/>
                </a:solidFill>
                <a:latin typeface="Qualion-ExtraBold"/>
              </a:rPr>
              <a:t>ontent</a:t>
            </a:r>
            <a:r>
              <a:rPr lang="en-US" sz="2800" b="1" i="0" u="none" strike="noStrike" baseline="0" dirty="0">
                <a:solidFill>
                  <a:srgbClr val="9E145F"/>
                </a:solidFill>
                <a:latin typeface="Qualion-ExtraBold"/>
              </a:rPr>
              <a:t> </a:t>
            </a:r>
            <a:endParaRPr lang="en-US" sz="2800" dirty="0"/>
          </a:p>
        </p:txBody>
      </p:sp>
      <p:sp>
        <p:nvSpPr>
          <p:cNvPr id="3" name="Platshållare för innehåll 2"/>
          <p:cNvSpPr>
            <a:spLocks noGrp="1"/>
          </p:cNvSpPr>
          <p:nvPr>
            <p:ph idx="1"/>
          </p:nvPr>
        </p:nvSpPr>
        <p:spPr>
          <a:xfrm>
            <a:off x="472676" y="1441622"/>
            <a:ext cx="10575490" cy="4579764"/>
          </a:xfrm>
        </p:spPr>
        <p:txBody>
          <a:bodyPr>
            <a:normAutofit/>
          </a:bodyPr>
          <a:lstStyle/>
          <a:p>
            <a:pPr marL="0" indent="0">
              <a:buNone/>
            </a:pPr>
            <a:r>
              <a:rPr lang="pl-PL" dirty="0"/>
              <a:t>.</a:t>
            </a:r>
          </a:p>
          <a:p>
            <a:pPr marL="0" indent="0">
              <a:buNone/>
            </a:pPr>
            <a:r>
              <a:rPr lang="pl-PL" dirty="0"/>
              <a:t>            </a:t>
            </a:r>
          </a:p>
          <a:p>
            <a:pPr marL="0" indent="0">
              <a:buNone/>
            </a:pPr>
            <a:r>
              <a:rPr lang="pl-PL" dirty="0"/>
              <a:t>                                            </a:t>
            </a:r>
          </a:p>
          <a:p>
            <a:pPr marL="0" indent="0">
              <a:buNone/>
            </a:pPr>
            <a:r>
              <a:rPr lang="pl-PL" sz="1800" dirty="0"/>
              <a:t>                                                                 </a:t>
            </a:r>
            <a:endParaRPr lang="en-US" sz="2000" dirty="0"/>
          </a:p>
        </p:txBody>
      </p:sp>
      <p:sp>
        <p:nvSpPr>
          <p:cNvPr id="4" name="Platshållare för datum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25.05.2025</a:t>
            </a:r>
            <a:endParaRPr kumimoji="0" lang="en-GB"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Platshållare för bildnumm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9" name="Obraz 8">
            <a:extLst>
              <a:ext uri="{FF2B5EF4-FFF2-40B4-BE49-F238E27FC236}">
                <a16:creationId xmlns:a16="http://schemas.microsoft.com/office/drawing/2014/main" id="{E23C56B0-2278-66BC-8742-0299D38BF197}"/>
              </a:ext>
            </a:extLst>
          </p:cNvPr>
          <p:cNvPicPr>
            <a:picLocks noChangeAspect="1"/>
          </p:cNvPicPr>
          <p:nvPr/>
        </p:nvPicPr>
        <p:blipFill>
          <a:blip r:embed="rId2"/>
          <a:stretch>
            <a:fillRect/>
          </a:stretch>
        </p:blipFill>
        <p:spPr>
          <a:xfrm>
            <a:off x="53517" y="4323416"/>
            <a:ext cx="3466086" cy="1835968"/>
          </a:xfrm>
          <a:prstGeom prst="rect">
            <a:avLst/>
          </a:prstGeom>
        </p:spPr>
      </p:pic>
      <p:pic>
        <p:nvPicPr>
          <p:cNvPr id="7" name="Obraz 6" descr="Obraz zawierający ubrania, tekst, Ludzka twarz, osoba&#10;&#10;Zawartość wygenerowana przez sztuczną inteligencję może być niepoprawna.">
            <a:extLst>
              <a:ext uri="{FF2B5EF4-FFF2-40B4-BE49-F238E27FC236}">
                <a16:creationId xmlns:a16="http://schemas.microsoft.com/office/drawing/2014/main" id="{7B2D4392-8148-FAA7-8B27-648C96E318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834" y="1240582"/>
            <a:ext cx="4067760" cy="3220831"/>
          </a:xfrm>
          <a:prstGeom prst="rect">
            <a:avLst/>
          </a:prstGeom>
        </p:spPr>
      </p:pic>
      <p:pic>
        <p:nvPicPr>
          <p:cNvPr id="6" name="Obraz 5">
            <a:extLst>
              <a:ext uri="{FF2B5EF4-FFF2-40B4-BE49-F238E27FC236}">
                <a16:creationId xmlns:a16="http://schemas.microsoft.com/office/drawing/2014/main" id="{16CD141A-6211-864D-49DC-7479784E8F85}"/>
              </a:ext>
            </a:extLst>
          </p:cNvPr>
          <p:cNvPicPr>
            <a:picLocks noChangeAspect="1"/>
          </p:cNvPicPr>
          <p:nvPr/>
        </p:nvPicPr>
        <p:blipFill>
          <a:blip r:embed="rId4"/>
          <a:stretch>
            <a:fillRect/>
          </a:stretch>
        </p:blipFill>
        <p:spPr>
          <a:xfrm>
            <a:off x="7317474" y="3271350"/>
            <a:ext cx="4067760" cy="3124207"/>
          </a:xfrm>
          <a:prstGeom prst="rect">
            <a:avLst/>
          </a:prstGeom>
        </p:spPr>
      </p:pic>
      <p:pic>
        <p:nvPicPr>
          <p:cNvPr id="8" name="Bildobjekt 15">
            <a:extLst>
              <a:ext uri="{FF2B5EF4-FFF2-40B4-BE49-F238E27FC236}">
                <a16:creationId xmlns:a16="http://schemas.microsoft.com/office/drawing/2014/main" id="{C726798D-921F-32CE-4C3A-29ED7DC3E3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6760" y="445003"/>
            <a:ext cx="1603609" cy="1041219"/>
          </a:xfrm>
          <a:prstGeom prst="rect">
            <a:avLst/>
          </a:prstGeom>
        </p:spPr>
      </p:pic>
      <p:pic>
        <p:nvPicPr>
          <p:cNvPr id="10" name="Obraz 9" descr="Obraz zawierający ubrania, osoba, obuwie, uśmiech&#10;&#10;Zawartość wygenerowana przez sztuczną inteligencję może być niepoprawna.">
            <a:extLst>
              <a:ext uri="{FF2B5EF4-FFF2-40B4-BE49-F238E27FC236}">
                <a16:creationId xmlns:a16="http://schemas.microsoft.com/office/drawing/2014/main" id="{9BAE4CBC-0C97-A96C-6A38-103AB57C181D}"/>
              </a:ext>
            </a:extLst>
          </p:cNvPr>
          <p:cNvPicPr>
            <a:picLocks noChangeAspect="1"/>
          </p:cNvPicPr>
          <p:nvPr/>
        </p:nvPicPr>
        <p:blipFill>
          <a:blip r:embed="rId6"/>
          <a:stretch>
            <a:fillRect/>
          </a:stretch>
        </p:blipFill>
        <p:spPr>
          <a:xfrm>
            <a:off x="4141798" y="2508661"/>
            <a:ext cx="3357856" cy="4181774"/>
          </a:xfrm>
          <a:prstGeom prst="rect">
            <a:avLst/>
          </a:prstGeom>
        </p:spPr>
      </p:pic>
      <p:pic>
        <p:nvPicPr>
          <p:cNvPr id="12" name="Obraz 11" descr="Obraz zawierający ubrania, osoba, garnitur, w pomieszczeniu&#10;&#10;Zawartość wygenerowana przez sztuczną inteligencję może być niepoprawna.">
            <a:extLst>
              <a:ext uri="{FF2B5EF4-FFF2-40B4-BE49-F238E27FC236}">
                <a16:creationId xmlns:a16="http://schemas.microsoft.com/office/drawing/2014/main" id="{F31511A8-BC4D-4EAF-B08D-D8B7F00C588E}"/>
              </a:ext>
            </a:extLst>
          </p:cNvPr>
          <p:cNvPicPr>
            <a:picLocks noChangeAspect="1"/>
          </p:cNvPicPr>
          <p:nvPr/>
        </p:nvPicPr>
        <p:blipFill>
          <a:blip r:embed="rId7"/>
          <a:stretch>
            <a:fillRect/>
          </a:stretch>
        </p:blipFill>
        <p:spPr>
          <a:xfrm>
            <a:off x="7264926" y="708457"/>
            <a:ext cx="3224120" cy="3224120"/>
          </a:xfrm>
          <a:prstGeom prst="rect">
            <a:avLst/>
          </a:prstGeom>
        </p:spPr>
      </p:pic>
    </p:spTree>
    <p:extLst>
      <p:ext uri="{BB962C8B-B14F-4D97-AF65-F5344CB8AC3E}">
        <p14:creationId xmlns:p14="http://schemas.microsoft.com/office/powerpoint/2010/main" val="23416936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4A74897-6694-7FB8-3F03-EED7FED9BF81}"/>
              </a:ext>
            </a:extLst>
          </p:cNvPr>
          <p:cNvSpPr>
            <a:spLocks noGrp="1"/>
          </p:cNvSpPr>
          <p:nvPr>
            <p:ph type="title"/>
          </p:nvPr>
        </p:nvSpPr>
        <p:spPr/>
        <p:txBody>
          <a:bodyPr/>
          <a:lstStyle/>
          <a:p>
            <a:endParaRPr lang="en-GB"/>
          </a:p>
        </p:txBody>
      </p:sp>
      <p:sp>
        <p:nvSpPr>
          <p:cNvPr id="3" name="Symbol zastępczy daty 2">
            <a:extLst>
              <a:ext uri="{FF2B5EF4-FFF2-40B4-BE49-F238E27FC236}">
                <a16:creationId xmlns:a16="http://schemas.microsoft.com/office/drawing/2014/main" id="{68450926-AD2E-1FFD-B626-9CD08C0431FC}"/>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ymbol zastępczy numeru slajdu 3">
            <a:extLst>
              <a:ext uri="{FF2B5EF4-FFF2-40B4-BE49-F238E27FC236}">
                <a16:creationId xmlns:a16="http://schemas.microsoft.com/office/drawing/2014/main" id="{A094D3FC-F102-6549-C368-8ED7D4B651B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8" name="Obraz 7">
            <a:extLst>
              <a:ext uri="{FF2B5EF4-FFF2-40B4-BE49-F238E27FC236}">
                <a16:creationId xmlns:a16="http://schemas.microsoft.com/office/drawing/2014/main" id="{0E2A952B-A501-B778-E7AB-1FA95DF53185}"/>
              </a:ext>
            </a:extLst>
          </p:cNvPr>
          <p:cNvPicPr>
            <a:picLocks noChangeAspect="1"/>
          </p:cNvPicPr>
          <p:nvPr/>
        </p:nvPicPr>
        <p:blipFill>
          <a:blip r:embed="rId2"/>
          <a:stretch>
            <a:fillRect/>
          </a:stretch>
        </p:blipFill>
        <p:spPr>
          <a:xfrm>
            <a:off x="288079" y="100136"/>
            <a:ext cx="3682396" cy="2761797"/>
          </a:xfrm>
          <a:prstGeom prst="rect">
            <a:avLst/>
          </a:prstGeom>
        </p:spPr>
      </p:pic>
      <p:pic>
        <p:nvPicPr>
          <p:cNvPr id="10" name="Obraz 9" descr="Obraz zawierający ubrania, osoba, obuwie, w pomieszczeniu&#10;&#10;Opis wygenerowany automatycznie">
            <a:extLst>
              <a:ext uri="{FF2B5EF4-FFF2-40B4-BE49-F238E27FC236}">
                <a16:creationId xmlns:a16="http://schemas.microsoft.com/office/drawing/2014/main" id="{68A093EE-9F21-81AD-4C41-81728F62D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079" y="1628335"/>
            <a:ext cx="6655271" cy="4442265"/>
          </a:xfrm>
          <a:prstGeom prst="rect">
            <a:avLst/>
          </a:prstGeom>
        </p:spPr>
      </p:pic>
      <p:pic>
        <p:nvPicPr>
          <p:cNvPr id="12" name="Obraz 11" descr="Obraz zawierający ubrania, osoba, Ludzka twarz, w pomieszczeniu&#10;&#10;Zawartość wygenerowana przez sztuczną inteligencję może być niepoprawna.">
            <a:extLst>
              <a:ext uri="{FF2B5EF4-FFF2-40B4-BE49-F238E27FC236}">
                <a16:creationId xmlns:a16="http://schemas.microsoft.com/office/drawing/2014/main" id="{783DB7AD-F09D-DBEF-0F60-A04C523E4D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333" y="3621836"/>
            <a:ext cx="4203619" cy="2641600"/>
          </a:xfrm>
          <a:prstGeom prst="rect">
            <a:avLst/>
          </a:prstGeom>
        </p:spPr>
      </p:pic>
      <p:pic>
        <p:nvPicPr>
          <p:cNvPr id="14" name="Obraz 13" descr="Obraz zawierający ubrania, osoba, Ludzka twarz, garnitur&#10;&#10;Zawartość wygenerowana przez sztuczną inteligencję może być niepoprawna.">
            <a:extLst>
              <a:ext uri="{FF2B5EF4-FFF2-40B4-BE49-F238E27FC236}">
                <a16:creationId xmlns:a16="http://schemas.microsoft.com/office/drawing/2014/main" id="{9C695AA4-EA5A-3686-721D-C86756EB28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4786" y="254000"/>
            <a:ext cx="3787437" cy="3175000"/>
          </a:xfrm>
          <a:prstGeom prst="rect">
            <a:avLst/>
          </a:prstGeom>
        </p:spPr>
      </p:pic>
    </p:spTree>
    <p:extLst>
      <p:ext uri="{BB962C8B-B14F-4D97-AF65-F5344CB8AC3E}">
        <p14:creationId xmlns:p14="http://schemas.microsoft.com/office/powerpoint/2010/main" val="30838182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5915833-F675-96ED-53BA-AD1F14CDA08B}"/>
              </a:ext>
            </a:extLst>
          </p:cNvPr>
          <p:cNvSpPr>
            <a:spLocks noGrp="1"/>
          </p:cNvSpPr>
          <p:nvPr>
            <p:ph type="title"/>
          </p:nvPr>
        </p:nvSpPr>
        <p:spPr>
          <a:xfrm>
            <a:off x="-326082" y="493280"/>
            <a:ext cx="10575489" cy="1044326"/>
          </a:xfrm>
        </p:spPr>
        <p:txBody>
          <a:bodyPr>
            <a:normAutofit/>
          </a:bodyPr>
          <a:lstStyle/>
          <a:p>
            <a:pPr algn="ctr"/>
            <a:r>
              <a:rPr lang="en-US" sz="2800" i="0" u="none" strike="noStrike" baseline="0" dirty="0">
                <a:solidFill>
                  <a:srgbClr val="9E145F"/>
                </a:solidFill>
                <a:latin typeface="Qualion-Black"/>
              </a:rPr>
              <a:t>Goal 5. </a:t>
            </a:r>
            <a:r>
              <a:rPr lang="en-US" sz="2800" i="0" u="none" strike="noStrike" baseline="0" dirty="0">
                <a:solidFill>
                  <a:srgbClr val="9E145F"/>
                </a:solidFill>
                <a:latin typeface="Qualion-ExtraBold"/>
              </a:rPr>
              <a:t>To introduce measures to assist work-life balance</a:t>
            </a:r>
            <a:endParaRPr lang="pl-PL" sz="2800" dirty="0">
              <a:solidFill>
                <a:srgbClr val="9E145F"/>
              </a:solidFill>
            </a:endParaRPr>
          </a:p>
        </p:txBody>
      </p:sp>
      <p:sp>
        <p:nvSpPr>
          <p:cNvPr id="3" name="Symbol zastępczy daty 2">
            <a:extLst>
              <a:ext uri="{FF2B5EF4-FFF2-40B4-BE49-F238E27FC236}">
                <a16:creationId xmlns:a16="http://schemas.microsoft.com/office/drawing/2014/main" id="{8CB1B967-9650-930C-4BE0-FD5ABB0049EF}"/>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26.05.2025</a:t>
            </a:r>
            <a:endParaRPr kumimoji="0" lang="en-GB"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Symbol zastępczy numeru slajdu 3">
            <a:extLst>
              <a:ext uri="{FF2B5EF4-FFF2-40B4-BE49-F238E27FC236}">
                <a16:creationId xmlns:a16="http://schemas.microsoft.com/office/drawing/2014/main" id="{D90BE628-D83C-D3D5-B4FE-0E085831FA6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pole tekstowe 5">
            <a:extLst>
              <a:ext uri="{FF2B5EF4-FFF2-40B4-BE49-F238E27FC236}">
                <a16:creationId xmlns:a16="http://schemas.microsoft.com/office/drawing/2014/main" id="{2438F174-D7F7-BC08-6748-2D5E473D1187}"/>
              </a:ext>
            </a:extLst>
          </p:cNvPr>
          <p:cNvSpPr txBox="1"/>
          <p:nvPr/>
        </p:nvSpPr>
        <p:spPr>
          <a:xfrm>
            <a:off x="581205" y="2001535"/>
            <a:ext cx="10938202" cy="452431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srgbClr val="003B64"/>
                </a:solidFill>
                <a:effectLst/>
                <a:uLnTx/>
                <a:uFillTx/>
                <a:latin typeface="Qualion-Bold"/>
                <a:ea typeface="+mn-ea"/>
                <a:cs typeface="+mn-cs"/>
              </a:rPr>
              <a:t>Introducing </a:t>
            </a:r>
            <a:r>
              <a:rPr kumimoji="0" lang="en-AU" sz="2400" b="1" i="0" u="none" strike="noStrike" kern="1200" cap="none" spc="0" normalizeH="0" baseline="0" noProof="0" dirty="0">
                <a:ln>
                  <a:noFill/>
                </a:ln>
                <a:solidFill>
                  <a:srgbClr val="003B64"/>
                </a:solidFill>
                <a:effectLst/>
                <a:uLnTx/>
                <a:uFillTx/>
                <a:latin typeface="Qualion-Bold"/>
                <a:ea typeface="+mn-ea"/>
                <a:cs typeface="+mn-cs"/>
              </a:rPr>
              <a:t>obligatory online training </a:t>
            </a:r>
            <a:r>
              <a:rPr kumimoji="0" lang="en-AU" sz="2400" b="0" i="0" u="none" strike="noStrike" kern="1200" cap="none" spc="0" normalizeH="0" baseline="0" noProof="0" dirty="0">
                <a:ln>
                  <a:noFill/>
                </a:ln>
                <a:solidFill>
                  <a:srgbClr val="003B64"/>
                </a:solidFill>
                <a:effectLst/>
                <a:uLnTx/>
                <a:uFillTx/>
                <a:latin typeface="Qualion-Bold"/>
                <a:ea typeface="+mn-ea"/>
                <a:cs typeface="+mn-cs"/>
              </a:rPr>
              <a:t>to increase awareness of the importance of gender equality related issues </a:t>
            </a:r>
            <a:r>
              <a:rPr kumimoji="0" lang="en-AU" sz="2400" b="0" i="0" u="none" strike="noStrike" kern="1200" cap="none" spc="0" normalizeH="0" baseline="0" noProof="0" dirty="0">
                <a:ln>
                  <a:noFill/>
                </a:ln>
                <a:solidFill>
                  <a:srgbClr val="003B64"/>
                </a:solidFill>
                <a:effectLst/>
                <a:uLnTx/>
                <a:uFillTx/>
                <a:latin typeface="Exo2-Bold"/>
                <a:ea typeface="+mn-ea"/>
                <a:cs typeface="+mn-cs"/>
              </a:rPr>
              <a:t>— </a:t>
            </a:r>
            <a:r>
              <a:rPr kumimoji="0" lang="en-AU" sz="2400" b="0" i="0" u="none" strike="noStrike" kern="1200" cap="none" spc="0" normalizeH="0" baseline="0" noProof="0" dirty="0">
                <a:ln>
                  <a:noFill/>
                </a:ln>
                <a:solidFill>
                  <a:srgbClr val="003B64"/>
                </a:solidFill>
                <a:effectLst/>
                <a:uLnTx/>
                <a:uFillTx/>
                <a:latin typeface="Qualion-Bold"/>
                <a:ea typeface="+mn-ea"/>
                <a:cs typeface="+mn-cs"/>
              </a:rPr>
              <a:t>Module </a:t>
            </a:r>
            <a:r>
              <a:rPr kumimoji="0" lang="en-AU" sz="2400" b="0" i="1" u="none" strike="noStrike" kern="1200" cap="none" spc="0" normalizeH="0" baseline="0" noProof="0" dirty="0">
                <a:ln>
                  <a:noFill/>
                </a:ln>
                <a:solidFill>
                  <a:srgbClr val="003B64"/>
                </a:solidFill>
                <a:effectLst/>
                <a:uLnTx/>
                <a:uFillTx/>
                <a:latin typeface="Qualion-BoldItalic"/>
                <a:ea typeface="+mn-ea"/>
                <a:cs typeface="+mn-cs"/>
              </a:rPr>
              <a:t>“</a:t>
            </a:r>
            <a:r>
              <a:rPr kumimoji="0" lang="en-AU" sz="2400" b="1" i="1" u="none" strike="noStrike" kern="1200" cap="none" spc="0" normalizeH="0" baseline="0" noProof="0" dirty="0">
                <a:ln>
                  <a:noFill/>
                </a:ln>
                <a:solidFill>
                  <a:srgbClr val="003B64"/>
                </a:solidFill>
                <a:effectLst/>
                <a:uLnTx/>
                <a:uFillTx/>
                <a:latin typeface="Qualion-BoldItalic"/>
                <a:ea typeface="+mn-ea"/>
                <a:cs typeface="+mn-cs"/>
              </a:rPr>
              <a:t>Work-life balance</a:t>
            </a:r>
            <a:r>
              <a:rPr kumimoji="0" lang="en-AU" sz="2400" b="0" i="1" u="none" strike="noStrike" kern="1200" cap="none" spc="0" normalizeH="0" baseline="0" noProof="0" dirty="0">
                <a:ln>
                  <a:noFill/>
                </a:ln>
                <a:solidFill>
                  <a:srgbClr val="003B64"/>
                </a:solidFill>
                <a:effectLst/>
                <a:uLnTx/>
                <a:uFillTx/>
                <a:latin typeface="Qualion-BoldItalic"/>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400" b="1" i="0" u="none" strike="noStrike" kern="1200" cap="none" spc="0" normalizeH="0" baseline="0" noProof="0" dirty="0">
              <a:ln>
                <a:noFill/>
              </a:ln>
              <a:solidFill>
                <a:srgbClr val="003B64"/>
              </a:solidFill>
              <a:effectLst/>
              <a:uLnTx/>
              <a:uFillTx/>
              <a:latin typeface="Qualion-BoldItal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1" i="0" u="none" strike="noStrike" kern="1200" cap="none" spc="0" normalizeH="0" baseline="0" noProof="0" dirty="0">
                <a:ln>
                  <a:noFill/>
                </a:ln>
                <a:solidFill>
                  <a:srgbClr val="003B64"/>
                </a:solidFill>
                <a:effectLst/>
                <a:uLnTx/>
                <a:uFillTx/>
                <a:latin typeface="Qualion-BoldItalic"/>
                <a:ea typeface="+mn-ea"/>
                <a:cs typeface="+mn-cs"/>
              </a:rPr>
              <a:t>Regulations </a:t>
            </a:r>
            <a:r>
              <a:rPr kumimoji="0" lang="en-AU" sz="2400" b="0" i="0" u="none" strike="noStrike" kern="1200" cap="none" spc="0" normalizeH="0" baseline="0" noProof="0" dirty="0">
                <a:ln>
                  <a:noFill/>
                </a:ln>
                <a:solidFill>
                  <a:srgbClr val="003B64"/>
                </a:solidFill>
                <a:effectLst/>
                <a:uLnTx/>
                <a:uFillTx/>
                <a:latin typeface="Qualion-BoldItalic"/>
                <a:ea typeface="+mn-ea"/>
                <a:cs typeface="+mn-cs"/>
              </a:rPr>
              <a:t>introduced on remote work/ flexible time </a:t>
            </a:r>
            <a:r>
              <a:rPr kumimoji="0" lang="en-AU" sz="2400" b="0" i="0" u="none" strike="noStrike" kern="1200" cap="none" spc="0" normalizeH="0" baseline="0" noProof="0" dirty="0">
                <a:ln>
                  <a:noFill/>
                </a:ln>
                <a:solidFill>
                  <a:srgbClr val="003B64"/>
                </a:solidFill>
                <a:effectLst/>
                <a:uLnTx/>
                <a:uFillTx/>
                <a:latin typeface="Qualion-Bold"/>
                <a:ea typeface="+mn-ea"/>
                <a:cs typeface="+mn-cs"/>
              </a:rPr>
              <a:t>solutions due to family-related issues.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400" b="0" i="0" u="none" strike="noStrike" kern="1200" cap="none" spc="0" normalizeH="0" baseline="0" noProof="0" dirty="0">
              <a:ln>
                <a:noFill/>
              </a:ln>
              <a:solidFill>
                <a:srgbClr val="9E145F"/>
              </a:solidFill>
              <a:effectLst/>
              <a:uLnTx/>
              <a:uFillTx/>
              <a:latin typeface="Qualion-Bold"/>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srgbClr val="9E145F"/>
                </a:solidFill>
                <a:effectLst/>
                <a:uLnTx/>
                <a:uFillTx/>
                <a:latin typeface="Qualion-Bold"/>
                <a:ea typeface="+mn-ea"/>
                <a:cs typeface="+mn-cs"/>
              </a:rPr>
              <a:t>T</a:t>
            </a:r>
            <a:r>
              <a:rPr kumimoji="0" lang="en-AU" sz="2400" b="1" i="0" u="none" strike="noStrike" kern="1200" cap="none" spc="0" normalizeH="0" baseline="0" noProof="0" dirty="0">
                <a:ln>
                  <a:noFill/>
                </a:ln>
                <a:solidFill>
                  <a:srgbClr val="9E145F"/>
                </a:solidFill>
                <a:effectLst/>
                <a:uLnTx/>
                <a:uFillTx/>
                <a:latin typeface="Qualion-Bold"/>
                <a:ea typeface="+mn-ea"/>
                <a:cs typeface="+mn-cs"/>
              </a:rPr>
              <a:t>ab on the UG website </a:t>
            </a:r>
            <a:r>
              <a:rPr kumimoji="0" lang="en-AU" sz="2400" b="0" i="0" u="none" strike="noStrike" kern="1200" cap="none" spc="0" normalizeH="0" baseline="0" noProof="0" dirty="0">
                <a:ln>
                  <a:noFill/>
                </a:ln>
                <a:solidFill>
                  <a:srgbClr val="9E145F"/>
                </a:solidFill>
                <a:effectLst/>
                <a:uLnTx/>
                <a:uFillTx/>
                <a:latin typeface="Qualion-Bold"/>
                <a:ea typeface="+mn-ea"/>
                <a:cs typeface="+mn-cs"/>
              </a:rPr>
              <a:t>on information on the parental care rights / staff with disabilities / benefits offer for all staff  - HR and Social  Affairs Departments websites.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2400" b="0" i="0" u="none" strike="noStrike" kern="1200" cap="none" spc="0" normalizeH="0" baseline="0" noProof="0" dirty="0">
              <a:ln>
                <a:noFill/>
              </a:ln>
              <a:solidFill>
                <a:srgbClr val="9E145F"/>
              </a:solidFill>
              <a:effectLst/>
              <a:uLnTx/>
              <a:uFillTx/>
              <a:latin typeface="Qualion-Bold"/>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br>
              <a:rPr kumimoji="0" lang="en-US" sz="2400" b="0" i="0" u="none" strike="noStrike" kern="1200" cap="none" spc="0" normalizeH="0" baseline="0" noProof="0" dirty="0">
                <a:ln>
                  <a:noFill/>
                </a:ln>
                <a:solidFill>
                  <a:srgbClr val="9E145F"/>
                </a:solidFill>
                <a:effectLst/>
                <a:uLnTx/>
                <a:uFillTx/>
                <a:latin typeface="Qualion-Bold"/>
                <a:ea typeface="+mn-ea"/>
                <a:cs typeface="+mn-cs"/>
              </a:rPr>
            </a:br>
            <a:endParaRPr kumimoji="0" lang="pl-PL" sz="2400" b="0" i="1" u="none" strike="noStrike" kern="1200" cap="none" spc="0" normalizeH="0" baseline="0" noProof="0" dirty="0">
              <a:ln>
                <a:noFill/>
              </a:ln>
              <a:solidFill>
                <a:srgbClr val="003B64"/>
              </a:solidFill>
              <a:effectLst/>
              <a:uLnTx/>
              <a:uFillTx/>
              <a:latin typeface="Qualion-BoldItalic"/>
              <a:ea typeface="+mn-ea"/>
              <a:cs typeface="+mn-cs"/>
            </a:endParaRPr>
          </a:p>
        </p:txBody>
      </p:sp>
      <p:pic>
        <p:nvPicPr>
          <p:cNvPr id="5" name="Bildobjekt 15">
            <a:extLst>
              <a:ext uri="{FF2B5EF4-FFF2-40B4-BE49-F238E27FC236}">
                <a16:creationId xmlns:a16="http://schemas.microsoft.com/office/drawing/2014/main" id="{59ADEF72-BE41-B472-F57F-B2EAE19C3C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6579" y="105189"/>
            <a:ext cx="2108305" cy="1368917"/>
          </a:xfrm>
          <a:prstGeom prst="rect">
            <a:avLst/>
          </a:prstGeom>
        </p:spPr>
      </p:pic>
    </p:spTree>
    <p:extLst>
      <p:ext uri="{BB962C8B-B14F-4D97-AF65-F5344CB8AC3E}">
        <p14:creationId xmlns:p14="http://schemas.microsoft.com/office/powerpoint/2010/main" val="2527214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C98F16-7981-CCF1-987D-9AEFB7CB951C}"/>
              </a:ext>
            </a:extLst>
          </p:cNvPr>
          <p:cNvSpPr/>
          <p:nvPr/>
        </p:nvSpPr>
        <p:spPr>
          <a:xfrm>
            <a:off x="0" y="0"/>
            <a:ext cx="12192000" cy="15126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b="1" i="1">
                <a:solidFill>
                  <a:srgbClr val="FFFFFF"/>
                </a:solidFill>
                <a:latin typeface="Arial"/>
                <a:ea typeface="Calibri"/>
                <a:cs typeface="Calibri"/>
              </a:rPr>
              <a:t>Sport </a:t>
            </a:r>
            <a:r>
              <a:rPr lang="fr-FR" b="1" i="1" err="1">
                <a:solidFill>
                  <a:srgbClr val="FFFFFF"/>
                </a:solidFill>
                <a:latin typeface="Arial"/>
                <a:ea typeface="Calibri"/>
                <a:cs typeface="Calibri"/>
              </a:rPr>
              <a:t>higher</a:t>
            </a:r>
            <a:r>
              <a:rPr lang="fr-FR" b="1" i="1">
                <a:solidFill>
                  <a:srgbClr val="FFFFFF"/>
                </a:solidFill>
                <a:latin typeface="Arial"/>
                <a:ea typeface="Calibri"/>
                <a:cs typeface="Calibri"/>
              </a:rPr>
              <a:t> </a:t>
            </a:r>
            <a:r>
              <a:rPr lang="fr-FR" b="1" i="1" err="1">
                <a:solidFill>
                  <a:srgbClr val="FFFFFF"/>
                </a:solidFill>
                <a:latin typeface="Arial"/>
                <a:ea typeface="Calibri"/>
                <a:cs typeface="Calibri"/>
              </a:rPr>
              <a:t>education</a:t>
            </a:r>
            <a:r>
              <a:rPr lang="fr-FR" b="1" i="1">
                <a:solidFill>
                  <a:srgbClr val="FFFFFF"/>
                </a:solidFill>
                <a:latin typeface="Arial"/>
                <a:ea typeface="Calibri"/>
                <a:cs typeface="Calibri"/>
              </a:rPr>
              <a:t> institutions are not immune to the</a:t>
            </a:r>
            <a:endParaRPr lang="sv-SE" b="1" i="1">
              <a:solidFill>
                <a:srgbClr val="FFFFFF"/>
              </a:solidFill>
              <a:latin typeface="Arial"/>
              <a:ea typeface="Calibri"/>
              <a:cs typeface="Calibri"/>
            </a:endParaRPr>
          </a:p>
          <a:p>
            <a:pPr algn="ctr"/>
            <a:r>
              <a:rPr lang="fr-FR" b="1" i="1">
                <a:solidFill>
                  <a:srgbClr val="FFFFFF"/>
                </a:solidFill>
                <a:latin typeface="Arial"/>
                <a:ea typeface="Calibri"/>
                <a:cs typeface="Calibri"/>
              </a:rPr>
              <a:t>power structures and </a:t>
            </a:r>
            <a:r>
              <a:rPr lang="fr-FR" b="1" i="1" err="1">
                <a:solidFill>
                  <a:srgbClr val="FFFFFF"/>
                </a:solidFill>
                <a:latin typeface="Arial"/>
                <a:ea typeface="Calibri"/>
                <a:cs typeface="Calibri"/>
              </a:rPr>
              <a:t>inequalities</a:t>
            </a:r>
            <a:r>
              <a:rPr lang="fr-FR" b="1" i="1">
                <a:solidFill>
                  <a:srgbClr val="FFFFFF"/>
                </a:solidFill>
                <a:latin typeface="Arial"/>
                <a:ea typeface="Calibri"/>
                <a:cs typeface="Calibri"/>
              </a:rPr>
              <a:t> </a:t>
            </a:r>
            <a:r>
              <a:rPr lang="fr-FR" b="1" i="1" err="1">
                <a:solidFill>
                  <a:srgbClr val="FFFFFF"/>
                </a:solidFill>
                <a:latin typeface="Arial"/>
                <a:ea typeface="Calibri"/>
                <a:cs typeface="Calibri"/>
              </a:rPr>
              <a:t>that</a:t>
            </a:r>
            <a:r>
              <a:rPr lang="fr-FR" b="1" i="1">
                <a:solidFill>
                  <a:srgbClr val="FFFFFF"/>
                </a:solidFill>
                <a:latin typeface="Arial"/>
                <a:ea typeface="Calibri"/>
                <a:cs typeface="Calibri"/>
              </a:rPr>
              <a:t> </a:t>
            </a:r>
            <a:r>
              <a:rPr lang="fr-FR" b="1" i="1" err="1">
                <a:solidFill>
                  <a:srgbClr val="FFFFFF"/>
                </a:solidFill>
                <a:latin typeface="Arial"/>
                <a:ea typeface="Calibri"/>
                <a:cs typeface="Calibri"/>
              </a:rPr>
              <a:t>shape</a:t>
            </a:r>
            <a:r>
              <a:rPr lang="fr-FR" b="1" i="1">
                <a:solidFill>
                  <a:srgbClr val="FFFFFF"/>
                </a:solidFill>
                <a:latin typeface="Arial"/>
                <a:ea typeface="Calibri"/>
                <a:cs typeface="Calibri"/>
              </a:rPr>
              <a:t> the </a:t>
            </a:r>
            <a:r>
              <a:rPr lang="fr-FR" b="1" i="1" err="1">
                <a:solidFill>
                  <a:srgbClr val="FFFFFF"/>
                </a:solidFill>
                <a:latin typeface="Arial"/>
                <a:ea typeface="Calibri"/>
                <a:cs typeface="Calibri"/>
              </a:rPr>
              <a:t>wider</a:t>
            </a:r>
            <a:r>
              <a:rPr lang="fr-FR" b="1" i="1">
                <a:solidFill>
                  <a:srgbClr val="FFFFFF"/>
                </a:solidFill>
                <a:latin typeface="Arial"/>
                <a:ea typeface="Calibri"/>
                <a:cs typeface="Calibri"/>
              </a:rPr>
              <a:t> world </a:t>
            </a:r>
            <a:endParaRPr lang="sv-SE" b="1" i="1">
              <a:latin typeface="Arial"/>
              <a:ea typeface="Calibri"/>
              <a:cs typeface="Calibri"/>
            </a:endParaRPr>
          </a:p>
          <a:p>
            <a:pPr algn="ctr"/>
            <a:endParaRPr lang="fr-FR">
              <a:ea typeface="Calibri"/>
              <a:cs typeface="Calibri"/>
            </a:endParaRPr>
          </a:p>
        </p:txBody>
      </p:sp>
      <p:sp>
        <p:nvSpPr>
          <p:cNvPr id="2" name="Espace réservé du pied de page 1">
            <a:extLst>
              <a:ext uri="{FF2B5EF4-FFF2-40B4-BE49-F238E27FC236}">
                <a16:creationId xmlns:a16="http://schemas.microsoft.com/office/drawing/2014/main" id="{F8B09BBC-6612-4ADD-365F-42C012B84914}"/>
              </a:ext>
            </a:extLst>
          </p:cNvPr>
          <p:cNvSpPr>
            <a:spLocks noGrp="1"/>
          </p:cNvSpPr>
          <p:nvPr>
            <p:ph type="ftr" sz="quarter" idx="9"/>
          </p:nvPr>
        </p:nvSpPr>
        <p:spPr/>
        <p:txBody>
          <a:bodyPr/>
          <a:lstStyle/>
          <a:p>
            <a:pPr lvl="0"/>
            <a:r>
              <a:rPr lang="en-US"/>
              <a:t>Funded by the European Union.  </a:t>
            </a:r>
            <a:endParaRPr lang="fr-FR"/>
          </a:p>
        </p:txBody>
      </p:sp>
      <p:sp>
        <p:nvSpPr>
          <p:cNvPr id="3" name="Espace réservé du numéro de diapositive 2">
            <a:extLst>
              <a:ext uri="{FF2B5EF4-FFF2-40B4-BE49-F238E27FC236}">
                <a16:creationId xmlns:a16="http://schemas.microsoft.com/office/drawing/2014/main" id="{6F547E19-F818-DA69-C35B-C4DAA2396BF2}"/>
              </a:ext>
            </a:extLst>
          </p:cNvPr>
          <p:cNvSpPr>
            <a:spLocks noGrp="1"/>
          </p:cNvSpPr>
          <p:nvPr>
            <p:ph type="sldNum" sz="quarter" idx="8"/>
          </p:nvPr>
        </p:nvSpPr>
        <p:spPr/>
        <p:txBody>
          <a:bodyPr/>
          <a:lstStyle/>
          <a:p>
            <a:fld id="{42B7534E-0BC6-4574-BF60-77E82FB9C197}" type="slidenum">
              <a:rPr lang="fr-FR" smtClean="0"/>
              <a:pPr/>
              <a:t>5</a:t>
            </a:fld>
            <a:endParaRPr lang="fr-FR"/>
          </a:p>
        </p:txBody>
      </p:sp>
      <p:pic>
        <p:nvPicPr>
          <p:cNvPr id="4" name="Image 3" descr="Une image contenant ciel, nuage, plein air, personne&#10;&#10;Description générée automatiquement">
            <a:extLst>
              <a:ext uri="{FF2B5EF4-FFF2-40B4-BE49-F238E27FC236}">
                <a16:creationId xmlns:a16="http://schemas.microsoft.com/office/drawing/2014/main" id="{0774F411-23DF-EDE0-FB28-4505A214D9F1}"/>
              </a:ext>
            </a:extLst>
          </p:cNvPr>
          <p:cNvPicPr>
            <a:picLocks noChangeAspect="1"/>
          </p:cNvPicPr>
          <p:nvPr/>
        </p:nvPicPr>
        <p:blipFill rotWithShape="1">
          <a:blip r:embed="rId3">
            <a:extLst>
              <a:ext uri="{28A0092B-C50C-407E-A947-70E740481C1C}">
                <a14:useLocalDpi xmlns:a14="http://schemas.microsoft.com/office/drawing/2010/main" val="0"/>
              </a:ext>
            </a:extLst>
          </a:blip>
          <a:srcRect l="23233" t="7315" r="20153"/>
          <a:stretch/>
        </p:blipFill>
        <p:spPr>
          <a:xfrm>
            <a:off x="1" y="1515582"/>
            <a:ext cx="4972050" cy="5339089"/>
          </a:xfrm>
          <a:prstGeom prst="rect">
            <a:avLst/>
          </a:prstGeom>
        </p:spPr>
      </p:pic>
      <p:sp>
        <p:nvSpPr>
          <p:cNvPr id="7" name="Espace réservé du contenu 4">
            <a:extLst>
              <a:ext uri="{FF2B5EF4-FFF2-40B4-BE49-F238E27FC236}">
                <a16:creationId xmlns:a16="http://schemas.microsoft.com/office/drawing/2014/main" id="{106B0BC9-A219-8A7B-C2E2-02EE3A29D7CC}"/>
              </a:ext>
            </a:extLst>
          </p:cNvPr>
          <p:cNvSpPr txBox="1">
            <a:spLocks/>
          </p:cNvSpPr>
          <p:nvPr/>
        </p:nvSpPr>
        <p:spPr>
          <a:xfrm>
            <a:off x="5328922" y="2198665"/>
            <a:ext cx="6387790" cy="4615976"/>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1" kern="1200">
                <a:solidFill>
                  <a:srgbClr val="5B2D8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b="1" kern="1200">
                <a:solidFill>
                  <a:schemeClr val="accent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2000" b="1" kern="1200">
                <a:solidFill>
                  <a:schemeClr val="accent3"/>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38200" indent="-285750">
              <a:lnSpc>
                <a:spcPct val="130000"/>
              </a:lnSpc>
              <a:buFont typeface="Arial" panose="020B0604020202020204" pitchFamily="34" charset="0"/>
              <a:buChar char="•"/>
            </a:pPr>
            <a:r>
              <a:rPr lang="en-US" sz="1800">
                <a:solidFill>
                  <a:schemeClr val="tx1"/>
                </a:solidFill>
                <a:latin typeface="Arial"/>
                <a:cs typeface="Arial"/>
              </a:rPr>
              <a:t>Uniquely positioned to promote fairness, health and well-being</a:t>
            </a:r>
          </a:p>
          <a:p>
            <a:pPr marL="838200" indent="-285750">
              <a:lnSpc>
                <a:spcPct val="130000"/>
              </a:lnSpc>
              <a:buFont typeface="Arial" panose="020B0604020202020204" pitchFamily="34" charset="0"/>
              <a:buChar char="•"/>
            </a:pPr>
            <a:r>
              <a:rPr lang="en-US" sz="1800">
                <a:solidFill>
                  <a:schemeClr val="tx1"/>
                </a:solidFill>
                <a:latin typeface="Arial"/>
                <a:cs typeface="Arial"/>
              </a:rPr>
              <a:t>Highly valued for empowering youth, promoting inclusivity and team spirit</a:t>
            </a:r>
          </a:p>
          <a:p>
            <a:pPr marL="838200" indent="-285750">
              <a:lnSpc>
                <a:spcPct val="130000"/>
              </a:lnSpc>
              <a:buFont typeface="Arial" panose="020B0604020202020204" pitchFamily="34" charset="0"/>
              <a:buChar char="•"/>
            </a:pPr>
            <a:r>
              <a:rPr lang="en-US" sz="1800" b="0" i="1">
                <a:solidFill>
                  <a:schemeClr val="tx1"/>
                </a:solidFill>
                <a:latin typeface="Arial"/>
                <a:cs typeface="Arial"/>
              </a:rPr>
              <a:t>Microcosm of sexual harassment and assault, </a:t>
            </a:r>
            <a:r>
              <a:rPr lang="en-US" sz="1800" b="0" i="1" err="1">
                <a:solidFill>
                  <a:schemeClr val="tx1"/>
                </a:solidFill>
                <a:latin typeface="Arial"/>
                <a:cs typeface="Arial"/>
              </a:rPr>
              <a:t>idealising</a:t>
            </a:r>
            <a:r>
              <a:rPr lang="en-US" sz="1800" b="0" i="1">
                <a:solidFill>
                  <a:schemeClr val="tx1"/>
                </a:solidFill>
                <a:latin typeface="Arial"/>
                <a:cs typeface="Arial"/>
              </a:rPr>
              <a:t> toxic masculinities</a:t>
            </a:r>
          </a:p>
          <a:p>
            <a:pPr marL="838200" indent="-285750">
              <a:lnSpc>
                <a:spcPct val="130000"/>
              </a:lnSpc>
              <a:buFont typeface="Arial" panose="020B0604020202020204" pitchFamily="34" charset="0"/>
              <a:buChar char="•"/>
            </a:pPr>
            <a:r>
              <a:rPr lang="en-US" sz="1800" b="0" i="1">
                <a:solidFill>
                  <a:schemeClr val="tx1"/>
                </a:solidFill>
                <a:latin typeface="Arial"/>
                <a:cs typeface="Arial"/>
              </a:rPr>
              <a:t>Inherent culture of violence</a:t>
            </a:r>
            <a:endParaRPr lang="en-US" b="0" i="1">
              <a:solidFill>
                <a:schemeClr val="tx1"/>
              </a:solidFill>
            </a:endParaRPr>
          </a:p>
          <a:p>
            <a:pPr marL="838200" indent="-285750">
              <a:lnSpc>
                <a:spcPct val="100000"/>
              </a:lnSpc>
              <a:buFont typeface="Arial" panose="020B0604020202020204" pitchFamily="34" charset="0"/>
              <a:buChar char="•"/>
            </a:pPr>
            <a:endParaRPr lang="en-US" sz="1800" b="0">
              <a:solidFill>
                <a:schemeClr val="tx1"/>
              </a:solidFill>
            </a:endParaRPr>
          </a:p>
        </p:txBody>
      </p:sp>
      <p:sp>
        <p:nvSpPr>
          <p:cNvPr id="9" name="Titre 3">
            <a:extLst>
              <a:ext uri="{FF2B5EF4-FFF2-40B4-BE49-F238E27FC236}">
                <a16:creationId xmlns:a16="http://schemas.microsoft.com/office/drawing/2014/main" id="{7B9059AF-E40E-E3CB-5E8A-91ED5F1FFBD9}"/>
              </a:ext>
            </a:extLst>
          </p:cNvPr>
          <p:cNvSpPr txBox="1">
            <a:spLocks/>
          </p:cNvSpPr>
          <p:nvPr/>
        </p:nvSpPr>
        <p:spPr>
          <a:xfrm>
            <a:off x="984110" y="278543"/>
            <a:ext cx="8322196" cy="1287324"/>
          </a:xfrm>
          <a:prstGeom prst="rect">
            <a:avLst/>
          </a:prstGeom>
        </p:spPr>
        <p:txBody>
          <a:bodyPr>
            <a:normAutofit/>
          </a:bodyPr>
          <a:lstStyle>
            <a:lvl1pPr algn="l" defTabSz="914400" rtl="0" eaLnBrk="1" latinLnBrk="0" hangingPunct="1">
              <a:lnSpc>
                <a:spcPct val="90000"/>
              </a:lnSpc>
              <a:spcBef>
                <a:spcPct val="0"/>
              </a:spcBef>
              <a:buNone/>
              <a:defRPr sz="4000" b="1" kern="1200">
                <a:solidFill>
                  <a:srgbClr val="FFA401"/>
                </a:solidFill>
                <a:latin typeface="Arial Nova" panose="020B0504020202020204" pitchFamily="34" charset="0"/>
                <a:ea typeface="+mj-ea"/>
                <a:cs typeface="+mj-cs"/>
              </a:defRPr>
            </a:lvl1pPr>
          </a:lstStyle>
          <a:p>
            <a:endParaRPr lang="en-US" sz="3200">
              <a:solidFill>
                <a:schemeClr val="bg1"/>
              </a:solidFill>
            </a:endParaRPr>
          </a:p>
        </p:txBody>
      </p:sp>
      <p:sp>
        <p:nvSpPr>
          <p:cNvPr id="6" name="Espace réservé du pied de page 4">
            <a:extLst>
              <a:ext uri="{FF2B5EF4-FFF2-40B4-BE49-F238E27FC236}">
                <a16:creationId xmlns:a16="http://schemas.microsoft.com/office/drawing/2014/main" id="{EDF0FD39-9CCE-61D3-2A74-CEC1778DF51F}"/>
              </a:ext>
            </a:extLst>
          </p:cNvPr>
          <p:cNvSpPr txBox="1">
            <a:spLocks/>
          </p:cNvSpPr>
          <p:nvPr/>
        </p:nvSpPr>
        <p:spPr>
          <a:xfrm>
            <a:off x="922881" y="6346565"/>
            <a:ext cx="8423471" cy="365129"/>
          </a:xfrm>
          <a:prstGeom prst="rect">
            <a:avLst/>
          </a:prstGeom>
          <a:noFill/>
          <a:ln>
            <a:noFill/>
          </a:ln>
        </p:spPr>
        <p:txBody>
          <a:bodyPr vert="horz" wrap="square" lIns="91440" tIns="45720" rIns="91440" bIns="45720" anchor="t" anchorCtr="0" compatLnSpc="1">
            <a:noAutofit/>
          </a:bodyPr>
          <a:lstStyle>
            <a:defPPr>
              <a:defRPr lang="fr-FR"/>
            </a:defPPr>
            <a:lvl1pPr marL="0" marR="0" lvl="0" indent="0" algn="l" defTabSz="914400" rtl="0" eaLnBrk="1" fontAlgn="auto" latinLnBrk="0" hangingPunct="1">
              <a:lnSpc>
                <a:spcPct val="100000"/>
              </a:lnSpc>
              <a:spcBef>
                <a:spcPts val="0"/>
              </a:spcBef>
              <a:spcAft>
                <a:spcPts val="0"/>
              </a:spcAft>
              <a:buNone/>
              <a:tabLst/>
              <a:defRPr lang="en-US" sz="900" b="0" i="0" u="none" strike="noStrike" kern="1200" cap="none" spc="0" baseline="0">
                <a:solidFill>
                  <a:srgbClr val="FFFFFF"/>
                </a:solidFill>
                <a:uFillTx/>
                <a:latin typeface="Arial" pitchFamily="34"/>
                <a:ea typeface="+mn-ea"/>
                <a:cs typeface="Arial" pitchFamily="34"/>
              </a:defRPr>
            </a:lvl1pPr>
            <a:lvl2pPr marL="0" marR="0" lvl="0" indent="0" algn="l" defTabSz="914400" rtl="0" eaLnBrk="1" fontAlgn="auto" latinLnBrk="0" hangingPunct="1">
              <a:lnSpc>
                <a:spcPct val="100000"/>
              </a:lnSpc>
              <a:spcBef>
                <a:spcPts val="0"/>
              </a:spcBef>
              <a:spcAft>
                <a:spcPts val="0"/>
              </a:spcAft>
              <a:buNone/>
              <a:tabLst/>
              <a:defRPr lang="fr-FR" sz="900" b="0" i="0" u="none" strike="noStrike" kern="1200" cap="none" spc="0" baseline="0">
                <a:solidFill>
                  <a:srgbClr val="FFFFFF"/>
                </a:solidFill>
                <a:uFillTx/>
                <a:latin typeface="Arial" pitchFamily="34"/>
                <a:ea typeface="+mn-ea"/>
                <a:cs typeface="Arial" pitchFamily="34"/>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Funded by the European Union.  </a:t>
            </a:r>
          </a:p>
        </p:txBody>
      </p:sp>
      <p:pic>
        <p:nvPicPr>
          <p:cNvPr id="8" name="Image 13" descr="Une image contenant fleur&#10;&#10;Description générée automatiquement">
            <a:extLst>
              <a:ext uri="{FF2B5EF4-FFF2-40B4-BE49-F238E27FC236}">
                <a16:creationId xmlns:a16="http://schemas.microsoft.com/office/drawing/2014/main" id="{057165CC-3452-8A46-EF75-738D34A3D120}"/>
              </a:ext>
            </a:extLst>
          </p:cNvPr>
          <p:cNvPicPr>
            <a:picLocks noChangeAspect="1"/>
          </p:cNvPicPr>
          <p:nvPr/>
        </p:nvPicPr>
        <p:blipFill>
          <a:blip r:embed="rId4"/>
          <a:stretch>
            <a:fillRect/>
          </a:stretch>
        </p:blipFill>
        <p:spPr>
          <a:xfrm rot="10799991" flipH="1">
            <a:off x="566010" y="6346565"/>
            <a:ext cx="356872" cy="238758"/>
          </a:xfrm>
          <a:prstGeom prst="rect">
            <a:avLst/>
          </a:prstGeom>
          <a:noFill/>
          <a:ln cap="flat">
            <a:noFill/>
          </a:ln>
        </p:spPr>
      </p:pic>
      <p:pic>
        <p:nvPicPr>
          <p:cNvPr id="10" name="Picture 7">
            <a:extLst>
              <a:ext uri="{FF2B5EF4-FFF2-40B4-BE49-F238E27FC236}">
                <a16:creationId xmlns:a16="http://schemas.microsoft.com/office/drawing/2014/main" id="{3E7B004F-9DA8-CB0E-74A8-84BD21A0FD6A}"/>
              </a:ext>
            </a:extLst>
          </p:cNvPr>
          <p:cNvPicPr>
            <a:picLocks noChangeAspect="1"/>
          </p:cNvPicPr>
          <p:nvPr/>
        </p:nvPicPr>
        <p:blipFill>
          <a:blip r:embed="rId5">
            <a:extLst>
              <a:ext uri="{28A0092B-C50C-407E-A947-70E740481C1C}">
                <a14:useLocalDpi xmlns:a14="http://schemas.microsoft.com/office/drawing/2010/main" val="0"/>
              </a:ext>
            </a:extLst>
          </a:blip>
          <a:srcRect t="29469" b="29469"/>
          <a:stretch/>
        </p:blipFill>
        <p:spPr>
          <a:xfrm>
            <a:off x="9433162" y="261022"/>
            <a:ext cx="2412525" cy="990615"/>
          </a:xfrm>
          <a:prstGeom prst="rect">
            <a:avLst/>
          </a:prstGeom>
          <a:noFill/>
          <a:ln cap="flat">
            <a:noFill/>
          </a:ln>
        </p:spPr>
      </p:pic>
    </p:spTree>
    <p:extLst>
      <p:ext uri="{BB962C8B-B14F-4D97-AF65-F5344CB8AC3E}">
        <p14:creationId xmlns:p14="http://schemas.microsoft.com/office/powerpoint/2010/main" val="18807241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5C963-60ED-4350-12F5-280FBAD542FF}"/>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D6D75B01-5263-E98A-EA86-847BABEBD642}"/>
              </a:ext>
            </a:extLst>
          </p:cNvPr>
          <p:cNvSpPr>
            <a:spLocks noGrp="1"/>
          </p:cNvSpPr>
          <p:nvPr>
            <p:ph type="title"/>
          </p:nvPr>
        </p:nvSpPr>
        <p:spPr>
          <a:xfrm>
            <a:off x="-47851" y="188480"/>
            <a:ext cx="10575489" cy="1044326"/>
          </a:xfrm>
        </p:spPr>
        <p:txBody>
          <a:bodyPr>
            <a:normAutofit/>
          </a:bodyPr>
          <a:lstStyle/>
          <a:p>
            <a:pPr algn="ctr"/>
            <a:r>
              <a:rPr lang="en-US" sz="2800" i="0" u="none" strike="noStrike" baseline="0" dirty="0">
                <a:solidFill>
                  <a:srgbClr val="9E145F"/>
                </a:solidFill>
                <a:latin typeface="Qualion-Black"/>
              </a:rPr>
              <a:t>Goal 5. </a:t>
            </a:r>
            <a:r>
              <a:rPr lang="en-US" sz="2800" i="0" u="none" strike="noStrike" baseline="0" dirty="0">
                <a:solidFill>
                  <a:srgbClr val="9E145F"/>
                </a:solidFill>
                <a:latin typeface="Qualion-ExtraBold"/>
              </a:rPr>
              <a:t>To introduce measures to assist work-life balance</a:t>
            </a:r>
            <a:endParaRPr lang="pl-PL" sz="2800" dirty="0">
              <a:solidFill>
                <a:srgbClr val="9E145F"/>
              </a:solidFill>
            </a:endParaRPr>
          </a:p>
        </p:txBody>
      </p:sp>
      <p:sp>
        <p:nvSpPr>
          <p:cNvPr id="3" name="Symbol zastępczy daty 2">
            <a:extLst>
              <a:ext uri="{FF2B5EF4-FFF2-40B4-BE49-F238E27FC236}">
                <a16:creationId xmlns:a16="http://schemas.microsoft.com/office/drawing/2014/main" id="{10DFE920-701B-2AC0-D3F8-E5D9A5180664}"/>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26.05.2025</a:t>
            </a:r>
            <a:endParaRPr kumimoji="0" lang="en-GB"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Symbol zastępczy numeru slajdu 3">
            <a:extLst>
              <a:ext uri="{FF2B5EF4-FFF2-40B4-BE49-F238E27FC236}">
                <a16:creationId xmlns:a16="http://schemas.microsoft.com/office/drawing/2014/main" id="{32B481F7-7B84-A529-BB23-C7A39E5C761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pole tekstowe 5">
            <a:extLst>
              <a:ext uri="{FF2B5EF4-FFF2-40B4-BE49-F238E27FC236}">
                <a16:creationId xmlns:a16="http://schemas.microsoft.com/office/drawing/2014/main" id="{9984DDE4-EC67-FAA5-6D90-221CB2E6EE46}"/>
              </a:ext>
            </a:extLst>
          </p:cNvPr>
          <p:cNvSpPr txBox="1"/>
          <p:nvPr/>
        </p:nvSpPr>
        <p:spPr>
          <a:xfrm>
            <a:off x="461318" y="842268"/>
            <a:ext cx="10938202"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2400" b="0" i="0" u="none" strike="noStrike" kern="1200" cap="none" spc="0" normalizeH="0" baseline="0" noProof="0" dirty="0">
              <a:ln>
                <a:noFill/>
              </a:ln>
              <a:solidFill>
                <a:srgbClr val="9E145F"/>
              </a:solidFill>
              <a:effectLst/>
              <a:uLnTx/>
              <a:uFillTx/>
              <a:latin typeface="Qualion-Bold"/>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m-ET" sz="2400" b="0" i="0" u="none" strike="noStrike" kern="1200" cap="none" spc="0" normalizeH="0" baseline="0" noProof="0" dirty="0">
                <a:ln>
                  <a:noFill/>
                </a:ln>
                <a:solidFill>
                  <a:prstClr val="black"/>
                </a:solidFill>
                <a:effectLst/>
                <a:uLnTx/>
                <a:uFillTx/>
                <a:latin typeface="Qualion-Bold"/>
                <a:ea typeface="+mn-ea"/>
                <a:cs typeface="+mn-cs"/>
              </a:rPr>
              <a:t>Promotion and information campaign on fathers leave -  </a:t>
            </a:r>
            <a:r>
              <a:rPr kumimoji="0" lang="am-ET" sz="2400" b="1" i="0" u="none" strike="noStrike" kern="1200" cap="none" spc="0" normalizeH="0" baseline="0" noProof="0" dirty="0">
                <a:ln>
                  <a:noFill/>
                </a:ln>
                <a:solidFill>
                  <a:prstClr val="black"/>
                </a:solidFill>
                <a:effectLst/>
                <a:uLnTx/>
                <a:uFillTx/>
                <a:latin typeface="Qualion-Bold"/>
                <a:ea typeface="+mn-ea"/>
                <a:cs typeface="+mn-cs"/>
                <a:hlinkClick r:id="rId2">
                  <a:extLst>
                    <a:ext uri="{A12FA001-AC4F-418D-AE19-62706E023703}">
                      <ahyp:hlinkClr xmlns:ahyp="http://schemas.microsoft.com/office/drawing/2018/hyperlinkcolor" val="tx"/>
                    </a:ext>
                  </a:extLst>
                </a:hlinkClick>
              </a:rPr>
              <a:t>Video - guidelines on regulations for fathers </a:t>
            </a:r>
            <a:r>
              <a:rPr kumimoji="0" lang="am-ET" sz="2400" b="0" i="0" u="none" strike="noStrike" kern="1200" cap="none" spc="0" normalizeH="0" baseline="0" noProof="0" dirty="0">
                <a:ln>
                  <a:noFill/>
                </a:ln>
                <a:solidFill>
                  <a:prstClr val="black"/>
                </a:solidFill>
                <a:effectLst/>
                <a:uLnTx/>
                <a:uFillTx/>
                <a:latin typeface="Qualion-Bold"/>
                <a:ea typeface="+mn-ea"/>
                <a:cs typeface="+mn-cs"/>
              </a:rPr>
              <a:t> - recording on legal regulations on parental entitlements  - lecture by law expert prof. Monika  Tomaszewska and interview conducted with fathers </a:t>
            </a:r>
            <a:r>
              <a:rPr kumimoji="0" lang="am-ET"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who took fathers leave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l-PL" sz="2400" b="1" i="0" u="none" strike="noStrike" kern="1200" cap="none" spc="0" normalizeH="0" baseline="0" noProof="0" dirty="0">
              <a:ln>
                <a:noFill/>
              </a:ln>
              <a:solidFill>
                <a:srgbClr val="003B64"/>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l-PL" sz="2400" b="1" i="0" u="none" strike="noStrike" kern="1200" cap="none" spc="0" normalizeH="0" baseline="0" noProof="0" dirty="0">
              <a:ln>
                <a:noFill/>
              </a:ln>
              <a:solidFill>
                <a:srgbClr val="003B64"/>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l-PL" sz="2400" b="1" i="0" u="none" strike="noStrike" kern="1200" cap="none" spc="0" normalizeH="0" baseline="0" noProof="0" dirty="0">
              <a:ln>
                <a:noFill/>
              </a:ln>
              <a:solidFill>
                <a:srgbClr val="003B64"/>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l-PL" sz="2400" b="1" i="0" u="none" strike="noStrike" kern="1200" cap="none" spc="0" normalizeH="0" baseline="0" noProof="0" dirty="0">
              <a:ln>
                <a:noFill/>
              </a:ln>
              <a:solidFill>
                <a:srgbClr val="003B64"/>
              </a:solidFill>
              <a:effectLst/>
              <a:uLnTx/>
              <a:uFillTx/>
              <a:latin typeface="Qualion-Bold"/>
              <a:ea typeface="+mn-ea"/>
              <a:cs typeface="+mn-cs"/>
            </a:endParaRPr>
          </a:p>
        </p:txBody>
      </p:sp>
      <p:pic>
        <p:nvPicPr>
          <p:cNvPr id="5" name="Obraz 4" descr="Obraz zawierający ubrania, osoba, człowiek, w pomieszczeniu&#10;&#10;Opis wygenerowany automatycznie">
            <a:extLst>
              <a:ext uri="{FF2B5EF4-FFF2-40B4-BE49-F238E27FC236}">
                <a16:creationId xmlns:a16="http://schemas.microsoft.com/office/drawing/2014/main" id="{29C0DC3E-884A-76D2-5440-59FAE07DD4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1336" y="3180312"/>
            <a:ext cx="3613464" cy="3160377"/>
          </a:xfrm>
          <a:prstGeom prst="rect">
            <a:avLst/>
          </a:prstGeom>
        </p:spPr>
      </p:pic>
      <p:pic>
        <p:nvPicPr>
          <p:cNvPr id="7" name="Obraz 6">
            <a:hlinkClick r:id="rId4"/>
            <a:extLst>
              <a:ext uri="{FF2B5EF4-FFF2-40B4-BE49-F238E27FC236}">
                <a16:creationId xmlns:a16="http://schemas.microsoft.com/office/drawing/2014/main" id="{6A8D774E-3891-4B30-1BA6-759BDE7FB405}"/>
              </a:ext>
            </a:extLst>
          </p:cNvPr>
          <p:cNvPicPr>
            <a:picLocks noChangeAspect="1"/>
          </p:cNvPicPr>
          <p:nvPr/>
        </p:nvPicPr>
        <p:blipFill>
          <a:blip r:embed="rId5"/>
          <a:stretch>
            <a:fillRect/>
          </a:stretch>
        </p:blipFill>
        <p:spPr>
          <a:xfrm>
            <a:off x="6654800" y="3429000"/>
            <a:ext cx="4789308" cy="2663003"/>
          </a:xfrm>
          <a:prstGeom prst="rect">
            <a:avLst/>
          </a:prstGeom>
        </p:spPr>
      </p:pic>
      <p:pic>
        <p:nvPicPr>
          <p:cNvPr id="8" name="Bildobjekt 15">
            <a:extLst>
              <a:ext uri="{FF2B5EF4-FFF2-40B4-BE49-F238E27FC236}">
                <a16:creationId xmlns:a16="http://schemas.microsoft.com/office/drawing/2014/main" id="{83722105-7D18-D64A-4ECF-E4AEA1096F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8637" y="95962"/>
            <a:ext cx="1750883" cy="1136844"/>
          </a:xfrm>
          <a:prstGeom prst="rect">
            <a:avLst/>
          </a:prstGeom>
        </p:spPr>
      </p:pic>
      <p:pic>
        <p:nvPicPr>
          <p:cNvPr id="9" name="Obraz 8" descr="Obraz zawierający tekst, ubrania, Ludzka twarz, osoba&#10;&#10;Opis wygenerowany automatycznie">
            <a:extLst>
              <a:ext uri="{FF2B5EF4-FFF2-40B4-BE49-F238E27FC236}">
                <a16:creationId xmlns:a16="http://schemas.microsoft.com/office/drawing/2014/main" id="{C5353EAD-9E1D-ADC8-829C-6768AE2FE944}"/>
              </a:ext>
            </a:extLst>
          </p:cNvPr>
          <p:cNvPicPr>
            <a:picLocks noChangeAspect="1"/>
          </p:cNvPicPr>
          <p:nvPr/>
        </p:nvPicPr>
        <p:blipFill>
          <a:blip r:embed="rId7"/>
          <a:stretch>
            <a:fillRect/>
          </a:stretch>
        </p:blipFill>
        <p:spPr>
          <a:xfrm>
            <a:off x="-1301186" y="3429000"/>
            <a:ext cx="4087937" cy="224782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07333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9C71E-8385-B8C4-62C8-3BE2CEF96A04}"/>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A94DF8D7-7B7C-64F1-0FCE-565C7FB9D34D}"/>
              </a:ext>
            </a:extLst>
          </p:cNvPr>
          <p:cNvSpPr>
            <a:spLocks noGrp="1"/>
          </p:cNvSpPr>
          <p:nvPr>
            <p:ph type="title"/>
          </p:nvPr>
        </p:nvSpPr>
        <p:spPr>
          <a:xfrm>
            <a:off x="-541982" y="168690"/>
            <a:ext cx="10575489" cy="1044326"/>
          </a:xfrm>
        </p:spPr>
        <p:txBody>
          <a:bodyPr>
            <a:normAutofit/>
          </a:bodyPr>
          <a:lstStyle/>
          <a:p>
            <a:pPr algn="ctr"/>
            <a:r>
              <a:rPr lang="en-US" sz="2800" i="0" u="none" strike="noStrike" baseline="0" dirty="0">
                <a:solidFill>
                  <a:srgbClr val="9E145F"/>
                </a:solidFill>
                <a:latin typeface="Qualion-Black"/>
              </a:rPr>
              <a:t>Goal 5. </a:t>
            </a:r>
            <a:r>
              <a:rPr lang="en-US" sz="2800" i="0" u="none" strike="noStrike" baseline="0" dirty="0">
                <a:solidFill>
                  <a:srgbClr val="9E145F"/>
                </a:solidFill>
                <a:latin typeface="Qualion-ExtraBold"/>
              </a:rPr>
              <a:t>To introduce measures to assist work-life balance</a:t>
            </a:r>
            <a:endParaRPr lang="pl-PL" sz="2800" dirty="0">
              <a:solidFill>
                <a:srgbClr val="9E145F"/>
              </a:solidFill>
            </a:endParaRPr>
          </a:p>
        </p:txBody>
      </p:sp>
      <p:sp>
        <p:nvSpPr>
          <p:cNvPr id="3" name="Symbol zastępczy daty 2">
            <a:extLst>
              <a:ext uri="{FF2B5EF4-FFF2-40B4-BE49-F238E27FC236}">
                <a16:creationId xmlns:a16="http://schemas.microsoft.com/office/drawing/2014/main" id="{952A1974-04C6-C8D3-A9AC-FEC25E5AAB0E}"/>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26.05.2025</a:t>
            </a:r>
            <a:endParaRPr kumimoji="0" lang="en-GB"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Symbol zastępczy numeru slajdu 3">
            <a:extLst>
              <a:ext uri="{FF2B5EF4-FFF2-40B4-BE49-F238E27FC236}">
                <a16:creationId xmlns:a16="http://schemas.microsoft.com/office/drawing/2014/main" id="{C060CB25-3502-E6ED-2A42-2FA497291B8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pole tekstowe 5">
            <a:extLst>
              <a:ext uri="{FF2B5EF4-FFF2-40B4-BE49-F238E27FC236}">
                <a16:creationId xmlns:a16="http://schemas.microsoft.com/office/drawing/2014/main" id="{B4C37B19-073A-4CE8-39FF-C17CB143FBAA}"/>
              </a:ext>
            </a:extLst>
          </p:cNvPr>
          <p:cNvSpPr txBox="1"/>
          <p:nvPr/>
        </p:nvSpPr>
        <p:spPr>
          <a:xfrm>
            <a:off x="461318" y="1087514"/>
            <a:ext cx="1093820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003B64"/>
                </a:solidFill>
                <a:effectLst/>
                <a:uLnTx/>
                <a:uFillTx/>
                <a:latin typeface="Qualion-Bold"/>
                <a:ea typeface="+mn-ea"/>
                <a:cs typeface="+mn-cs"/>
              </a:rPr>
              <a:t>Establishing </a:t>
            </a:r>
            <a:r>
              <a:rPr kumimoji="0" lang="en-AU" sz="2400" b="1" i="0" u="none" strike="noStrike" kern="1200" cap="none" spc="0" normalizeH="0" baseline="0" noProof="0" dirty="0">
                <a:ln>
                  <a:noFill/>
                </a:ln>
                <a:solidFill>
                  <a:srgbClr val="003B64"/>
                </a:solidFill>
                <a:effectLst/>
                <a:uLnTx/>
                <a:uFillTx/>
                <a:latin typeface="Qualion-Bold"/>
                <a:ea typeface="+mn-ea"/>
                <a:cs typeface="+mn-cs"/>
              </a:rPr>
              <a:t>2 family rooms </a:t>
            </a:r>
            <a:r>
              <a:rPr kumimoji="0" lang="en-AU" sz="2400" b="0" i="0" u="none" strike="noStrike" kern="1200" cap="none" spc="0" normalizeH="0" baseline="0" noProof="0" dirty="0">
                <a:ln>
                  <a:noFill/>
                </a:ln>
                <a:solidFill>
                  <a:srgbClr val="003B64"/>
                </a:solidFill>
                <a:effectLst/>
                <a:uLnTx/>
                <a:uFillTx/>
                <a:latin typeface="Qualion-Bold"/>
                <a:ea typeface="+mn-ea"/>
                <a:cs typeface="+mn-cs"/>
              </a:rPr>
              <a:t>in UG units (ICCVS &amp; IFB ) for parents/ caregivers with small children - </a:t>
            </a:r>
            <a:r>
              <a:rPr kumimoji="0" lang="en-AU"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initiative supporting UG staff in keeping work-life </a:t>
            </a:r>
            <a:r>
              <a:rPr kumimoji="0" lang="en-AU"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balanc</a:t>
            </a: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a:t>
            </a:r>
            <a:br>
              <a:rPr kumimoji="0" lang="en-US" sz="2400" b="0" i="0" u="none" strike="noStrike" kern="1200" cap="none" spc="0" normalizeH="0" baseline="0" noProof="0" dirty="0">
                <a:ln>
                  <a:noFill/>
                </a:ln>
                <a:solidFill>
                  <a:srgbClr val="9E145F"/>
                </a:solidFill>
                <a:effectLst/>
                <a:uLnTx/>
                <a:uFillTx/>
                <a:latin typeface="Qualion-Bold"/>
                <a:ea typeface="+mn-ea"/>
                <a:cs typeface="+mn-cs"/>
              </a:rPr>
            </a:br>
            <a:endParaRPr kumimoji="0" lang="pl-PL" sz="2400" b="0" i="1" u="none" strike="noStrike" kern="1200" cap="none" spc="0" normalizeH="0" baseline="0" noProof="0" dirty="0">
              <a:ln>
                <a:noFill/>
              </a:ln>
              <a:solidFill>
                <a:srgbClr val="003B64"/>
              </a:solidFill>
              <a:effectLst/>
              <a:uLnTx/>
              <a:uFillTx/>
              <a:latin typeface="Qualion-BoldItalic"/>
              <a:ea typeface="+mn-ea"/>
              <a:cs typeface="+mn-cs"/>
            </a:endParaRPr>
          </a:p>
        </p:txBody>
      </p:sp>
      <p:pic>
        <p:nvPicPr>
          <p:cNvPr id="7" name="Obraz 6" descr="Obraz zawierający ściana, osoba, wewnątrz&#10;&#10;Opis wygenerowany automatycznie">
            <a:extLst>
              <a:ext uri="{FF2B5EF4-FFF2-40B4-BE49-F238E27FC236}">
                <a16:creationId xmlns:a16="http://schemas.microsoft.com/office/drawing/2014/main" id="{A63B0B92-90FF-4620-6441-869A216727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430" y="1904653"/>
            <a:ext cx="3728257" cy="3393132"/>
          </a:xfrm>
          <a:prstGeom prst="rect">
            <a:avLst/>
          </a:prstGeom>
        </p:spPr>
      </p:pic>
      <p:pic>
        <p:nvPicPr>
          <p:cNvPr id="8" name="Obraz 7" descr="Obraz zawierający ubrania, osoba, ściana, w pomieszczeniu&#10;&#10;Opis wygenerowany automatycznie">
            <a:extLst>
              <a:ext uri="{FF2B5EF4-FFF2-40B4-BE49-F238E27FC236}">
                <a16:creationId xmlns:a16="http://schemas.microsoft.com/office/drawing/2014/main" id="{FEAB2BF2-4F93-E13B-6F44-9B3F91BD4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7533" y="2057483"/>
            <a:ext cx="3728257" cy="3296221"/>
          </a:xfrm>
          <a:prstGeom prst="rect">
            <a:avLst/>
          </a:prstGeom>
        </p:spPr>
      </p:pic>
      <p:pic>
        <p:nvPicPr>
          <p:cNvPr id="9" name="Obraz 8" descr="Obraz zawierający tekst, osoba&#10;&#10;Opis wygenerowany automatycznie">
            <a:extLst>
              <a:ext uri="{FF2B5EF4-FFF2-40B4-BE49-F238E27FC236}">
                <a16:creationId xmlns:a16="http://schemas.microsoft.com/office/drawing/2014/main" id="{6DD9CC38-E6D5-DE83-1580-935F426804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2000" y="3943713"/>
            <a:ext cx="3952771" cy="2223434"/>
          </a:xfrm>
          <a:prstGeom prst="rect">
            <a:avLst/>
          </a:prstGeom>
        </p:spPr>
      </p:pic>
      <p:pic>
        <p:nvPicPr>
          <p:cNvPr id="10" name="Obraz 9" descr="Obraz zawierający ściana, ubrania, w pomieszczeniu, osoba&#10;&#10;Opis wygenerowany automatycznie">
            <a:extLst>
              <a:ext uri="{FF2B5EF4-FFF2-40B4-BE49-F238E27FC236}">
                <a16:creationId xmlns:a16="http://schemas.microsoft.com/office/drawing/2014/main" id="{3C202976-C2B6-9D7D-C800-ED6791E27F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9010" y="2131840"/>
            <a:ext cx="3596255" cy="2697190"/>
          </a:xfrm>
          <a:prstGeom prst="rect">
            <a:avLst/>
          </a:prstGeom>
        </p:spPr>
      </p:pic>
      <p:pic>
        <p:nvPicPr>
          <p:cNvPr id="11" name="Obraz 10" descr="Obraz zawierający meble, stół, krzesło, w pomieszczeniu&#10;&#10;Opis wygenerowany automatycznie">
            <a:extLst>
              <a:ext uri="{FF2B5EF4-FFF2-40B4-BE49-F238E27FC236}">
                <a16:creationId xmlns:a16="http://schemas.microsoft.com/office/drawing/2014/main" id="{35F358A9-20B6-C100-DC41-3CB7CB10A3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60045" y="4287795"/>
            <a:ext cx="3583154" cy="2389963"/>
          </a:xfrm>
          <a:prstGeom prst="rect">
            <a:avLst/>
          </a:prstGeom>
        </p:spPr>
      </p:pic>
      <p:pic>
        <p:nvPicPr>
          <p:cNvPr id="12" name="Bildobjekt 15">
            <a:extLst>
              <a:ext uri="{FF2B5EF4-FFF2-40B4-BE49-F238E27FC236}">
                <a16:creationId xmlns:a16="http://schemas.microsoft.com/office/drawing/2014/main" id="{6A3ED1CD-8B4F-88CD-98D0-70CD692C51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6959" y="37792"/>
            <a:ext cx="1818306" cy="1180621"/>
          </a:xfrm>
          <a:prstGeom prst="rect">
            <a:avLst/>
          </a:prstGeom>
        </p:spPr>
      </p:pic>
    </p:spTree>
    <p:extLst>
      <p:ext uri="{BB962C8B-B14F-4D97-AF65-F5344CB8AC3E}">
        <p14:creationId xmlns:p14="http://schemas.microsoft.com/office/powerpoint/2010/main" val="36472497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C81F1-4EE5-DC0A-0658-76800BB6A584}"/>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2EC97A9C-5689-A57D-37AD-5EE8572145C6}"/>
              </a:ext>
            </a:extLst>
          </p:cNvPr>
          <p:cNvSpPr>
            <a:spLocks noGrp="1"/>
          </p:cNvSpPr>
          <p:nvPr>
            <p:ph type="title"/>
          </p:nvPr>
        </p:nvSpPr>
        <p:spPr>
          <a:xfrm>
            <a:off x="461318" y="285631"/>
            <a:ext cx="10575489" cy="1044326"/>
          </a:xfrm>
        </p:spPr>
        <p:txBody>
          <a:bodyPr anchor="ctr">
            <a:normAutofit/>
          </a:bodyPr>
          <a:lstStyle/>
          <a:p>
            <a:r>
              <a:rPr lang="pl-PL" sz="3600" dirty="0">
                <a:solidFill>
                  <a:srgbClr val="9E145F"/>
                </a:solidFill>
              </a:rPr>
              <a:t>UG </a:t>
            </a:r>
            <a:r>
              <a:rPr lang="pl-PL" sz="3600" dirty="0" err="1">
                <a:solidFill>
                  <a:srgbClr val="9E145F"/>
                </a:solidFill>
              </a:rPr>
              <a:t>GEP’s</a:t>
            </a:r>
            <a:r>
              <a:rPr lang="pl-PL" sz="3600" dirty="0">
                <a:solidFill>
                  <a:srgbClr val="9E145F"/>
                </a:solidFill>
              </a:rPr>
              <a:t> </a:t>
            </a:r>
            <a:r>
              <a:rPr lang="pl-PL" sz="3600" dirty="0" err="1">
                <a:solidFill>
                  <a:srgbClr val="9E145F"/>
                </a:solidFill>
              </a:rPr>
              <a:t>recognition</a:t>
            </a:r>
            <a:endParaRPr lang="pl-PL" sz="3600" dirty="0">
              <a:solidFill>
                <a:srgbClr val="9E145F"/>
              </a:solidFill>
            </a:endParaRPr>
          </a:p>
        </p:txBody>
      </p:sp>
      <p:sp>
        <p:nvSpPr>
          <p:cNvPr id="3" name="Symbol zastępczy zawartości 2">
            <a:extLst>
              <a:ext uri="{FF2B5EF4-FFF2-40B4-BE49-F238E27FC236}">
                <a16:creationId xmlns:a16="http://schemas.microsoft.com/office/drawing/2014/main" id="{566C49C7-014F-C7F9-F06F-1015D2E20FF6}"/>
              </a:ext>
            </a:extLst>
          </p:cNvPr>
          <p:cNvSpPr>
            <a:spLocks noGrp="1"/>
          </p:cNvSpPr>
          <p:nvPr>
            <p:ph sz="half" idx="1"/>
          </p:nvPr>
        </p:nvSpPr>
        <p:spPr>
          <a:xfrm>
            <a:off x="461317" y="1329957"/>
            <a:ext cx="5436416" cy="4847006"/>
          </a:xfrm>
        </p:spPr>
        <p:txBody>
          <a:bodyPr>
            <a:normAutofit/>
          </a:bodyPr>
          <a:lstStyle/>
          <a:p>
            <a:pPr algn="l"/>
            <a:r>
              <a:rPr lang="en-AU" sz="1800" kern="100" noProof="0" dirty="0">
                <a:effectLst/>
              </a:rPr>
              <a:t>UG </a:t>
            </a:r>
            <a:r>
              <a:rPr lang="en-AU" sz="1800" i="0" u="none" strike="noStrike" baseline="0" noProof="0" dirty="0">
                <a:latin typeface="Arial-BoldMT"/>
              </a:rPr>
              <a:t>awarded in the area</a:t>
            </a:r>
            <a:r>
              <a:rPr lang="en-AU" sz="1800" b="1" i="0" u="none" strike="noStrike" baseline="0" noProof="0" dirty="0">
                <a:latin typeface="Arial-BoldMT"/>
              </a:rPr>
              <a:t> ‘Equality mechanisms’  </a:t>
            </a:r>
            <a:r>
              <a:rPr lang="en-AU" sz="1800" i="0" u="none" strike="noStrike" baseline="0" noProof="0" dirty="0">
                <a:latin typeface="Arial-BoldMT"/>
              </a:rPr>
              <a:t>being </a:t>
            </a:r>
            <a:r>
              <a:rPr lang="en-AU" sz="1800" i="0" u="none" strike="noStrike" baseline="0" noProof="0" dirty="0">
                <a:latin typeface="Arial" panose="020B0604020202020204" pitchFamily="34" charset="0"/>
              </a:rPr>
              <a:t>among top 3 public institutions in Poland promoting women within the competition</a:t>
            </a:r>
            <a:r>
              <a:rPr lang="en-AU" sz="1800" b="1" i="0" u="none" strike="noStrike" baseline="0" noProof="0" dirty="0">
                <a:latin typeface="Arial" panose="020B0604020202020204" pitchFamily="34" charset="0"/>
              </a:rPr>
              <a:t>: </a:t>
            </a:r>
            <a:r>
              <a:rPr lang="pl-PL" sz="1800" b="1" noProof="0" dirty="0">
                <a:latin typeface="Arial" panose="020B0604020202020204" pitchFamily="34" charset="0"/>
              </a:rPr>
              <a:t>       </a:t>
            </a:r>
            <a:r>
              <a:rPr lang="en-AU" sz="1800" b="1" u="none" strike="noStrike" baseline="0" noProof="0" dirty="0">
                <a:latin typeface="Arial" panose="020B0604020202020204" pitchFamily="34" charset="0"/>
              </a:rPr>
              <a:t>Pro-women company of the year 2024 </a:t>
            </a:r>
            <a:r>
              <a:rPr lang="en-AU" sz="1800" b="0" i="0" u="none" strike="noStrike" baseline="0" noProof="0" dirty="0">
                <a:latin typeface="Arial" panose="020B0604020202020204" pitchFamily="34" charset="0"/>
              </a:rPr>
              <a:t>organized by Kulczyk Foundation, </a:t>
            </a:r>
            <a:r>
              <a:rPr lang="en-AU" sz="1800" b="0" i="0" u="none" strike="noStrike" baseline="0" noProof="0" dirty="0">
                <a:latin typeface="ArialMT"/>
              </a:rPr>
              <a:t>Association Women’s Congress and Confederation </a:t>
            </a:r>
            <a:r>
              <a:rPr lang="en-AU" sz="1800" b="0" i="0" u="none" strike="noStrike" baseline="0" noProof="0" dirty="0" err="1">
                <a:latin typeface="ArialMT"/>
              </a:rPr>
              <a:t>Lewiatan</a:t>
            </a:r>
            <a:r>
              <a:rPr lang="en-AU" sz="1800" b="0" i="0" u="none" strike="noStrike" baseline="0" noProof="0" dirty="0">
                <a:latin typeface="ArialMT"/>
              </a:rPr>
              <a:t>.</a:t>
            </a:r>
            <a:r>
              <a:rPr lang="en-AU" sz="1800" kern="100" noProof="0" dirty="0">
                <a:effectLst/>
              </a:rPr>
              <a:t> (September 2024).</a:t>
            </a:r>
          </a:p>
          <a:p>
            <a:pPr>
              <a:lnSpc>
                <a:spcPct val="90000"/>
              </a:lnSpc>
              <a:spcAft>
                <a:spcPts val="800"/>
              </a:spcAft>
            </a:pPr>
            <a:r>
              <a:rPr lang="en-AU" sz="1800" noProof="0" dirty="0">
                <a:latin typeface="Arial" panose="020B0604020202020204" pitchFamily="34" charset="0"/>
              </a:rPr>
              <a:t>UG </a:t>
            </a:r>
            <a:r>
              <a:rPr lang="en-AU" sz="1800" b="1" noProof="0" dirty="0">
                <a:latin typeface="Arial" panose="020B0604020202020204" pitchFamily="34" charset="0"/>
              </a:rPr>
              <a:t>ranked first in Poland </a:t>
            </a:r>
            <a:r>
              <a:rPr lang="en-AU" sz="1800" noProof="0" dirty="0">
                <a:latin typeface="Arial" panose="020B0604020202020204" pitchFamily="34" charset="0"/>
              </a:rPr>
              <a:t>and 13. and 16. globally in terms of the implementation of the Objective 5. </a:t>
            </a:r>
            <a:r>
              <a:rPr lang="en-AU" sz="1800" i="1" noProof="0" dirty="0">
                <a:latin typeface="Arial" panose="020B0604020202020204" pitchFamily="34" charset="0"/>
              </a:rPr>
              <a:t>Gender equality </a:t>
            </a:r>
            <a:r>
              <a:rPr lang="en-AU" sz="1800" noProof="0" dirty="0">
                <a:latin typeface="Arial" panose="020B0604020202020204" pitchFamily="34" charset="0"/>
              </a:rPr>
              <a:t>of the 17 UN SDG, according to the </a:t>
            </a:r>
            <a:r>
              <a:rPr lang="en-AU" sz="1800" b="1" noProof="0" dirty="0">
                <a:latin typeface="Arial" panose="020B0604020202020204" pitchFamily="34" charset="0"/>
              </a:rPr>
              <a:t>Times Higher Education Impact Ranking </a:t>
            </a:r>
            <a:r>
              <a:rPr lang="en-AU" sz="1800" noProof="0" dirty="0">
                <a:latin typeface="Arial" panose="020B0604020202020204" pitchFamily="34" charset="0"/>
              </a:rPr>
              <a:t>2023 and 2024 respectively</a:t>
            </a:r>
            <a:endParaRPr lang="en-AU" sz="1500" kern="100" noProof="0" dirty="0"/>
          </a:p>
          <a:p>
            <a:pPr>
              <a:lnSpc>
                <a:spcPct val="90000"/>
              </a:lnSpc>
              <a:spcAft>
                <a:spcPts val="800"/>
              </a:spcAft>
            </a:pPr>
            <a:r>
              <a:rPr lang="en-AU" sz="1800" kern="100" noProof="0" dirty="0">
                <a:effectLst/>
              </a:rPr>
              <a:t>UG invited to join the </a:t>
            </a:r>
            <a:r>
              <a:rPr lang="en-AU" sz="1800" b="1" kern="100" noProof="0" dirty="0">
                <a:effectLst/>
              </a:rPr>
              <a:t>WIGE CoP  </a:t>
            </a:r>
            <a:r>
              <a:rPr lang="en-AU" sz="1800" kern="100" noProof="0" dirty="0">
                <a:effectLst/>
              </a:rPr>
              <a:t>–</a:t>
            </a:r>
            <a:r>
              <a:rPr lang="en-AU" sz="1800" b="1" kern="100" noProof="0" dirty="0">
                <a:effectLst/>
              </a:rPr>
              <a:t>INSPIRE </a:t>
            </a:r>
            <a:r>
              <a:rPr lang="pl-PL" sz="1800" b="1" kern="100" noProof="0" dirty="0" err="1">
                <a:effectLst/>
              </a:rPr>
              <a:t>Programme</a:t>
            </a:r>
            <a:r>
              <a:rPr lang="pl-PL" sz="1800" b="1" kern="100" noProof="0" dirty="0">
                <a:effectLst/>
              </a:rPr>
              <a:t> </a:t>
            </a:r>
            <a:r>
              <a:rPr lang="en-AU" sz="1800" b="1" kern="100" noProof="0" dirty="0">
                <a:effectLst/>
              </a:rPr>
              <a:t>– European Centre of Excellence on Inclusive Gender Equality in Research &amp; Innovation</a:t>
            </a:r>
            <a:r>
              <a:rPr lang="en-AU" sz="1800" kern="100" noProof="0" dirty="0">
                <a:effectLst/>
              </a:rPr>
              <a:t>: Creating Knowledge &amp; Engaging in Collaborative Action (February 2025)</a:t>
            </a:r>
          </a:p>
        </p:txBody>
      </p:sp>
      <p:pic>
        <p:nvPicPr>
          <p:cNvPr id="7" name="Obraz 6">
            <a:extLst>
              <a:ext uri="{FF2B5EF4-FFF2-40B4-BE49-F238E27FC236}">
                <a16:creationId xmlns:a16="http://schemas.microsoft.com/office/drawing/2014/main" id="{3CD39103-4C86-758A-446C-7B591501E7AD}"/>
              </a:ext>
            </a:extLst>
          </p:cNvPr>
          <p:cNvPicPr>
            <a:picLocks noChangeAspect="1"/>
          </p:cNvPicPr>
          <p:nvPr/>
        </p:nvPicPr>
        <p:blipFill>
          <a:blip r:embed="rId2"/>
          <a:srcRect l="17307" r="7982"/>
          <a:stretch/>
        </p:blipFill>
        <p:spPr>
          <a:xfrm>
            <a:off x="6560598" y="105466"/>
            <a:ext cx="4576400" cy="4180650"/>
          </a:xfrm>
          <a:prstGeom prst="rect">
            <a:avLst/>
          </a:prstGeom>
          <a:noFill/>
        </p:spPr>
      </p:pic>
      <p:sp>
        <p:nvSpPr>
          <p:cNvPr id="12" name="Date Placeholder 4">
            <a:extLst>
              <a:ext uri="{FF2B5EF4-FFF2-40B4-BE49-F238E27FC236}">
                <a16:creationId xmlns:a16="http://schemas.microsoft.com/office/drawing/2014/main" id="{57492F9E-266F-4075-38E0-0F79471D96F3}"/>
              </a:ext>
            </a:extLst>
          </p:cNvPr>
          <p:cNvSpPr>
            <a:spLocks noGrp="1"/>
          </p:cNvSpPr>
          <p:nvPr>
            <p:ph type="dt" sz="half" idx="10"/>
          </p:nvPr>
        </p:nvSpPr>
        <p:spPr>
          <a:xfrm>
            <a:off x="9172956" y="6382181"/>
            <a:ext cx="1247776" cy="28733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26.05.2025</a:t>
            </a:r>
            <a:endParaRPr kumimoji="0" lang="en-GB"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Symbol zastępczy numeru slajdu 4">
            <a:extLst>
              <a:ext uri="{FF2B5EF4-FFF2-40B4-BE49-F238E27FC236}">
                <a16:creationId xmlns:a16="http://schemas.microsoft.com/office/drawing/2014/main" id="{DC89B28E-9437-1DD3-36C2-EC29F0E7F2AF}"/>
              </a:ext>
            </a:extLst>
          </p:cNvPr>
          <p:cNvSpPr>
            <a:spLocks noGrp="1"/>
          </p:cNvSpPr>
          <p:nvPr>
            <p:ph type="sldNum" sz="quarter" idx="12"/>
          </p:nvPr>
        </p:nvSpPr>
        <p:spPr>
          <a:xfrm>
            <a:off x="10527638" y="6390419"/>
            <a:ext cx="509170" cy="287339"/>
          </a:xfrm>
        </p:spPr>
        <p:txBody>
          <a:bodyPr anchor="b">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52</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9" name="Obraz 8" descr="Obraz zawierający design, Grafika, Wielobarwność&#10;&#10;Opis wygenerowany automatycznie">
            <a:extLst>
              <a:ext uri="{FF2B5EF4-FFF2-40B4-BE49-F238E27FC236}">
                <a16:creationId xmlns:a16="http://schemas.microsoft.com/office/drawing/2014/main" id="{27D546C1-435C-94C8-98B2-52D80737A1CF}"/>
              </a:ext>
            </a:extLst>
          </p:cNvPr>
          <p:cNvPicPr>
            <a:picLocks noChangeAspect="1"/>
          </p:cNvPicPr>
          <p:nvPr/>
        </p:nvPicPr>
        <p:blipFill>
          <a:blip r:embed="rId3"/>
          <a:stretch>
            <a:fillRect/>
          </a:stretch>
        </p:blipFill>
        <p:spPr>
          <a:xfrm>
            <a:off x="7030376" y="4102112"/>
            <a:ext cx="2766468" cy="2074851"/>
          </a:xfrm>
          <a:prstGeom prst="rect">
            <a:avLst/>
          </a:prstGeom>
        </p:spPr>
      </p:pic>
    </p:spTree>
    <p:extLst>
      <p:ext uri="{BB962C8B-B14F-4D97-AF65-F5344CB8AC3E}">
        <p14:creationId xmlns:p14="http://schemas.microsoft.com/office/powerpoint/2010/main" val="13494104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C0084D-0E4D-DF83-B9ED-C025CCAE1C0E}"/>
              </a:ext>
            </a:extLst>
          </p:cNvPr>
          <p:cNvSpPr>
            <a:spLocks noGrp="1"/>
          </p:cNvSpPr>
          <p:nvPr>
            <p:ph type="title"/>
          </p:nvPr>
        </p:nvSpPr>
        <p:spPr>
          <a:xfrm>
            <a:off x="728487" y="256032"/>
            <a:ext cx="10626899" cy="1086735"/>
          </a:xfrm>
        </p:spPr>
        <p:txBody>
          <a:bodyPr anchor="ctr">
            <a:normAutofit/>
          </a:bodyPr>
          <a:lstStyle/>
          <a:p>
            <a:r>
              <a:rPr lang="pl-PL" sz="3600" dirty="0">
                <a:solidFill>
                  <a:srgbClr val="9E145F"/>
                </a:solidFill>
              </a:rPr>
              <a:t>          UG </a:t>
            </a:r>
            <a:r>
              <a:rPr lang="pl-PL" sz="3600" dirty="0" err="1">
                <a:solidFill>
                  <a:srgbClr val="9E145F"/>
                </a:solidFill>
              </a:rPr>
              <a:t>GEP’s</a:t>
            </a:r>
            <a:r>
              <a:rPr lang="pl-PL" sz="3600" dirty="0">
                <a:solidFill>
                  <a:srgbClr val="9E145F"/>
                </a:solidFill>
              </a:rPr>
              <a:t> </a:t>
            </a:r>
            <a:r>
              <a:rPr lang="pl-PL" sz="3600" dirty="0" err="1">
                <a:solidFill>
                  <a:srgbClr val="9E145F"/>
                </a:solidFill>
              </a:rPr>
              <a:t>recgnition</a:t>
            </a:r>
            <a:endParaRPr lang="pl-PL" sz="3600" dirty="0">
              <a:solidFill>
                <a:srgbClr val="9E145F"/>
              </a:solidFill>
            </a:endParaRPr>
          </a:p>
        </p:txBody>
      </p:sp>
      <p:sp>
        <p:nvSpPr>
          <p:cNvPr id="3" name="Symbol zastępczy zawartości 2">
            <a:extLst>
              <a:ext uri="{FF2B5EF4-FFF2-40B4-BE49-F238E27FC236}">
                <a16:creationId xmlns:a16="http://schemas.microsoft.com/office/drawing/2014/main" id="{1A0AA0A3-E0B7-9BB0-1E5F-90FF242157D7}"/>
              </a:ext>
            </a:extLst>
          </p:cNvPr>
          <p:cNvSpPr>
            <a:spLocks noGrp="1"/>
          </p:cNvSpPr>
          <p:nvPr>
            <p:ph sz="half" idx="2"/>
          </p:nvPr>
        </p:nvSpPr>
        <p:spPr>
          <a:xfrm>
            <a:off x="237596" y="1342767"/>
            <a:ext cx="7648462" cy="4461557"/>
          </a:xfrm>
        </p:spPr>
        <p:txBody>
          <a:bodyPr>
            <a:normAutofit fontScale="47500" lnSpcReduction="20000"/>
          </a:bodyPr>
          <a:lstStyle/>
          <a:p>
            <a:pPr marL="0" indent="0">
              <a:buNone/>
            </a:pPr>
            <a:r>
              <a:rPr lang="en-AU" sz="4400" b="1" kern="100" noProof="0" dirty="0"/>
              <a:t>EU Gender Equality Champion in Research and Innovation</a:t>
            </a:r>
          </a:p>
          <a:p>
            <a:pPr marL="0" indent="0">
              <a:buNone/>
            </a:pPr>
            <a:r>
              <a:rPr lang="en-AU" sz="4400" b="1" kern="100" noProof="0" dirty="0"/>
              <a:t>University of Gdańsk - Newcomer Gender Equality Champion 2024</a:t>
            </a:r>
            <a:endParaRPr lang="en-AU" sz="4400" b="1" kern="100" noProof="0" dirty="0">
              <a:effectLst/>
            </a:endParaRPr>
          </a:p>
          <a:p>
            <a:pPr marL="0" indent="0">
              <a:buNone/>
            </a:pPr>
            <a:endParaRPr lang="en-AU" sz="2000" i="1" kern="100" noProof="0" dirty="0"/>
          </a:p>
          <a:p>
            <a:pPr marL="0" indent="0">
              <a:buNone/>
            </a:pPr>
            <a:r>
              <a:rPr lang="en-AU" sz="2000" i="1" kern="100" noProof="0" dirty="0"/>
              <a:t>„</a:t>
            </a:r>
            <a:r>
              <a:rPr lang="en-AU" sz="3800" i="1" noProof="0" dirty="0"/>
              <a:t>The University of Gdansk has made impressive strides in gender equality by implementing its first Gender Equality Plan. This initiative has also inspired and supported other institutions in the region and beyond. ”  </a:t>
            </a:r>
          </a:p>
          <a:p>
            <a:pPr marL="0" indent="0">
              <a:buNone/>
            </a:pPr>
            <a:r>
              <a:rPr lang="en-AU" i="1" noProof="0" dirty="0"/>
              <a:t>                    EU </a:t>
            </a:r>
            <a:r>
              <a:rPr lang="en-AU" noProof="0" dirty="0"/>
              <a:t>Commissioner Ekaterina </a:t>
            </a:r>
            <a:r>
              <a:rPr lang="en-AU" noProof="0" dirty="0" err="1"/>
              <a:t>Zaharieva</a:t>
            </a:r>
            <a:endParaRPr lang="en-AU" noProof="0" dirty="0"/>
          </a:p>
          <a:p>
            <a:pPr marL="0" indent="0">
              <a:buNone/>
            </a:pPr>
            <a:endParaRPr lang="en-AU" noProof="0" dirty="0"/>
          </a:p>
          <a:p>
            <a:pPr marL="0" indent="0">
              <a:buNone/>
            </a:pPr>
            <a:r>
              <a:rPr lang="en-AU" sz="3800" noProof="0" dirty="0"/>
              <a:t>A prize of €100,000 for the University of Gdańsk</a:t>
            </a:r>
            <a:endParaRPr lang="en-AU" sz="3800" i="1" noProof="0" dirty="0"/>
          </a:p>
          <a:p>
            <a:pPr marL="0" indent="0">
              <a:buNone/>
            </a:pPr>
            <a:r>
              <a:rPr lang="en-AU" sz="4200" noProof="0" dirty="0"/>
              <a:t>The prize is designed by the European</a:t>
            </a:r>
          </a:p>
          <a:p>
            <a:pPr marL="36000" indent="0">
              <a:lnSpc>
                <a:spcPct val="120000"/>
              </a:lnSpc>
              <a:spcBef>
                <a:spcPts val="0"/>
              </a:spcBef>
              <a:buNone/>
            </a:pPr>
            <a:r>
              <a:rPr lang="en-AU" sz="4200" noProof="0" dirty="0"/>
              <a:t>Commission Directorate-General for </a:t>
            </a:r>
          </a:p>
          <a:p>
            <a:pPr marL="36000" indent="0">
              <a:lnSpc>
                <a:spcPct val="120000"/>
              </a:lnSpc>
              <a:spcBef>
                <a:spcPts val="0"/>
              </a:spcBef>
              <a:buNone/>
            </a:pPr>
            <a:r>
              <a:rPr lang="en-AU" sz="4200" noProof="0" dirty="0"/>
              <a:t>Research and Innovation, managed by </a:t>
            </a:r>
          </a:p>
          <a:p>
            <a:pPr marL="36000" indent="0">
              <a:lnSpc>
                <a:spcPct val="120000"/>
              </a:lnSpc>
              <a:spcBef>
                <a:spcPts val="0"/>
              </a:spcBef>
              <a:buNone/>
            </a:pPr>
            <a:r>
              <a:rPr lang="en-AU" sz="4200" noProof="0" dirty="0"/>
              <a:t>the European Research Executive Agency </a:t>
            </a:r>
            <a:endParaRPr lang="en-AU" sz="4200" i="1" noProof="0" dirty="0"/>
          </a:p>
        </p:txBody>
      </p:sp>
      <p:sp>
        <p:nvSpPr>
          <p:cNvPr id="20" name="Date Placeholder 6">
            <a:extLst>
              <a:ext uri="{FF2B5EF4-FFF2-40B4-BE49-F238E27FC236}">
                <a16:creationId xmlns:a16="http://schemas.microsoft.com/office/drawing/2014/main" id="{5E9379E0-1323-0E5C-1124-6470BC1C97C4}"/>
              </a:ext>
            </a:extLst>
          </p:cNvPr>
          <p:cNvSpPr>
            <a:spLocks noGrp="1"/>
          </p:cNvSpPr>
          <p:nvPr>
            <p:ph type="dt" sz="half" idx="10"/>
          </p:nvPr>
        </p:nvSpPr>
        <p:spPr>
          <a:xfrm>
            <a:off x="9172956" y="6382181"/>
            <a:ext cx="1247776" cy="28733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26.05.2025</a:t>
            </a:r>
            <a:endParaRPr kumimoji="0" lang="en-GB"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Symbol zastępczy numeru slajdu 4">
            <a:extLst>
              <a:ext uri="{FF2B5EF4-FFF2-40B4-BE49-F238E27FC236}">
                <a16:creationId xmlns:a16="http://schemas.microsoft.com/office/drawing/2014/main" id="{55A6BC0A-AFE2-73B4-2B76-493996C528B1}"/>
              </a:ext>
            </a:extLst>
          </p:cNvPr>
          <p:cNvSpPr>
            <a:spLocks noGrp="1"/>
          </p:cNvSpPr>
          <p:nvPr>
            <p:ph type="sldNum" sz="quarter" idx="12"/>
          </p:nvPr>
        </p:nvSpPr>
        <p:spPr>
          <a:xfrm>
            <a:off x="10527638" y="6390419"/>
            <a:ext cx="509170" cy="287339"/>
          </a:xfrm>
        </p:spPr>
        <p:txBody>
          <a:bodyPr anchor="b">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53</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39" name="Obraz 38" descr="Obraz zawierający ubrania, osoba, Ludzka twarz, uśmiech&#10;&#10;Zawartość wygenerowana przez sztuczną inteligencję może być niepoprawna.">
            <a:extLst>
              <a:ext uri="{FF2B5EF4-FFF2-40B4-BE49-F238E27FC236}">
                <a16:creationId xmlns:a16="http://schemas.microsoft.com/office/drawing/2014/main" id="{F2D705E7-9FDA-8D0B-424E-FDBAA626FA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6210" y="188480"/>
            <a:ext cx="3615789" cy="2410525"/>
          </a:xfrm>
          <a:prstGeom prst="rect">
            <a:avLst/>
          </a:prstGeom>
        </p:spPr>
      </p:pic>
      <p:pic>
        <p:nvPicPr>
          <p:cNvPr id="4" name="Obraz 3" descr="Obraz zawierający ubrania, osoba, uśmiech, w pomieszczeniu&#10;&#10;Zawartość wygenerowana przez sztuczną inteligencję może być niepoprawna.">
            <a:extLst>
              <a:ext uri="{FF2B5EF4-FFF2-40B4-BE49-F238E27FC236}">
                <a16:creationId xmlns:a16="http://schemas.microsoft.com/office/drawing/2014/main" id="{ED733023-8C97-0194-E2FB-CB30E1317F60}"/>
              </a:ext>
            </a:extLst>
          </p:cNvPr>
          <p:cNvPicPr>
            <a:picLocks noChangeAspect="1"/>
          </p:cNvPicPr>
          <p:nvPr/>
        </p:nvPicPr>
        <p:blipFill>
          <a:blip r:embed="rId3"/>
          <a:stretch>
            <a:fillRect/>
          </a:stretch>
        </p:blipFill>
        <p:spPr>
          <a:xfrm>
            <a:off x="5308600" y="3524518"/>
            <a:ext cx="4736438" cy="3153240"/>
          </a:xfrm>
          <a:prstGeom prst="rect">
            <a:avLst/>
          </a:prstGeom>
        </p:spPr>
      </p:pic>
      <p:pic>
        <p:nvPicPr>
          <p:cNvPr id="6" name="Obraz 5" descr="Obraz zawierający Ludzka twarz, ubrania, osoba, uśmiech&#10;&#10;Zawartość wygenerowana przez sztuczną inteligencję może być niepoprawna.">
            <a:extLst>
              <a:ext uri="{FF2B5EF4-FFF2-40B4-BE49-F238E27FC236}">
                <a16:creationId xmlns:a16="http://schemas.microsoft.com/office/drawing/2014/main" id="{D58172DB-0946-2B94-C0B9-40935CDE0B1F}"/>
              </a:ext>
            </a:extLst>
          </p:cNvPr>
          <p:cNvPicPr>
            <a:picLocks noChangeAspect="1"/>
          </p:cNvPicPr>
          <p:nvPr/>
        </p:nvPicPr>
        <p:blipFill>
          <a:blip r:embed="rId4"/>
          <a:stretch>
            <a:fillRect/>
          </a:stretch>
        </p:blipFill>
        <p:spPr>
          <a:xfrm>
            <a:off x="9454482" y="3048000"/>
            <a:ext cx="2737517" cy="2053138"/>
          </a:xfrm>
          <a:prstGeom prst="rect">
            <a:avLst/>
          </a:prstGeom>
        </p:spPr>
      </p:pic>
    </p:spTree>
    <p:extLst>
      <p:ext uri="{BB962C8B-B14F-4D97-AF65-F5344CB8AC3E}">
        <p14:creationId xmlns:p14="http://schemas.microsoft.com/office/powerpoint/2010/main" val="32623739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1479DB9-7809-EF88-A17F-9DA8E8F0B39F}"/>
              </a:ext>
            </a:extLst>
          </p:cNvPr>
          <p:cNvSpPr>
            <a:spLocks noGrp="1"/>
          </p:cNvSpPr>
          <p:nvPr>
            <p:ph type="title"/>
          </p:nvPr>
        </p:nvSpPr>
        <p:spPr>
          <a:xfrm>
            <a:off x="461319" y="285631"/>
            <a:ext cx="7120582" cy="1044326"/>
          </a:xfrm>
        </p:spPr>
        <p:txBody>
          <a:bodyPr anchor="ctr">
            <a:normAutofit/>
          </a:bodyPr>
          <a:lstStyle/>
          <a:p>
            <a:r>
              <a:rPr lang="pl-PL" dirty="0">
                <a:solidFill>
                  <a:srgbClr val="9E145F"/>
                </a:solidFill>
              </a:rPr>
              <a:t>GEP for 2024 - 2028</a:t>
            </a:r>
          </a:p>
        </p:txBody>
      </p:sp>
      <p:sp>
        <p:nvSpPr>
          <p:cNvPr id="12" name="Content Placeholder 2">
            <a:extLst>
              <a:ext uri="{FF2B5EF4-FFF2-40B4-BE49-F238E27FC236}">
                <a16:creationId xmlns:a16="http://schemas.microsoft.com/office/drawing/2014/main" id="{DCC12E72-5202-5AFD-8B2A-A2CA93292A84}"/>
              </a:ext>
            </a:extLst>
          </p:cNvPr>
          <p:cNvSpPr>
            <a:spLocks noGrp="1"/>
          </p:cNvSpPr>
          <p:nvPr>
            <p:ph sz="half" idx="1"/>
          </p:nvPr>
        </p:nvSpPr>
        <p:spPr>
          <a:xfrm>
            <a:off x="461319" y="1210619"/>
            <a:ext cx="5287731" cy="4801244"/>
          </a:xfrm>
        </p:spPr>
        <p:txBody>
          <a:bodyPr>
            <a:normAutofit fontScale="92500" lnSpcReduction="20000"/>
          </a:bodyPr>
          <a:lstStyle/>
          <a:p>
            <a:r>
              <a:rPr lang="en-AU" noProof="0" dirty="0"/>
              <a:t>GEP is in compliance with the </a:t>
            </a:r>
            <a:r>
              <a:rPr lang="en-AU" b="1" noProof="0" dirty="0"/>
              <a:t>University of Gdansk Strategy 2025-2030  - Goal 3: Openness, Social Responsibility, and Internationalisation of the University</a:t>
            </a:r>
            <a:r>
              <a:rPr lang="en-AU" noProof="0" dirty="0"/>
              <a:t>  - </a:t>
            </a:r>
          </a:p>
          <a:p>
            <a:pPr marL="0" indent="0">
              <a:buNone/>
            </a:pPr>
            <a:endParaRPr lang="pl-PL" noProof="0" dirty="0"/>
          </a:p>
          <a:p>
            <a:pPr marL="0" indent="0">
              <a:buNone/>
            </a:pPr>
            <a:r>
              <a:rPr lang="en-AU" noProof="0" dirty="0"/>
              <a:t>GEP 2024-2028 is focused on the development and implementation of a model of social inclusion, building a sense of security, counteracting discrimination and social inequality and creating academic culture of equity</a:t>
            </a:r>
          </a:p>
        </p:txBody>
      </p:sp>
      <p:pic>
        <p:nvPicPr>
          <p:cNvPr id="7" name="Symbol zastępczy zawartości 6" descr="Obraz zawierający tekst, zrzut ekranu, design, projekt graficzny&#10;&#10;Zawartość wygenerowana przez sztuczną inteligencję może być niepoprawna.">
            <a:extLst>
              <a:ext uri="{FF2B5EF4-FFF2-40B4-BE49-F238E27FC236}">
                <a16:creationId xmlns:a16="http://schemas.microsoft.com/office/drawing/2014/main" id="{024630A6-9333-D39A-13EB-06DE616BDDFF}"/>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001973" y="1375719"/>
            <a:ext cx="4801244" cy="4801244"/>
          </a:xfrm>
          <a:noFill/>
        </p:spPr>
      </p:pic>
      <p:sp>
        <p:nvSpPr>
          <p:cNvPr id="14" name="Date Placeholder 4">
            <a:extLst>
              <a:ext uri="{FF2B5EF4-FFF2-40B4-BE49-F238E27FC236}">
                <a16:creationId xmlns:a16="http://schemas.microsoft.com/office/drawing/2014/main" id="{78D40F7B-D50F-0D64-E90E-06153AF060D1}"/>
              </a:ext>
            </a:extLst>
          </p:cNvPr>
          <p:cNvSpPr>
            <a:spLocks noGrp="1"/>
          </p:cNvSpPr>
          <p:nvPr>
            <p:ph type="dt" sz="half" idx="10"/>
          </p:nvPr>
        </p:nvSpPr>
        <p:spPr>
          <a:xfrm>
            <a:off x="9172956" y="6382181"/>
            <a:ext cx="1247776" cy="28733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26.05.2025</a:t>
            </a:r>
            <a:endParaRPr kumimoji="0" lang="en-GB"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Symbol zastępczy numeru slajdu 4">
            <a:extLst>
              <a:ext uri="{FF2B5EF4-FFF2-40B4-BE49-F238E27FC236}">
                <a16:creationId xmlns:a16="http://schemas.microsoft.com/office/drawing/2014/main" id="{C5D5CE6F-D6AF-0405-07E6-F4BA3F4E1D15}"/>
              </a:ext>
            </a:extLst>
          </p:cNvPr>
          <p:cNvSpPr>
            <a:spLocks noGrp="1"/>
          </p:cNvSpPr>
          <p:nvPr>
            <p:ph type="sldNum" sz="quarter" idx="12"/>
          </p:nvPr>
        </p:nvSpPr>
        <p:spPr>
          <a:xfrm>
            <a:off x="10527638" y="6390419"/>
            <a:ext cx="509170" cy="287339"/>
          </a:xfrm>
        </p:spPr>
        <p:txBody>
          <a:bodyPr anchor="b">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54</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3" name="Bildobjekt 15">
            <a:extLst>
              <a:ext uri="{FF2B5EF4-FFF2-40B4-BE49-F238E27FC236}">
                <a16:creationId xmlns:a16="http://schemas.microsoft.com/office/drawing/2014/main" id="{CE5874A8-F8AA-EF28-6700-220B9D4714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8503" y="6802"/>
            <a:ext cx="2108305" cy="1368917"/>
          </a:xfrm>
          <a:prstGeom prst="rect">
            <a:avLst/>
          </a:prstGeom>
        </p:spPr>
      </p:pic>
    </p:spTree>
    <p:extLst>
      <p:ext uri="{BB962C8B-B14F-4D97-AF65-F5344CB8AC3E}">
        <p14:creationId xmlns:p14="http://schemas.microsoft.com/office/powerpoint/2010/main" val="35565537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1B67DAB-D318-0DF2-DD81-DCB25293F14F}"/>
              </a:ext>
            </a:extLst>
          </p:cNvPr>
          <p:cNvSpPr>
            <a:spLocks noGrp="1"/>
          </p:cNvSpPr>
          <p:nvPr>
            <p:ph type="title"/>
          </p:nvPr>
        </p:nvSpPr>
        <p:spPr>
          <a:xfrm>
            <a:off x="-778645" y="109957"/>
            <a:ext cx="10575489" cy="1044326"/>
          </a:xfrm>
        </p:spPr>
        <p:txBody>
          <a:bodyPr>
            <a:normAutofit/>
          </a:bodyPr>
          <a:lstStyle/>
          <a:p>
            <a:pPr algn="ctr"/>
            <a:r>
              <a:rPr lang="en-AU" sz="2800" noProof="0" dirty="0">
                <a:solidFill>
                  <a:srgbClr val="9E145F"/>
                </a:solidFill>
              </a:rPr>
              <a:t>Sustainability effects of the GEP’s actions</a:t>
            </a:r>
          </a:p>
        </p:txBody>
      </p:sp>
      <p:sp>
        <p:nvSpPr>
          <p:cNvPr id="3" name="Symbol zastępczy zawartości 2">
            <a:extLst>
              <a:ext uri="{FF2B5EF4-FFF2-40B4-BE49-F238E27FC236}">
                <a16:creationId xmlns:a16="http://schemas.microsoft.com/office/drawing/2014/main" id="{BB05BC09-434B-8324-597F-83B7B57F0750}"/>
              </a:ext>
            </a:extLst>
          </p:cNvPr>
          <p:cNvSpPr>
            <a:spLocks noGrp="1"/>
          </p:cNvSpPr>
          <p:nvPr>
            <p:ph idx="1"/>
          </p:nvPr>
        </p:nvSpPr>
        <p:spPr>
          <a:xfrm>
            <a:off x="461318" y="1154283"/>
            <a:ext cx="10575490" cy="4806778"/>
          </a:xfrm>
        </p:spPr>
        <p:txBody>
          <a:bodyPr>
            <a:normAutofit fontScale="70000" lnSpcReduction="20000"/>
          </a:bodyPr>
          <a:lstStyle/>
          <a:p>
            <a:r>
              <a:rPr lang="pl-PL" b="1" dirty="0"/>
              <a:t>„</a:t>
            </a:r>
            <a:r>
              <a:rPr lang="en-AU" b="1" noProof="0" dirty="0"/>
              <a:t>I include gender in research Award” </a:t>
            </a:r>
            <a:r>
              <a:rPr lang="en-AU" noProof="0" dirty="0"/>
              <a:t>for MSc and PhD thesis </a:t>
            </a:r>
          </a:p>
          <a:p>
            <a:pPr>
              <a:buFont typeface="Wingdings" panose="05000000000000000000" pitchFamily="2" charset="2"/>
              <a:buChar char="Ø"/>
            </a:pPr>
            <a:r>
              <a:rPr lang="en-AU" noProof="0" dirty="0"/>
              <a:t> 	- Rector’s funding (from 2024)</a:t>
            </a:r>
          </a:p>
          <a:p>
            <a:pPr>
              <a:buFont typeface="Wingdings" panose="05000000000000000000" pitchFamily="2" charset="2"/>
              <a:buChar char="Ø"/>
            </a:pPr>
            <a:r>
              <a:rPr lang="en-AU" noProof="0" dirty="0"/>
              <a:t> 	- expanding award for Post Doctoral researchers (from 2025)</a:t>
            </a:r>
          </a:p>
          <a:p>
            <a:r>
              <a:rPr lang="en-AU" b="1" noProof="0" dirty="0"/>
              <a:t>Joanna Schopenhauer Rector’s Award </a:t>
            </a:r>
            <a:r>
              <a:rPr lang="en-AU" noProof="0" dirty="0"/>
              <a:t>for women professors (from 2024)</a:t>
            </a:r>
          </a:p>
          <a:p>
            <a:endParaRPr lang="en-AU" noProof="0" dirty="0"/>
          </a:p>
          <a:p>
            <a:r>
              <a:rPr lang="en-AU" b="1" noProof="0" dirty="0"/>
              <a:t>Mentoring programme </a:t>
            </a:r>
            <a:r>
              <a:rPr lang="pl-PL" b="1" noProof="0" dirty="0"/>
              <a:t>i</a:t>
            </a:r>
            <a:r>
              <a:rPr lang="en-AU" b="1" noProof="0" dirty="0" err="1"/>
              <a:t>nsite</a:t>
            </a:r>
            <a:r>
              <a:rPr lang="en-AU" b="1" noProof="0" dirty="0"/>
              <a:t> and  beyond UG – </a:t>
            </a:r>
            <a:r>
              <a:rPr lang="en-AU" noProof="0" dirty="0"/>
              <a:t>training for potential mentors from 3 Fahrenheit universities (March 2024</a:t>
            </a:r>
          </a:p>
          <a:p>
            <a:endParaRPr lang="en-AU" b="1" noProof="0" dirty="0"/>
          </a:p>
          <a:p>
            <a:r>
              <a:rPr lang="en-AU" b="1" noProof="0" dirty="0"/>
              <a:t>Webpages development: </a:t>
            </a:r>
            <a:r>
              <a:rPr lang="en-AU" i="1" noProof="0" dirty="0"/>
              <a:t>Women in UG </a:t>
            </a:r>
            <a:r>
              <a:rPr lang="en-AU" noProof="0" dirty="0"/>
              <a:t>and </a:t>
            </a:r>
            <a:r>
              <a:rPr lang="en-AU" i="1" noProof="0" dirty="0"/>
              <a:t>Senate’s Commission for Social Responsibility</a:t>
            </a:r>
          </a:p>
          <a:p>
            <a:endParaRPr lang="en-AU" sz="2800" b="1" noProof="0" dirty="0"/>
          </a:p>
          <a:p>
            <a:r>
              <a:rPr lang="en-AU" sz="2800" b="1" noProof="0" dirty="0"/>
              <a:t>Fahrenheit Women’s Club </a:t>
            </a:r>
            <a:r>
              <a:rPr lang="en-AU" sz="2800" noProof="0" dirty="0"/>
              <a:t>integrating women and </a:t>
            </a:r>
            <a:r>
              <a:rPr lang="en-AU" noProof="0" dirty="0"/>
              <a:t>men </a:t>
            </a:r>
            <a:r>
              <a:rPr lang="en-AU" sz="2800" noProof="0" dirty="0"/>
              <a:t>from 3 Gdansk universities and</a:t>
            </a:r>
            <a:r>
              <a:rPr lang="en-AU" noProof="0" dirty="0"/>
              <a:t> </a:t>
            </a:r>
            <a:r>
              <a:rPr lang="en-AU" sz="2800" noProof="0" dirty="0"/>
              <a:t>jointed by members from other academic  and non-academic institutions, art academies,</a:t>
            </a:r>
            <a:r>
              <a:rPr lang="en-AU" noProof="0" dirty="0"/>
              <a:t> cultural institutions, local authorities, NGO’s and others.</a:t>
            </a:r>
            <a:endParaRPr lang="en-AU" sz="2800" noProof="0" dirty="0"/>
          </a:p>
          <a:p>
            <a:pPr marL="0" indent="0">
              <a:buNone/>
            </a:pPr>
            <a:endParaRPr lang="pl-PL" dirty="0"/>
          </a:p>
        </p:txBody>
      </p:sp>
      <p:sp>
        <p:nvSpPr>
          <p:cNvPr id="4" name="Symbol zastępczy daty 3">
            <a:extLst>
              <a:ext uri="{FF2B5EF4-FFF2-40B4-BE49-F238E27FC236}">
                <a16:creationId xmlns:a16="http://schemas.microsoft.com/office/drawing/2014/main" id="{E4ABDD62-72D9-4DE1-A08D-EF623754C2D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26.05.2025</a:t>
            </a:r>
            <a:endParaRPr kumimoji="0" lang="en-GB"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Symbol zastępczy numeru slajdu 4">
            <a:extLst>
              <a:ext uri="{FF2B5EF4-FFF2-40B4-BE49-F238E27FC236}">
                <a16:creationId xmlns:a16="http://schemas.microsoft.com/office/drawing/2014/main" id="{89169BA7-FE99-88DA-D4BC-8F6C5A6A6D5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6" name="Bildobjekt 15">
            <a:extLst>
              <a:ext uri="{FF2B5EF4-FFF2-40B4-BE49-F238E27FC236}">
                <a16:creationId xmlns:a16="http://schemas.microsoft.com/office/drawing/2014/main" id="{45891776-B7D8-C9C9-A6A0-CD52AC12D7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2956" y="150380"/>
            <a:ext cx="2108305" cy="1368917"/>
          </a:xfrm>
          <a:prstGeom prst="rect">
            <a:avLst/>
          </a:prstGeom>
        </p:spPr>
      </p:pic>
    </p:spTree>
    <p:extLst>
      <p:ext uri="{BB962C8B-B14F-4D97-AF65-F5344CB8AC3E}">
        <p14:creationId xmlns:p14="http://schemas.microsoft.com/office/powerpoint/2010/main" val="25178621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537674E-F0E6-5E36-D652-76EF7BD438C5}"/>
              </a:ext>
            </a:extLst>
          </p:cNvPr>
          <p:cNvSpPr>
            <a:spLocks noGrp="1"/>
          </p:cNvSpPr>
          <p:nvPr>
            <p:ph type="title"/>
          </p:nvPr>
        </p:nvSpPr>
        <p:spPr>
          <a:xfrm>
            <a:off x="461318" y="94792"/>
            <a:ext cx="10575489" cy="1044326"/>
          </a:xfrm>
        </p:spPr>
        <p:txBody>
          <a:bodyPr>
            <a:normAutofit/>
          </a:bodyPr>
          <a:lstStyle/>
          <a:p>
            <a:r>
              <a:rPr lang="en-AU" sz="2800" noProof="0" dirty="0">
                <a:solidFill>
                  <a:srgbClr val="9E145F"/>
                </a:solidFill>
              </a:rPr>
              <a:t>Sustainability effects of the GEP’s actions/institutional level</a:t>
            </a:r>
          </a:p>
        </p:txBody>
      </p:sp>
      <p:sp>
        <p:nvSpPr>
          <p:cNvPr id="3" name="Symbol zastępczy zawartości 2">
            <a:extLst>
              <a:ext uri="{FF2B5EF4-FFF2-40B4-BE49-F238E27FC236}">
                <a16:creationId xmlns:a16="http://schemas.microsoft.com/office/drawing/2014/main" id="{20413E6B-323E-B0AA-7196-29BE0CE23ADE}"/>
              </a:ext>
            </a:extLst>
          </p:cNvPr>
          <p:cNvSpPr>
            <a:spLocks noGrp="1"/>
          </p:cNvSpPr>
          <p:nvPr>
            <p:ph idx="1"/>
          </p:nvPr>
        </p:nvSpPr>
        <p:spPr>
          <a:xfrm>
            <a:off x="461318" y="1139118"/>
            <a:ext cx="10575490" cy="4579764"/>
          </a:xfrm>
        </p:spPr>
        <p:txBody>
          <a:bodyPr>
            <a:normAutofit/>
          </a:bodyPr>
          <a:lstStyle/>
          <a:p>
            <a:pPr marL="0" indent="0">
              <a:buNone/>
            </a:pPr>
            <a:r>
              <a:rPr lang="en-AU" sz="2200" b="1" noProof="0" dirty="0">
                <a:latin typeface="Calibri" panose="020F0502020204030204" pitchFamily="34" charset="0"/>
                <a:ea typeface="Calibri" panose="020F0502020204030204" pitchFamily="34" charset="0"/>
                <a:cs typeface="Times New Roman" panose="02020603050405020304" pitchFamily="18" charset="0"/>
              </a:rPr>
              <a:t>Gender balanced composition of UG authorities - more women among Rector’s collegium and at the leadership positions</a:t>
            </a:r>
          </a:p>
          <a:p>
            <a:pPr marL="0" indent="0">
              <a:buNone/>
            </a:pPr>
            <a:r>
              <a:rPr lang="en-AU" sz="2200" b="1" noProof="0" dirty="0">
                <a:effectLst/>
                <a:latin typeface="Calibri" panose="020F0502020204030204" pitchFamily="34" charset="0"/>
                <a:ea typeface="Calibri" panose="020F0502020204030204" pitchFamily="34" charset="0"/>
                <a:cs typeface="Times New Roman" panose="02020603050405020304" pitchFamily="18" charset="0"/>
              </a:rPr>
              <a:t>New nominations for Vice-Rectors </a:t>
            </a:r>
            <a:r>
              <a:rPr lang="en-AU" sz="2200" b="1" noProof="0" dirty="0">
                <a:latin typeface="Calibri" panose="020F0502020204030204" pitchFamily="34" charset="0"/>
                <a:ea typeface="Calibri" panose="020F0502020204030204" pitchFamily="34" charset="0"/>
                <a:cs typeface="Times New Roman" panose="02020603050405020304" pitchFamily="18" charset="0"/>
              </a:rPr>
              <a:t>in UG for </a:t>
            </a:r>
            <a:r>
              <a:rPr lang="en-AU" sz="2200" b="1" noProof="0" dirty="0">
                <a:effectLst/>
                <a:latin typeface="Calibri" panose="020F0502020204030204" pitchFamily="34" charset="0"/>
                <a:ea typeface="Calibri" panose="020F0502020204030204" pitchFamily="34" charset="0"/>
                <a:cs typeface="Times New Roman" panose="02020603050405020304" pitchFamily="18" charset="0"/>
              </a:rPr>
              <a:t>2024 – 2028: </a:t>
            </a:r>
            <a:r>
              <a:rPr lang="en-AU" sz="2200" b="1" noProof="0" dirty="0">
                <a:latin typeface="Calibri" panose="020F0502020204030204" pitchFamily="34" charset="0"/>
                <a:ea typeface="Calibri" panose="020F0502020204030204" pitchFamily="34" charset="0"/>
                <a:cs typeface="Times New Roman" panose="02020603050405020304" pitchFamily="18" charset="0"/>
              </a:rPr>
              <a:t>3 women out of 5 Vice - Rectors</a:t>
            </a:r>
            <a:r>
              <a:rPr lang="en-AU" sz="2200" b="1" noProof="0" dirty="0">
                <a:effectLst/>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AU" sz="2200" noProof="0" dirty="0">
                <a:latin typeface="Arial" panose="020B0604020202020204" pitchFamily="34" charset="0"/>
              </a:rPr>
              <a:t>In th</a:t>
            </a:r>
            <a:r>
              <a:rPr lang="en-AU" sz="2200" b="0" i="0" u="none" strike="noStrike" baseline="0" noProof="0" dirty="0">
                <a:latin typeface="Arial" panose="020B0604020202020204" pitchFamily="34" charset="0"/>
              </a:rPr>
              <a:t>e Fahrenheit Union of the </a:t>
            </a:r>
            <a:r>
              <a:rPr lang="en-AU" sz="2200" b="0" i="0" u="none" strike="noStrike" baseline="0" noProof="0" dirty="0">
                <a:latin typeface="ArialMT"/>
              </a:rPr>
              <a:t>Gdańsk University (FarU) we had:</a:t>
            </a:r>
          </a:p>
          <a:p>
            <a:pPr marL="0" indent="0">
              <a:buNone/>
            </a:pPr>
            <a:r>
              <a:rPr lang="en-AU" sz="2200" b="0" i="0" u="none" strike="noStrike" baseline="0" noProof="0" dirty="0">
                <a:latin typeface="ArialMT"/>
              </a:rPr>
              <a:t> </a:t>
            </a:r>
            <a:r>
              <a:rPr lang="en-AU" sz="2200" b="1" i="0" u="none" strike="noStrike" baseline="0" noProof="0" dirty="0">
                <a:latin typeface="ArialMT"/>
              </a:rPr>
              <a:t>2 female vice</a:t>
            </a:r>
            <a:r>
              <a:rPr lang="en-AU" sz="2200" b="1" i="0" u="none" strike="noStrike" baseline="0" noProof="0" dirty="0">
                <a:latin typeface="Arial" panose="020B0604020202020204" pitchFamily="34" charset="0"/>
              </a:rPr>
              <a:t>-rectors and 10 male vice-rectors </a:t>
            </a:r>
            <a:r>
              <a:rPr lang="en-AU" sz="2200" b="0" i="0" u="none" strike="noStrike" baseline="0" noProof="0" dirty="0">
                <a:latin typeface="Arial" panose="020B0604020202020204" pitchFamily="34" charset="0"/>
              </a:rPr>
              <a:t>in the term 2016-2020 </a:t>
            </a:r>
          </a:p>
          <a:p>
            <a:pPr marL="0" indent="0">
              <a:buNone/>
            </a:pPr>
            <a:r>
              <a:rPr lang="en-AU" sz="2200" b="0" i="0" u="none" strike="noStrike" baseline="0" noProof="0" dirty="0">
                <a:latin typeface="ArialMT"/>
              </a:rPr>
              <a:t> </a:t>
            </a:r>
            <a:r>
              <a:rPr lang="en-AU" sz="2200" b="1" noProof="0" dirty="0">
                <a:latin typeface="ArialMT"/>
              </a:rPr>
              <a:t>5</a:t>
            </a:r>
            <a:r>
              <a:rPr lang="en-AU" sz="2200" b="1" i="0" u="none" strike="noStrike" baseline="0" noProof="0" dirty="0">
                <a:latin typeface="ArialMT"/>
              </a:rPr>
              <a:t> female vice</a:t>
            </a:r>
            <a:r>
              <a:rPr lang="en-AU" sz="2200" b="1" i="0" u="none" strike="noStrike" baseline="0" noProof="0" dirty="0">
                <a:latin typeface="Arial" panose="020B0604020202020204" pitchFamily="34" charset="0"/>
              </a:rPr>
              <a:t>-rectors and 9 male vice-rectors </a:t>
            </a:r>
            <a:r>
              <a:rPr lang="en-AU" sz="2200" b="0" i="0" u="none" strike="noStrike" baseline="0" noProof="0" dirty="0">
                <a:latin typeface="Arial" panose="020B0604020202020204" pitchFamily="34" charset="0"/>
              </a:rPr>
              <a:t>in the term 20</a:t>
            </a:r>
            <a:r>
              <a:rPr lang="en-AU" sz="2200" noProof="0" dirty="0">
                <a:latin typeface="Arial" panose="020B0604020202020204" pitchFamily="34" charset="0"/>
              </a:rPr>
              <a:t>20</a:t>
            </a:r>
            <a:r>
              <a:rPr lang="en-AU" sz="2200" b="0" i="0" u="none" strike="noStrike" baseline="0" noProof="0" dirty="0">
                <a:latin typeface="Arial" panose="020B0604020202020204" pitchFamily="34" charset="0"/>
              </a:rPr>
              <a:t>-2024 </a:t>
            </a:r>
          </a:p>
          <a:p>
            <a:pPr marL="0" indent="0">
              <a:buNone/>
            </a:pPr>
            <a:r>
              <a:rPr lang="en-AU" sz="2200" b="1" i="0" u="none" strike="noStrike" baseline="0" noProof="0" dirty="0">
                <a:latin typeface="Arial" panose="020B0604020202020204" pitchFamily="34" charset="0"/>
              </a:rPr>
              <a:t> 8 female </a:t>
            </a:r>
            <a:r>
              <a:rPr lang="en-AU" sz="2200" b="1" i="0" u="none" strike="noStrike" baseline="0" noProof="0" dirty="0">
                <a:latin typeface="ArialMT"/>
              </a:rPr>
              <a:t>vice</a:t>
            </a:r>
            <a:r>
              <a:rPr lang="en-AU" sz="2200" b="1" i="0" u="none" strike="noStrike" baseline="0" noProof="0" dirty="0">
                <a:latin typeface="Arial" panose="020B0604020202020204" pitchFamily="34" charset="0"/>
              </a:rPr>
              <a:t>-rectors and 8 male vice-rectors </a:t>
            </a:r>
            <a:r>
              <a:rPr lang="en-AU" sz="2200" i="0" u="none" strike="noStrike" baseline="0" noProof="0" dirty="0">
                <a:latin typeface="Arial" panose="020B0604020202020204" pitchFamily="34" charset="0"/>
              </a:rPr>
              <a:t>in the term 2024-2028.</a:t>
            </a:r>
            <a:endParaRPr lang="en-AU" sz="2200" noProof="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l-PL" sz="2800" dirty="0">
              <a:effectLst/>
              <a:latin typeface="Calibri" panose="020F0502020204030204" pitchFamily="34" charset="0"/>
              <a:ea typeface="Calibri" panose="020F0502020204030204" pitchFamily="34" charset="0"/>
              <a:cs typeface="Calibri" panose="020F0502020204030204" pitchFamily="34" charset="0"/>
            </a:endParaRPr>
          </a:p>
          <a:p>
            <a:endParaRPr lang="pl-PL" dirty="0"/>
          </a:p>
        </p:txBody>
      </p:sp>
      <p:sp>
        <p:nvSpPr>
          <p:cNvPr id="4" name="Symbol zastępczy daty 3">
            <a:extLst>
              <a:ext uri="{FF2B5EF4-FFF2-40B4-BE49-F238E27FC236}">
                <a16:creationId xmlns:a16="http://schemas.microsoft.com/office/drawing/2014/main" id="{66732681-58A7-A982-F477-F931C3CF6778}"/>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26.05.2025</a:t>
            </a:r>
            <a:endParaRPr kumimoji="0" lang="en-GB"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Symbol zastępczy numeru slajdu 4">
            <a:extLst>
              <a:ext uri="{FF2B5EF4-FFF2-40B4-BE49-F238E27FC236}">
                <a16:creationId xmlns:a16="http://schemas.microsoft.com/office/drawing/2014/main" id="{F47F9068-1161-B67A-02D4-A27F53199BA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8" name="Obraz 7" descr="Obraz zawierający ubrania, Ludzka twarz, osoba, uśmiech&#10;&#10;Zawartość wygenerowana przez sztuczną inteligencję może być niepoprawna.">
            <a:extLst>
              <a:ext uri="{FF2B5EF4-FFF2-40B4-BE49-F238E27FC236}">
                <a16:creationId xmlns:a16="http://schemas.microsoft.com/office/drawing/2014/main" id="{BE014528-D494-55C5-E283-4FF80E41291E}"/>
              </a:ext>
            </a:extLst>
          </p:cNvPr>
          <p:cNvPicPr>
            <a:picLocks noChangeAspect="1"/>
          </p:cNvPicPr>
          <p:nvPr/>
        </p:nvPicPr>
        <p:blipFill>
          <a:blip r:embed="rId2"/>
          <a:stretch>
            <a:fillRect/>
          </a:stretch>
        </p:blipFill>
        <p:spPr>
          <a:xfrm>
            <a:off x="3511962" y="4237792"/>
            <a:ext cx="5554088" cy="2962180"/>
          </a:xfrm>
          <a:prstGeom prst="rect">
            <a:avLst/>
          </a:prstGeom>
        </p:spPr>
      </p:pic>
    </p:spTree>
    <p:extLst>
      <p:ext uri="{BB962C8B-B14F-4D97-AF65-F5344CB8AC3E}">
        <p14:creationId xmlns:p14="http://schemas.microsoft.com/office/powerpoint/2010/main" val="19305290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CC970D2-F99C-F5A7-D173-A90BEE910021}"/>
              </a:ext>
            </a:extLst>
          </p:cNvPr>
          <p:cNvSpPr>
            <a:spLocks noGrp="1"/>
          </p:cNvSpPr>
          <p:nvPr>
            <p:ph type="title"/>
          </p:nvPr>
        </p:nvSpPr>
        <p:spPr>
          <a:xfrm>
            <a:off x="808255" y="180242"/>
            <a:ext cx="10575489" cy="1044326"/>
          </a:xfrm>
        </p:spPr>
        <p:txBody>
          <a:bodyPr>
            <a:normAutofit/>
          </a:bodyPr>
          <a:lstStyle/>
          <a:p>
            <a:r>
              <a:rPr lang="en-AU" sz="2800" noProof="0" dirty="0">
                <a:solidFill>
                  <a:srgbClr val="9E145F"/>
                </a:solidFill>
              </a:rPr>
              <a:t>Sustainability effects of the GEP’s actions</a:t>
            </a:r>
          </a:p>
        </p:txBody>
      </p:sp>
      <p:sp>
        <p:nvSpPr>
          <p:cNvPr id="3" name="Symbol zastępczy zawartości 2">
            <a:extLst>
              <a:ext uri="{FF2B5EF4-FFF2-40B4-BE49-F238E27FC236}">
                <a16:creationId xmlns:a16="http://schemas.microsoft.com/office/drawing/2014/main" id="{4FA641B1-C509-7BF9-0793-E53406087AE6}"/>
              </a:ext>
            </a:extLst>
          </p:cNvPr>
          <p:cNvSpPr>
            <a:spLocks noGrp="1"/>
          </p:cNvSpPr>
          <p:nvPr>
            <p:ph idx="1"/>
          </p:nvPr>
        </p:nvSpPr>
        <p:spPr/>
        <p:txBody>
          <a:bodyPr>
            <a:normAutofit fontScale="70000" lnSpcReduction="20000"/>
          </a:bodyPr>
          <a:lstStyle/>
          <a:p>
            <a:endParaRPr lang="pl-PL" noProof="0" dirty="0"/>
          </a:p>
          <a:p>
            <a:pPr marL="285750" indent="-285750">
              <a:lnSpc>
                <a:spcPct val="115000"/>
              </a:lnSpc>
              <a:spcBef>
                <a:spcPts val="600"/>
              </a:spcBef>
              <a:spcAft>
                <a:spcPts val="600"/>
              </a:spcAft>
            </a:pPr>
            <a:r>
              <a:rPr lang="en-AU" sz="2800" noProof="0" dirty="0">
                <a:solidFill>
                  <a:srgbClr val="000000"/>
                </a:solidFill>
                <a:latin typeface="Arial" panose="020B0604020202020204" pitchFamily="34" charset="0"/>
                <a:ea typeface="Times New Roman" panose="02020603050405020304" pitchFamily="18" charset="0"/>
              </a:rPr>
              <a:t>Office of the </a:t>
            </a:r>
            <a:r>
              <a:rPr lang="en-AU" sz="2800" i="1" noProof="0" dirty="0">
                <a:solidFill>
                  <a:srgbClr val="000000"/>
                </a:solidFill>
                <a:latin typeface="Arial" panose="020B0604020202020204" pitchFamily="34" charset="0"/>
                <a:ea typeface="Times New Roman" panose="02020603050405020304" pitchFamily="18" charset="0"/>
              </a:rPr>
              <a:t>Ombudsperson for Equal Treatment  &amp; </a:t>
            </a:r>
            <a:r>
              <a:rPr lang="en-AU" i="1" noProof="0" dirty="0">
                <a:solidFill>
                  <a:srgbClr val="000000"/>
                </a:solidFill>
                <a:latin typeface="Arial" panose="020B0604020202020204" pitchFamily="34" charset="0"/>
                <a:ea typeface="Times New Roman" panose="02020603050405020304" pitchFamily="18" charset="0"/>
              </a:rPr>
              <a:t>Anti-</a:t>
            </a:r>
            <a:r>
              <a:rPr lang="en-AU" sz="2800" i="1" noProof="0" dirty="0">
                <a:solidFill>
                  <a:srgbClr val="000000"/>
                </a:solidFill>
                <a:latin typeface="Arial" panose="020B0604020202020204" pitchFamily="34" charset="0"/>
                <a:ea typeface="Times New Roman" panose="02020603050405020304" pitchFamily="18" charset="0"/>
              </a:rPr>
              <a:t>Mobbin</a:t>
            </a:r>
            <a:r>
              <a:rPr lang="en-AU" sz="2800" i="1" noProof="0" dirty="0">
                <a:solidFill>
                  <a:srgbClr val="000000"/>
                </a:solidFill>
                <a:ea typeface="Times New Roman" panose="02020603050405020304" pitchFamily="18" charset="0"/>
              </a:rPr>
              <a:t>g</a:t>
            </a:r>
            <a:r>
              <a:rPr lang="en-AU" sz="2800" noProof="0" dirty="0">
                <a:solidFill>
                  <a:srgbClr val="000000"/>
                </a:solidFill>
                <a:ea typeface="Times New Roman" panose="02020603050405020304" pitchFamily="18" charset="0"/>
              </a:rPr>
              <a:t> – February 2021</a:t>
            </a:r>
            <a:endParaRPr lang="en-AU" sz="2800" noProof="0" dirty="0">
              <a:latin typeface="Times New Roman" panose="02020603050405020304" pitchFamily="18" charset="0"/>
              <a:ea typeface="Times New Roman" panose="02020603050405020304" pitchFamily="18" charset="0"/>
            </a:endParaRPr>
          </a:p>
          <a:p>
            <a:endParaRPr lang="pl-PL" noProof="0" dirty="0"/>
          </a:p>
          <a:p>
            <a:r>
              <a:rPr lang="en-AU" noProof="0" dirty="0"/>
              <a:t>Rector’s Representative for Collecting and Monitoring Gender Equality data (March 2023)</a:t>
            </a:r>
          </a:p>
          <a:p>
            <a:endParaRPr lang="en-AU" noProof="0" dirty="0"/>
          </a:p>
          <a:p>
            <a:r>
              <a:rPr lang="en-AU" noProof="0" dirty="0"/>
              <a:t>Senate’s Commission for Social Responsibility (Sep 2024)</a:t>
            </a:r>
          </a:p>
          <a:p>
            <a:pPr marL="0" indent="0">
              <a:buNone/>
            </a:pPr>
            <a:endParaRPr lang="en-AU" sz="2800" kern="100" noProof="0" dirty="0">
              <a:effectLst/>
              <a:latin typeface="Aptos" panose="020B0004020202020204" pitchFamily="34" charset="0"/>
              <a:ea typeface="Aptos" panose="020B0004020202020204" pitchFamily="34" charset="0"/>
              <a:cs typeface="Times New Roman" panose="02020603050405020304" pitchFamily="18" charset="0"/>
            </a:endParaRPr>
          </a:p>
          <a:p>
            <a:r>
              <a:rPr lang="en-AU" sz="2800" kern="100" noProof="0" dirty="0">
                <a:effectLst/>
                <a:latin typeface="Aptos" panose="020B0004020202020204" pitchFamily="34" charset="0"/>
                <a:ea typeface="Aptos" panose="020B0004020202020204" pitchFamily="34" charset="0"/>
                <a:cs typeface="Times New Roman" panose="02020603050405020304" pitchFamily="18" charset="0"/>
              </a:rPr>
              <a:t>Rector’s Statements on: (1) </a:t>
            </a:r>
            <a:r>
              <a:rPr lang="en-AU" sz="2800" b="1" kern="100" noProof="0" dirty="0">
                <a:effectLst/>
                <a:latin typeface="Aptos" panose="020B0004020202020204" pitchFamily="34" charset="0"/>
                <a:ea typeface="Aptos" panose="020B0004020202020204" pitchFamily="34" charset="0"/>
                <a:cs typeface="Times New Roman" panose="02020603050405020304" pitchFamily="18" charset="0"/>
              </a:rPr>
              <a:t>using </a:t>
            </a:r>
            <a:r>
              <a:rPr lang="en-AU" sz="2800" b="1" kern="100" noProof="0" dirty="0" err="1">
                <a:effectLst/>
                <a:latin typeface="Aptos" panose="020B0004020202020204" pitchFamily="34" charset="0"/>
                <a:ea typeface="Aptos" panose="020B0004020202020204" pitchFamily="34" charset="0"/>
                <a:cs typeface="Times New Roman" panose="02020603050405020304" pitchFamily="18" charset="0"/>
              </a:rPr>
              <a:t>feminatives</a:t>
            </a:r>
            <a:r>
              <a:rPr lang="en-AU" sz="2800" kern="100" noProof="0" dirty="0">
                <a:effectLst/>
                <a:latin typeface="Aptos" panose="020B0004020202020204" pitchFamily="34" charset="0"/>
                <a:ea typeface="Aptos" panose="020B0004020202020204" pitchFamily="34" charset="0"/>
                <a:cs typeface="Times New Roman" panose="02020603050405020304" pitchFamily="18" charset="0"/>
              </a:rPr>
              <a:t> (Nov 2024) and (2) </a:t>
            </a:r>
            <a:r>
              <a:rPr lang="en-AU" sz="2800" b="1" kern="100" noProof="0" dirty="0">
                <a:effectLst/>
                <a:latin typeface="Aptos" panose="020B0004020202020204" pitchFamily="34" charset="0"/>
                <a:ea typeface="Aptos" panose="020B0004020202020204" pitchFamily="34" charset="0"/>
                <a:cs typeface="Times New Roman" panose="02020603050405020304" pitchFamily="18" charset="0"/>
              </a:rPr>
              <a:t>inclusive procedure </a:t>
            </a:r>
            <a:r>
              <a:rPr lang="en-AU" sz="2800" kern="100" noProof="0" dirty="0">
                <a:effectLst/>
                <a:latin typeface="Aptos" panose="020B0004020202020204" pitchFamily="34" charset="0"/>
                <a:ea typeface="Aptos" panose="020B0004020202020204" pitchFamily="34" charset="0"/>
                <a:cs typeface="Times New Roman" panose="02020603050405020304" pitchFamily="18" charset="0"/>
              </a:rPr>
              <a:t>for students and doctoral students with special needs (March 2025)</a:t>
            </a:r>
          </a:p>
          <a:p>
            <a:endParaRPr lang="en-AU" sz="2800" kern="100" noProof="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r>
              <a:rPr lang="en-AU" noProof="0" dirty="0"/>
              <a:t>Rector’s Representative for Monitoring and Evaluation of GEP (May 2025)</a:t>
            </a:r>
          </a:p>
          <a:p>
            <a:endParaRPr lang="pl-PL" dirty="0"/>
          </a:p>
        </p:txBody>
      </p:sp>
      <p:sp>
        <p:nvSpPr>
          <p:cNvPr id="4" name="Symbol zastępczy daty 3">
            <a:extLst>
              <a:ext uri="{FF2B5EF4-FFF2-40B4-BE49-F238E27FC236}">
                <a16:creationId xmlns:a16="http://schemas.microsoft.com/office/drawing/2014/main" id="{D81BF87F-C671-5505-F32F-FE7AFAE83D6C}"/>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26.05.2025</a:t>
            </a:r>
            <a:endParaRPr kumimoji="0" lang="en-GB"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Symbol zastępczy numeru slajdu 4">
            <a:extLst>
              <a:ext uri="{FF2B5EF4-FFF2-40B4-BE49-F238E27FC236}">
                <a16:creationId xmlns:a16="http://schemas.microsoft.com/office/drawing/2014/main" id="{DA1168B0-117D-E7F0-3C8B-C1C8A263A9A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7" name="Bildobjekt 15">
            <a:extLst>
              <a:ext uri="{FF2B5EF4-FFF2-40B4-BE49-F238E27FC236}">
                <a16:creationId xmlns:a16="http://schemas.microsoft.com/office/drawing/2014/main" id="{21A22F3C-45AA-E090-230D-18035FC560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6579" y="152155"/>
            <a:ext cx="2108305" cy="1368917"/>
          </a:xfrm>
          <a:prstGeom prst="rect">
            <a:avLst/>
          </a:prstGeom>
        </p:spPr>
      </p:pic>
    </p:spTree>
    <p:extLst>
      <p:ext uri="{BB962C8B-B14F-4D97-AF65-F5344CB8AC3E}">
        <p14:creationId xmlns:p14="http://schemas.microsoft.com/office/powerpoint/2010/main" val="16315718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7A12C82-463D-9554-1921-CC2F3AB96933}"/>
              </a:ext>
            </a:extLst>
          </p:cNvPr>
          <p:cNvSpPr>
            <a:spLocks noGrp="1"/>
          </p:cNvSpPr>
          <p:nvPr>
            <p:ph type="title"/>
          </p:nvPr>
        </p:nvSpPr>
        <p:spPr/>
        <p:txBody>
          <a:bodyPr>
            <a:normAutofit/>
          </a:bodyPr>
          <a:lstStyle/>
          <a:p>
            <a:pPr algn="ctr"/>
            <a:r>
              <a:rPr lang="pl-PL" sz="2800" dirty="0" err="1">
                <a:solidFill>
                  <a:srgbClr val="9E145F"/>
                </a:solidFill>
              </a:rPr>
              <a:t>Sustainability</a:t>
            </a:r>
            <a:r>
              <a:rPr lang="pl-PL" sz="2800" dirty="0">
                <a:solidFill>
                  <a:srgbClr val="9E145F"/>
                </a:solidFill>
              </a:rPr>
              <a:t> </a:t>
            </a:r>
            <a:r>
              <a:rPr lang="pl-PL" sz="2800" dirty="0" err="1">
                <a:solidFill>
                  <a:srgbClr val="9E145F"/>
                </a:solidFill>
              </a:rPr>
              <a:t>effects</a:t>
            </a:r>
            <a:r>
              <a:rPr lang="pl-PL" sz="2800" dirty="0">
                <a:solidFill>
                  <a:srgbClr val="9E145F"/>
                </a:solidFill>
              </a:rPr>
              <a:t> of the </a:t>
            </a:r>
            <a:r>
              <a:rPr lang="pl-PL" sz="2800" dirty="0" err="1">
                <a:solidFill>
                  <a:srgbClr val="9E145F"/>
                </a:solidFill>
              </a:rPr>
              <a:t>GEP’s</a:t>
            </a:r>
            <a:r>
              <a:rPr lang="pl-PL" sz="2800" dirty="0">
                <a:solidFill>
                  <a:srgbClr val="9E145F"/>
                </a:solidFill>
              </a:rPr>
              <a:t> </a:t>
            </a:r>
            <a:r>
              <a:rPr lang="pl-PL" sz="2800" dirty="0" err="1">
                <a:solidFill>
                  <a:srgbClr val="9E145F"/>
                </a:solidFill>
              </a:rPr>
              <a:t>actions</a:t>
            </a:r>
            <a:endParaRPr lang="pl-PL" sz="2800" dirty="0">
              <a:solidFill>
                <a:srgbClr val="9E145F"/>
              </a:solidFill>
            </a:endParaRPr>
          </a:p>
        </p:txBody>
      </p:sp>
      <p:sp>
        <p:nvSpPr>
          <p:cNvPr id="3" name="Symbol zastępczy zawartości 2">
            <a:extLst>
              <a:ext uri="{FF2B5EF4-FFF2-40B4-BE49-F238E27FC236}">
                <a16:creationId xmlns:a16="http://schemas.microsoft.com/office/drawing/2014/main" id="{61D0E0F9-FFF2-16E8-E09A-3F87004A36AD}"/>
              </a:ext>
            </a:extLst>
          </p:cNvPr>
          <p:cNvSpPr>
            <a:spLocks noGrp="1"/>
          </p:cNvSpPr>
          <p:nvPr>
            <p:ph idx="1"/>
          </p:nvPr>
        </p:nvSpPr>
        <p:spPr/>
        <p:txBody>
          <a:bodyPr>
            <a:normAutofit fontScale="77500" lnSpcReduction="20000"/>
          </a:bodyPr>
          <a:lstStyle/>
          <a:p>
            <a:pPr marL="0" indent="0">
              <a:buNone/>
            </a:pPr>
            <a:r>
              <a:rPr lang="en-AU" noProof="0" dirty="0"/>
              <a:t>Mandatory courses included in the </a:t>
            </a:r>
            <a:r>
              <a:rPr lang="en-AU" b="1" noProof="0" dirty="0"/>
              <a:t>Doctoral Schools study program</a:t>
            </a:r>
            <a:r>
              <a:rPr lang="pl-PL" b="1" dirty="0"/>
              <a:t>:</a:t>
            </a:r>
          </a:p>
          <a:p>
            <a:pPr marL="0" indent="0">
              <a:buNone/>
            </a:pPr>
            <a:endParaRPr lang="pl-PL" dirty="0"/>
          </a:p>
          <a:p>
            <a:pPr marL="514350" indent="-514350">
              <a:buFont typeface="+mj-lt"/>
              <a:buAutoNum type="arabicParenR"/>
            </a:pPr>
            <a:r>
              <a:rPr lang="en-US" b="1" i="1" dirty="0"/>
              <a:t>Managing Diversity in the Academic Environment</a:t>
            </a:r>
            <a:r>
              <a:rPr lang="en-US" i="1" dirty="0"/>
              <a:t> </a:t>
            </a:r>
            <a:r>
              <a:rPr lang="en-US" dirty="0"/>
              <a:t>(in-person, mandatory);</a:t>
            </a:r>
            <a:endParaRPr lang="pl-PL" dirty="0"/>
          </a:p>
          <a:p>
            <a:pPr marL="514350" indent="-514350">
              <a:buFont typeface="+mj-lt"/>
              <a:buAutoNum type="arabicParenR"/>
            </a:pPr>
            <a:endParaRPr lang="pl-PL" dirty="0"/>
          </a:p>
          <a:p>
            <a:pPr marL="514350" indent="-514350">
              <a:buFont typeface="+mj-lt"/>
              <a:buAutoNum type="arabicParenR"/>
            </a:pPr>
            <a:r>
              <a:rPr lang="en-US" b="1" i="1" dirty="0"/>
              <a:t>Discrimination and Sexual Harassment at the University - Response and Prevention</a:t>
            </a:r>
            <a:r>
              <a:rPr lang="en-US" i="1" dirty="0"/>
              <a:t> </a:t>
            </a:r>
            <a:r>
              <a:rPr lang="en-US" dirty="0"/>
              <a:t>(online, mandatory);</a:t>
            </a:r>
            <a:endParaRPr lang="pl-PL" dirty="0"/>
          </a:p>
          <a:p>
            <a:pPr marL="514350" indent="-514350">
              <a:buFont typeface="+mj-lt"/>
              <a:buAutoNum type="arabicParenR"/>
            </a:pPr>
            <a:endParaRPr lang="pl-PL" dirty="0"/>
          </a:p>
          <a:p>
            <a:pPr marL="514350" indent="-514350">
              <a:buFont typeface="+mj-lt"/>
              <a:buAutoNum type="arabicParenR"/>
            </a:pPr>
            <a:r>
              <a:rPr lang="en-US" b="1" i="1" dirty="0"/>
              <a:t>Equality and Balance in Research Projects</a:t>
            </a:r>
            <a:r>
              <a:rPr lang="en-US" i="1" dirty="0"/>
              <a:t> </a:t>
            </a:r>
            <a:r>
              <a:rPr lang="en-US" dirty="0"/>
              <a:t>(online, recommended);</a:t>
            </a:r>
            <a:endParaRPr lang="pl-PL" dirty="0"/>
          </a:p>
          <a:p>
            <a:pPr marL="514350" indent="-514350">
              <a:buFont typeface="+mj-lt"/>
              <a:buAutoNum type="arabicParenR"/>
            </a:pPr>
            <a:endParaRPr lang="pl-PL" dirty="0"/>
          </a:p>
          <a:p>
            <a:pPr marL="514350" indent="-514350">
              <a:buFont typeface="+mj-lt"/>
              <a:buAutoNum type="arabicParenR"/>
            </a:pPr>
            <a:r>
              <a:rPr lang="en-US" b="1" i="1" dirty="0"/>
              <a:t>Implementing Gender, Diversity, and Equality Perspectives in Teaching</a:t>
            </a:r>
            <a:r>
              <a:rPr lang="en-US" i="1" dirty="0"/>
              <a:t> </a:t>
            </a:r>
            <a:r>
              <a:rPr lang="en-US" dirty="0"/>
              <a:t>(in-person, mandatory).</a:t>
            </a:r>
          </a:p>
          <a:p>
            <a:endParaRPr lang="pl-PL" dirty="0"/>
          </a:p>
        </p:txBody>
      </p:sp>
      <p:sp>
        <p:nvSpPr>
          <p:cNvPr id="4" name="Symbol zastępczy daty 3">
            <a:extLst>
              <a:ext uri="{FF2B5EF4-FFF2-40B4-BE49-F238E27FC236}">
                <a16:creationId xmlns:a16="http://schemas.microsoft.com/office/drawing/2014/main" id="{F67CFA87-0966-DFC3-1D4E-C95495F26BB9}"/>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26.05.2025</a:t>
            </a:r>
            <a:endParaRPr kumimoji="0" lang="en-GB"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Symbol zastępczy numeru slajdu 4">
            <a:extLst>
              <a:ext uri="{FF2B5EF4-FFF2-40B4-BE49-F238E27FC236}">
                <a16:creationId xmlns:a16="http://schemas.microsoft.com/office/drawing/2014/main" id="{797F1096-2BAC-7CD6-22BD-6C66C716329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6" name="Bildobjekt 15">
            <a:extLst>
              <a:ext uri="{FF2B5EF4-FFF2-40B4-BE49-F238E27FC236}">
                <a16:creationId xmlns:a16="http://schemas.microsoft.com/office/drawing/2014/main" id="{F657FF83-58C9-18F9-1EEC-A6CA9F6FB8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6579" y="152155"/>
            <a:ext cx="2108305" cy="1368917"/>
          </a:xfrm>
          <a:prstGeom prst="rect">
            <a:avLst/>
          </a:prstGeom>
        </p:spPr>
      </p:pic>
    </p:spTree>
    <p:extLst>
      <p:ext uri="{BB962C8B-B14F-4D97-AF65-F5344CB8AC3E}">
        <p14:creationId xmlns:p14="http://schemas.microsoft.com/office/powerpoint/2010/main" val="30720024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61552BD-B4CB-36AE-B4D7-360699DD88F2}"/>
              </a:ext>
            </a:extLst>
          </p:cNvPr>
          <p:cNvSpPr>
            <a:spLocks noGrp="1"/>
          </p:cNvSpPr>
          <p:nvPr>
            <p:ph type="title"/>
          </p:nvPr>
        </p:nvSpPr>
        <p:spPr/>
        <p:txBody>
          <a:bodyPr>
            <a:normAutofit/>
          </a:bodyPr>
          <a:lstStyle/>
          <a:p>
            <a:r>
              <a:rPr lang="en-AU" sz="2800" noProof="0" dirty="0">
                <a:solidFill>
                  <a:srgbClr val="9E145F"/>
                </a:solidFill>
              </a:rPr>
              <a:t>Sustainability effects of the GEP’s actions</a:t>
            </a:r>
          </a:p>
        </p:txBody>
      </p:sp>
      <p:sp>
        <p:nvSpPr>
          <p:cNvPr id="3" name="Symbol zastępczy zawartości 2">
            <a:extLst>
              <a:ext uri="{FF2B5EF4-FFF2-40B4-BE49-F238E27FC236}">
                <a16:creationId xmlns:a16="http://schemas.microsoft.com/office/drawing/2014/main" id="{BBB94295-E493-4733-6F1F-2E2D70FDA53A}"/>
              </a:ext>
            </a:extLst>
          </p:cNvPr>
          <p:cNvSpPr>
            <a:spLocks noGrp="1"/>
          </p:cNvSpPr>
          <p:nvPr>
            <p:ph idx="1"/>
          </p:nvPr>
        </p:nvSpPr>
        <p:spPr/>
        <p:txBody>
          <a:bodyPr>
            <a:normAutofit fontScale="92500" lnSpcReduction="20000"/>
          </a:bodyPr>
          <a:lstStyle/>
          <a:p>
            <a:pPr marL="0" indent="0">
              <a:buNone/>
            </a:pPr>
            <a:r>
              <a:rPr lang="en-AU" noProof="0" dirty="0"/>
              <a:t>Introduction of the courses available on the online platform for </a:t>
            </a:r>
            <a:r>
              <a:rPr lang="en-AU" b="1" noProof="0" dirty="0"/>
              <a:t>heads of departments and research team leaders:</a:t>
            </a:r>
          </a:p>
          <a:p>
            <a:pPr marL="0" indent="0">
              <a:buNone/>
            </a:pPr>
            <a:endParaRPr lang="en-AU" b="1" noProof="0" dirty="0"/>
          </a:p>
          <a:p>
            <a:pPr>
              <a:buFont typeface="+mj-lt"/>
              <a:buAutoNum type="arabicPeriod"/>
            </a:pPr>
            <a:r>
              <a:rPr lang="en-AU" b="1" noProof="0" dirty="0"/>
              <a:t> </a:t>
            </a:r>
            <a:r>
              <a:rPr lang="en-AU" b="1" i="1" noProof="0" dirty="0"/>
              <a:t>Managing Diversity in the Academic Environment</a:t>
            </a:r>
            <a:r>
              <a:rPr lang="en-AU" i="1" noProof="0" dirty="0"/>
              <a:t> </a:t>
            </a:r>
            <a:r>
              <a:rPr lang="en-AU" noProof="0" dirty="0"/>
              <a:t>(in-person, mandatory);</a:t>
            </a:r>
          </a:p>
          <a:p>
            <a:pPr>
              <a:buFont typeface="+mj-lt"/>
              <a:buAutoNum type="arabicPeriod"/>
            </a:pPr>
            <a:endParaRPr lang="en-AU" noProof="0" dirty="0"/>
          </a:p>
          <a:p>
            <a:pPr marL="0" indent="0">
              <a:buNone/>
            </a:pPr>
            <a:r>
              <a:rPr lang="en-AU" noProof="0" dirty="0"/>
              <a:t>2. </a:t>
            </a:r>
            <a:r>
              <a:rPr lang="en-AU" b="1" i="1" noProof="0" dirty="0"/>
              <a:t>Discrimination and Sexual Harassment at the University - Response and Prevention</a:t>
            </a:r>
            <a:r>
              <a:rPr lang="en-AU" i="1" noProof="0" dirty="0"/>
              <a:t> </a:t>
            </a:r>
            <a:r>
              <a:rPr lang="en-AU" noProof="0" dirty="0"/>
              <a:t>(online, mandatory);</a:t>
            </a:r>
          </a:p>
          <a:p>
            <a:pPr marL="0" indent="0">
              <a:buNone/>
            </a:pPr>
            <a:endParaRPr lang="en-AU" noProof="0" dirty="0"/>
          </a:p>
          <a:p>
            <a:pPr marL="0" indent="0">
              <a:buNone/>
            </a:pPr>
            <a:r>
              <a:rPr lang="en-AU" noProof="0" dirty="0"/>
              <a:t>3. </a:t>
            </a:r>
            <a:r>
              <a:rPr lang="en-AU" b="1" i="1" noProof="0" dirty="0"/>
              <a:t>Equal Treatment in Recruitment Processes and Career Development</a:t>
            </a:r>
            <a:r>
              <a:rPr lang="en-AU" i="1" noProof="0" dirty="0"/>
              <a:t> </a:t>
            </a:r>
            <a:r>
              <a:rPr lang="en-AU" noProof="0" dirty="0"/>
              <a:t>(online, mandatory).</a:t>
            </a:r>
          </a:p>
          <a:p>
            <a:endParaRPr lang="pl-PL" dirty="0"/>
          </a:p>
        </p:txBody>
      </p:sp>
      <p:sp>
        <p:nvSpPr>
          <p:cNvPr id="4" name="Symbol zastępczy daty 3">
            <a:extLst>
              <a:ext uri="{FF2B5EF4-FFF2-40B4-BE49-F238E27FC236}">
                <a16:creationId xmlns:a16="http://schemas.microsoft.com/office/drawing/2014/main" id="{5231C401-EB98-9885-DB84-F49638F0D980}"/>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26.05.2025</a:t>
            </a:r>
            <a:endParaRPr kumimoji="0" lang="en-GB"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Symbol zastępczy numeru slajdu 4">
            <a:extLst>
              <a:ext uri="{FF2B5EF4-FFF2-40B4-BE49-F238E27FC236}">
                <a16:creationId xmlns:a16="http://schemas.microsoft.com/office/drawing/2014/main" id="{CA58C932-AABC-78AB-63B5-BC31321D15E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6" name="Bildobjekt 15">
            <a:extLst>
              <a:ext uri="{FF2B5EF4-FFF2-40B4-BE49-F238E27FC236}">
                <a16:creationId xmlns:a16="http://schemas.microsoft.com/office/drawing/2014/main" id="{D596272A-7119-EB39-E930-83061AB0F9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6579" y="72705"/>
            <a:ext cx="2108305" cy="1368917"/>
          </a:xfrm>
          <a:prstGeom prst="rect">
            <a:avLst/>
          </a:prstGeom>
        </p:spPr>
      </p:pic>
    </p:spTree>
    <p:extLst>
      <p:ext uri="{BB962C8B-B14F-4D97-AF65-F5344CB8AC3E}">
        <p14:creationId xmlns:p14="http://schemas.microsoft.com/office/powerpoint/2010/main" val="2361139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5A22D2-9A83-31FA-E369-47A0EAE0E990}"/>
              </a:ext>
            </a:extLst>
          </p:cNvPr>
          <p:cNvSpPr>
            <a:spLocks noGrp="1"/>
          </p:cNvSpPr>
          <p:nvPr>
            <p:ph type="sldNum" sz="quarter" idx="8"/>
          </p:nvPr>
        </p:nvSpPr>
        <p:spPr/>
        <p:txBody>
          <a:bodyPr/>
          <a:lstStyle/>
          <a:p>
            <a:fld id="{42B7534E-0BC6-4574-BF60-77E82FB9C197}" type="slidenum">
              <a:rPr lang="fr-FR" smtClean="0"/>
              <a:pPr/>
              <a:t>6</a:t>
            </a:fld>
            <a:endParaRPr lang="fr-FR"/>
          </a:p>
        </p:txBody>
      </p:sp>
      <p:sp>
        <p:nvSpPr>
          <p:cNvPr id="3" name="Footer Placeholder 2">
            <a:extLst>
              <a:ext uri="{FF2B5EF4-FFF2-40B4-BE49-F238E27FC236}">
                <a16:creationId xmlns:a16="http://schemas.microsoft.com/office/drawing/2014/main" id="{11D5DE12-B42B-BDF2-6718-DEB772827601}"/>
              </a:ext>
            </a:extLst>
          </p:cNvPr>
          <p:cNvSpPr>
            <a:spLocks noGrp="1"/>
          </p:cNvSpPr>
          <p:nvPr>
            <p:ph type="ftr" sz="quarter" idx="9"/>
          </p:nvPr>
        </p:nvSpPr>
        <p:spPr/>
        <p:txBody>
          <a:bodyPr/>
          <a:lstStyle/>
          <a:p>
            <a:pPr lvl="0"/>
            <a:r>
              <a:rPr lang="en-US"/>
              <a:t>Funded by the European Union.  </a:t>
            </a:r>
            <a:endParaRPr lang="fr-FR"/>
          </a:p>
        </p:txBody>
      </p:sp>
      <p:sp>
        <p:nvSpPr>
          <p:cNvPr id="4" name="Title 3">
            <a:extLst>
              <a:ext uri="{FF2B5EF4-FFF2-40B4-BE49-F238E27FC236}">
                <a16:creationId xmlns:a16="http://schemas.microsoft.com/office/drawing/2014/main" id="{A1E18B50-CD64-DC58-D12C-0F5B06E44EA3}"/>
              </a:ext>
            </a:extLst>
          </p:cNvPr>
          <p:cNvSpPr>
            <a:spLocks noGrp="1"/>
          </p:cNvSpPr>
          <p:nvPr>
            <p:ph type="title"/>
          </p:nvPr>
        </p:nvSpPr>
        <p:spPr/>
        <p:txBody>
          <a:bodyPr>
            <a:normAutofit fontScale="90000"/>
          </a:bodyPr>
          <a:lstStyle/>
          <a:p>
            <a:r>
              <a:rPr lang="en-GB"/>
              <a:t>Sport higher education institutions</a:t>
            </a:r>
          </a:p>
        </p:txBody>
      </p:sp>
      <p:sp>
        <p:nvSpPr>
          <p:cNvPr id="5" name="Content Placeholder 4">
            <a:extLst>
              <a:ext uri="{FF2B5EF4-FFF2-40B4-BE49-F238E27FC236}">
                <a16:creationId xmlns:a16="http://schemas.microsoft.com/office/drawing/2014/main" id="{9C601E5E-284D-F93C-0AC9-166CED717892}"/>
              </a:ext>
            </a:extLst>
          </p:cNvPr>
          <p:cNvSpPr>
            <a:spLocks noGrp="1"/>
          </p:cNvSpPr>
          <p:nvPr>
            <p:ph sz="quarter" idx="12"/>
          </p:nvPr>
        </p:nvSpPr>
        <p:spPr>
          <a:xfrm>
            <a:off x="630314" y="1911350"/>
            <a:ext cx="10904171" cy="4203700"/>
          </a:xfrm>
        </p:spPr>
        <p:txBody>
          <a:bodyPr vert="horz" lIns="91440" tIns="45720" rIns="91440" bIns="45720" rtlCol="0" anchor="t">
            <a:normAutofit fontScale="85000" lnSpcReduction="10000"/>
          </a:bodyPr>
          <a:lstStyle/>
          <a:p>
            <a:pPr marL="457200" indent="-457200">
              <a:buFont typeface="Arial" panose="020B0604020202020204" pitchFamily="34" charset="0"/>
              <a:buChar char="•"/>
            </a:pPr>
            <a:endParaRPr lang="en-GB" sz="2400">
              <a:latin typeface="Arial"/>
              <a:cs typeface="Arial"/>
            </a:endParaRPr>
          </a:p>
          <a:p>
            <a:pPr marL="457200" indent="-457200">
              <a:buFont typeface="Arial" panose="020B0604020202020204" pitchFamily="34" charset="0"/>
              <a:buChar char="•"/>
            </a:pPr>
            <a:r>
              <a:rPr lang="en-GB" sz="2400">
                <a:latin typeface="Arial"/>
                <a:cs typeface="Arial"/>
              </a:rPr>
              <a:t>Not immune to the power structures and inequalities that shape the wider world</a:t>
            </a:r>
            <a:endParaRPr lang="en-GB">
              <a:latin typeface="Arial"/>
              <a:cs typeface="Arial"/>
            </a:endParaRPr>
          </a:p>
          <a:p>
            <a:pPr marL="457200" indent="-457200">
              <a:buFont typeface="Arial" panose="020B0604020202020204" pitchFamily="34" charset="0"/>
              <a:buChar char="•"/>
            </a:pPr>
            <a:r>
              <a:rPr lang="en-GB" sz="2400">
                <a:latin typeface="Arial"/>
                <a:cs typeface="Arial"/>
              </a:rPr>
              <a:t>Not neutral</a:t>
            </a:r>
          </a:p>
          <a:p>
            <a:pPr marL="457200" indent="-457200">
              <a:buFont typeface="Arial" panose="020B0604020202020204" pitchFamily="34" charset="0"/>
              <a:buChar char="•"/>
            </a:pPr>
            <a:r>
              <a:rPr lang="en-GB" sz="2400">
                <a:latin typeface="Arial"/>
                <a:cs typeface="Arial"/>
              </a:rPr>
              <a:t>Exist in relation to the power dynamics and inequalities that shape our wider society</a:t>
            </a:r>
          </a:p>
          <a:p>
            <a:pPr marL="457200" indent="-457200">
              <a:buFont typeface="Arial" panose="020B0604020202020204" pitchFamily="34" charset="0"/>
              <a:buChar char="•"/>
            </a:pPr>
            <a:r>
              <a:rPr lang="en-GB" sz="2400">
                <a:latin typeface="Arial"/>
                <a:cs typeface="Arial"/>
              </a:rPr>
              <a:t>Reproduce and reinforce those structures, consciously or not</a:t>
            </a:r>
          </a:p>
          <a:p>
            <a:pPr marL="457200" indent="-457200">
              <a:buFont typeface="Arial" panose="020B0604020202020204" pitchFamily="34" charset="0"/>
              <a:buChar char="•"/>
            </a:pPr>
            <a:r>
              <a:rPr lang="en-GB" sz="2400">
                <a:latin typeface="Arial"/>
                <a:cs typeface="Arial"/>
              </a:rPr>
              <a:t>Includes the normalisation of inequalities and violence</a:t>
            </a:r>
          </a:p>
          <a:p>
            <a:endParaRPr lang="en-GB" b="0"/>
          </a:p>
          <a:p>
            <a:r>
              <a:rPr lang="en-GB">
                <a:latin typeface="Arial"/>
                <a:cs typeface="Arial"/>
              </a:rPr>
              <a:t>We must dare to recognise this in order to change it.</a:t>
            </a:r>
          </a:p>
          <a:p>
            <a:r>
              <a:rPr lang="en-GB" b="0"/>
              <a:t> </a:t>
            </a:r>
          </a:p>
          <a:p>
            <a:endParaRPr lang="en-GB"/>
          </a:p>
        </p:txBody>
      </p:sp>
    </p:spTree>
    <p:extLst>
      <p:ext uri="{BB962C8B-B14F-4D97-AF65-F5344CB8AC3E}">
        <p14:creationId xmlns:p14="http://schemas.microsoft.com/office/powerpoint/2010/main" val="13440517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0742C-9E5F-18A6-289B-8CDAA2B1D0C2}"/>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735FC5B9-8CAB-E0AF-7F9F-4566418D1D57}"/>
              </a:ext>
            </a:extLst>
          </p:cNvPr>
          <p:cNvSpPr>
            <a:spLocks noGrp="1"/>
          </p:cNvSpPr>
          <p:nvPr>
            <p:ph type="title"/>
          </p:nvPr>
        </p:nvSpPr>
        <p:spPr/>
        <p:txBody>
          <a:bodyPr>
            <a:normAutofit/>
          </a:bodyPr>
          <a:lstStyle/>
          <a:p>
            <a:r>
              <a:rPr lang="pl-PL" sz="2800" dirty="0" err="1">
                <a:solidFill>
                  <a:srgbClr val="9E145F"/>
                </a:solidFill>
              </a:rPr>
              <a:t>Sustainability</a:t>
            </a:r>
            <a:r>
              <a:rPr lang="pl-PL" sz="2800" dirty="0">
                <a:solidFill>
                  <a:srgbClr val="9E145F"/>
                </a:solidFill>
              </a:rPr>
              <a:t> </a:t>
            </a:r>
            <a:r>
              <a:rPr lang="pl-PL" sz="2800" dirty="0" err="1">
                <a:solidFill>
                  <a:srgbClr val="9E145F"/>
                </a:solidFill>
              </a:rPr>
              <a:t>effects</a:t>
            </a:r>
            <a:r>
              <a:rPr lang="pl-PL" sz="2800" dirty="0">
                <a:solidFill>
                  <a:srgbClr val="9E145F"/>
                </a:solidFill>
              </a:rPr>
              <a:t> of the </a:t>
            </a:r>
            <a:r>
              <a:rPr lang="pl-PL" sz="2800" dirty="0" err="1">
                <a:solidFill>
                  <a:srgbClr val="9E145F"/>
                </a:solidFill>
              </a:rPr>
              <a:t>GEP’s</a:t>
            </a:r>
            <a:r>
              <a:rPr lang="pl-PL" sz="2800" dirty="0">
                <a:solidFill>
                  <a:srgbClr val="9E145F"/>
                </a:solidFill>
              </a:rPr>
              <a:t> </a:t>
            </a:r>
            <a:r>
              <a:rPr lang="pl-PL" sz="2800" dirty="0" err="1">
                <a:solidFill>
                  <a:srgbClr val="9E145F"/>
                </a:solidFill>
              </a:rPr>
              <a:t>actions</a:t>
            </a:r>
            <a:endParaRPr lang="pl-PL" sz="2800" dirty="0">
              <a:solidFill>
                <a:srgbClr val="9E145F"/>
              </a:solidFill>
            </a:endParaRPr>
          </a:p>
        </p:txBody>
      </p:sp>
      <p:sp>
        <p:nvSpPr>
          <p:cNvPr id="3" name="Symbol zastępczy zawartości 2">
            <a:extLst>
              <a:ext uri="{FF2B5EF4-FFF2-40B4-BE49-F238E27FC236}">
                <a16:creationId xmlns:a16="http://schemas.microsoft.com/office/drawing/2014/main" id="{B7A84493-3FC4-143C-4F47-0F2BD14ACCFB}"/>
              </a:ext>
            </a:extLst>
          </p:cNvPr>
          <p:cNvSpPr>
            <a:spLocks noGrp="1"/>
          </p:cNvSpPr>
          <p:nvPr>
            <p:ph idx="1"/>
          </p:nvPr>
        </p:nvSpPr>
        <p:spPr/>
        <p:txBody>
          <a:bodyPr>
            <a:normAutofit fontScale="92500" lnSpcReduction="10000"/>
          </a:bodyPr>
          <a:lstStyle/>
          <a:p>
            <a:pPr>
              <a:buNone/>
            </a:pPr>
            <a:r>
              <a:rPr lang="pl-PL" sz="2400" dirty="0"/>
              <a:t>I</a:t>
            </a:r>
            <a:r>
              <a:rPr lang="en-US" sz="2400" dirty="0"/>
              <a:t>Introduction of courses available on the online platform for </a:t>
            </a:r>
            <a:r>
              <a:rPr lang="pl-PL" sz="2400" dirty="0"/>
              <a:t>:</a:t>
            </a:r>
          </a:p>
          <a:p>
            <a:pPr>
              <a:buNone/>
            </a:pPr>
            <a:r>
              <a:rPr lang="pl-PL" sz="2400" b="1" dirty="0"/>
              <a:t>ALL STAFF</a:t>
            </a:r>
            <a:r>
              <a:rPr lang="en-US" sz="2400" b="1" dirty="0"/>
              <a:t>:</a:t>
            </a:r>
          </a:p>
          <a:p>
            <a:pPr>
              <a:buFont typeface="+mj-lt"/>
              <a:buAutoNum type="arabicPeriod"/>
            </a:pPr>
            <a:r>
              <a:rPr lang="pl-PL" sz="2400" b="1" dirty="0"/>
              <a:t> </a:t>
            </a:r>
            <a:r>
              <a:rPr lang="en-US" sz="2400" b="1" i="1" dirty="0"/>
              <a:t>Discrimination and Sexual Harassment at the University - Response and Prevention</a:t>
            </a:r>
            <a:r>
              <a:rPr lang="en-US" sz="2400" i="1" dirty="0"/>
              <a:t> </a:t>
            </a:r>
            <a:r>
              <a:rPr lang="en-US" sz="2400" dirty="0"/>
              <a:t>(online, recommended);</a:t>
            </a:r>
          </a:p>
          <a:p>
            <a:pPr>
              <a:buFont typeface="+mj-lt"/>
              <a:buAutoNum type="arabicPeriod"/>
            </a:pPr>
            <a:r>
              <a:rPr lang="pl-PL" sz="2400" b="1" dirty="0"/>
              <a:t> </a:t>
            </a:r>
            <a:r>
              <a:rPr lang="en-US" sz="2400" b="1" i="1" dirty="0"/>
              <a:t>Equality and Balance in Research Projects</a:t>
            </a:r>
            <a:r>
              <a:rPr lang="en-US" sz="2400" i="1" dirty="0"/>
              <a:t> </a:t>
            </a:r>
            <a:r>
              <a:rPr lang="en-US" sz="2400" dirty="0"/>
              <a:t>(online, recommended).</a:t>
            </a:r>
            <a:endParaRPr lang="pl-PL" sz="2400" b="1" dirty="0"/>
          </a:p>
          <a:p>
            <a:pPr>
              <a:buNone/>
            </a:pPr>
            <a:endParaRPr lang="pl-PL" sz="2400" b="1" dirty="0"/>
          </a:p>
          <a:p>
            <a:pPr>
              <a:buNone/>
            </a:pPr>
            <a:r>
              <a:rPr lang="en-US" sz="2400" b="1" dirty="0"/>
              <a:t>ALL STUDENTS</a:t>
            </a:r>
            <a:r>
              <a:rPr lang="en-US" sz="2400" dirty="0"/>
              <a:t>:</a:t>
            </a:r>
          </a:p>
          <a:p>
            <a:pPr>
              <a:buFont typeface="+mj-lt"/>
              <a:buAutoNum type="arabicPeriod"/>
            </a:pPr>
            <a:r>
              <a:rPr lang="pl-PL" sz="2400" b="1" dirty="0"/>
              <a:t> </a:t>
            </a:r>
            <a:r>
              <a:rPr lang="en-US" sz="2400" b="1" i="1" dirty="0"/>
              <a:t>Discrimination and Sexual Harassment at the University - Response and Prevention</a:t>
            </a:r>
            <a:r>
              <a:rPr lang="en-US" sz="2400" dirty="0"/>
              <a:t> (online, recommended);</a:t>
            </a:r>
          </a:p>
          <a:p>
            <a:pPr>
              <a:buFont typeface="+mj-lt"/>
              <a:buAutoNum type="arabicPeriod"/>
            </a:pPr>
            <a:r>
              <a:rPr lang="pl-PL" sz="2400" b="1" dirty="0"/>
              <a:t> </a:t>
            </a:r>
            <a:r>
              <a:rPr lang="en-US" sz="2400" b="1" i="1" dirty="0"/>
              <a:t>Managing Diversity in the Academic Environment</a:t>
            </a:r>
            <a:r>
              <a:rPr lang="en-US" sz="2400" i="1" dirty="0"/>
              <a:t> </a:t>
            </a:r>
            <a:r>
              <a:rPr lang="en-US" sz="2400" dirty="0"/>
              <a:t>(online, recommended);</a:t>
            </a:r>
          </a:p>
          <a:p>
            <a:pPr>
              <a:buFont typeface="+mj-lt"/>
              <a:buAutoNum type="arabicPeriod"/>
            </a:pPr>
            <a:r>
              <a:rPr lang="pl-PL" sz="2400" b="1" dirty="0"/>
              <a:t> </a:t>
            </a:r>
            <a:r>
              <a:rPr lang="en-US" sz="2400" b="1" i="1" dirty="0"/>
              <a:t>Equality and Balance in Research Projects</a:t>
            </a:r>
            <a:r>
              <a:rPr lang="en-US" sz="2400" i="1" dirty="0"/>
              <a:t> </a:t>
            </a:r>
            <a:r>
              <a:rPr lang="en-US" sz="2400" dirty="0"/>
              <a:t>(online, recommended).</a:t>
            </a:r>
          </a:p>
          <a:p>
            <a:pPr marL="0" indent="0">
              <a:buNone/>
            </a:pPr>
            <a:endParaRPr lang="pl-PL" dirty="0"/>
          </a:p>
        </p:txBody>
      </p:sp>
      <p:sp>
        <p:nvSpPr>
          <p:cNvPr id="4" name="Symbol zastępczy daty 3">
            <a:extLst>
              <a:ext uri="{FF2B5EF4-FFF2-40B4-BE49-F238E27FC236}">
                <a16:creationId xmlns:a16="http://schemas.microsoft.com/office/drawing/2014/main" id="{C2A81DF4-1ECA-9830-2384-FB24A2FC79DE}"/>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26.05.2025</a:t>
            </a:r>
            <a:endParaRPr kumimoji="0" lang="en-GB"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Symbol zastępczy numeru slajdu 4">
            <a:extLst>
              <a:ext uri="{FF2B5EF4-FFF2-40B4-BE49-F238E27FC236}">
                <a16:creationId xmlns:a16="http://schemas.microsoft.com/office/drawing/2014/main" id="{5F2102EB-389E-623F-89B3-A06BF80114A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6" name="Bildobjekt 15">
            <a:extLst>
              <a:ext uri="{FF2B5EF4-FFF2-40B4-BE49-F238E27FC236}">
                <a16:creationId xmlns:a16="http://schemas.microsoft.com/office/drawing/2014/main" id="{628645BB-29F7-64E6-16CE-B7001FF20D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3101" y="123335"/>
            <a:ext cx="2108305" cy="1368917"/>
          </a:xfrm>
          <a:prstGeom prst="rect">
            <a:avLst/>
          </a:prstGeom>
        </p:spPr>
      </p:pic>
    </p:spTree>
    <p:extLst>
      <p:ext uri="{BB962C8B-B14F-4D97-AF65-F5344CB8AC3E}">
        <p14:creationId xmlns:p14="http://schemas.microsoft.com/office/powerpoint/2010/main" val="2838760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ubrik 14"/>
          <p:cNvSpPr>
            <a:spLocks noGrp="1"/>
          </p:cNvSpPr>
          <p:nvPr>
            <p:ph type="title"/>
          </p:nvPr>
        </p:nvSpPr>
        <p:spPr>
          <a:xfrm>
            <a:off x="461318" y="285631"/>
            <a:ext cx="10575489" cy="1044326"/>
          </a:xfrm>
        </p:spPr>
        <p:txBody>
          <a:bodyPr anchor="ctr">
            <a:normAutofit/>
          </a:bodyPr>
          <a:lstStyle/>
          <a:p>
            <a:r>
              <a:rPr lang="en-AU" noProof="0" dirty="0"/>
              <a:t>We include all…. and more</a:t>
            </a:r>
            <a:r>
              <a:rPr lang="pl-PL" dirty="0"/>
              <a:t>!</a:t>
            </a:r>
            <a:endParaRPr lang="en-US" dirty="0"/>
          </a:p>
        </p:txBody>
      </p:sp>
      <p:pic>
        <p:nvPicPr>
          <p:cNvPr id="8" name="Obraz 7" descr="Obraz zawierający kolaż, Ludzka twarz, kobieta, ubrania&#10;&#10;Zawartość wygenerowana przez sztuczną inteligencję może być niepoprawna.">
            <a:extLst>
              <a:ext uri="{FF2B5EF4-FFF2-40B4-BE49-F238E27FC236}">
                <a16:creationId xmlns:a16="http://schemas.microsoft.com/office/drawing/2014/main" id="{FD0B6192-8122-0717-8710-DB53F80AAE70}"/>
              </a:ext>
            </a:extLst>
          </p:cNvPr>
          <p:cNvPicPr>
            <a:picLocks noChangeAspect="1"/>
          </p:cNvPicPr>
          <p:nvPr/>
        </p:nvPicPr>
        <p:blipFill>
          <a:blip r:embed="rId2" cstate="print">
            <a:extLst>
              <a:ext uri="{28A0092B-C50C-407E-A947-70E740481C1C}">
                <a14:useLocalDpi xmlns:a14="http://schemas.microsoft.com/office/drawing/2010/main" val="0"/>
              </a:ext>
            </a:extLst>
          </a:blip>
          <a:srcRect r="1" b="7862"/>
          <a:stretch>
            <a:fillRect/>
          </a:stretch>
        </p:blipFill>
        <p:spPr>
          <a:xfrm>
            <a:off x="461317" y="1533062"/>
            <a:ext cx="10575490" cy="4579764"/>
          </a:xfrm>
          <a:prstGeom prst="rect">
            <a:avLst/>
          </a:prstGeom>
          <a:noFill/>
        </p:spPr>
      </p:pic>
      <p:sp>
        <p:nvSpPr>
          <p:cNvPr id="27" name="Date Placeholder 3">
            <a:extLst>
              <a:ext uri="{FF2B5EF4-FFF2-40B4-BE49-F238E27FC236}">
                <a16:creationId xmlns:a16="http://schemas.microsoft.com/office/drawing/2014/main" id="{E05064B7-6565-DA88-399E-930184615F71}"/>
              </a:ext>
            </a:extLst>
          </p:cNvPr>
          <p:cNvSpPr>
            <a:spLocks noGrp="1"/>
          </p:cNvSpPr>
          <p:nvPr>
            <p:ph type="dt" sz="half" idx="10"/>
          </p:nvPr>
        </p:nvSpPr>
        <p:spPr>
          <a:xfrm>
            <a:off x="9172956" y="6382181"/>
            <a:ext cx="1247776" cy="28733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26.05.2025</a:t>
            </a:r>
            <a:endParaRPr kumimoji="0" lang="en-GB"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3" name="Platshållare för bildnummer 2"/>
          <p:cNvSpPr>
            <a:spLocks noGrp="1"/>
          </p:cNvSpPr>
          <p:nvPr>
            <p:ph type="sldNum" sz="quarter" idx="12"/>
          </p:nvPr>
        </p:nvSpPr>
        <p:spPr>
          <a:xfrm>
            <a:off x="10527638" y="6390419"/>
            <a:ext cx="509170" cy="287339"/>
          </a:xfrm>
        </p:spPr>
        <p:txBody>
          <a:bodyPr anchor="b">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61</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2" name="Bildobjekt 15">
            <a:extLst>
              <a:ext uri="{FF2B5EF4-FFF2-40B4-BE49-F238E27FC236}">
                <a16:creationId xmlns:a16="http://schemas.microsoft.com/office/drawing/2014/main" id="{CD4B3AD2-29E7-A94E-D13A-A2E820C930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6579" y="123335"/>
            <a:ext cx="2108305" cy="1368917"/>
          </a:xfrm>
          <a:prstGeom prst="rect">
            <a:avLst/>
          </a:prstGeom>
        </p:spPr>
      </p:pic>
    </p:spTree>
    <p:extLst>
      <p:ext uri="{BB962C8B-B14F-4D97-AF65-F5344CB8AC3E}">
        <p14:creationId xmlns:p14="http://schemas.microsoft.com/office/powerpoint/2010/main" val="26098360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3E1C3D2-300A-ABEC-1FD2-2A1E0D4B2434}"/>
              </a:ext>
            </a:extLst>
          </p:cNvPr>
          <p:cNvSpPr>
            <a:spLocks noGrp="1"/>
          </p:cNvSpPr>
          <p:nvPr>
            <p:ph type="title"/>
          </p:nvPr>
        </p:nvSpPr>
        <p:spPr/>
        <p:txBody>
          <a:bodyPr>
            <a:normAutofit/>
          </a:bodyPr>
          <a:lstStyle/>
          <a:p>
            <a:r>
              <a:rPr lang="pl-PL" sz="3600" dirty="0" err="1">
                <a:solidFill>
                  <a:srgbClr val="9E145F"/>
                </a:solidFill>
              </a:rPr>
              <a:t>Thank</a:t>
            </a:r>
            <a:r>
              <a:rPr lang="pl-PL" sz="3600" dirty="0">
                <a:solidFill>
                  <a:srgbClr val="9E145F"/>
                </a:solidFill>
              </a:rPr>
              <a:t> </a:t>
            </a:r>
            <a:r>
              <a:rPr lang="pl-PL" sz="3600" dirty="0" err="1">
                <a:solidFill>
                  <a:srgbClr val="9E145F"/>
                </a:solidFill>
              </a:rPr>
              <a:t>you</a:t>
            </a:r>
            <a:r>
              <a:rPr lang="pl-PL" sz="3600" dirty="0">
                <a:solidFill>
                  <a:srgbClr val="9E145F"/>
                </a:solidFill>
              </a:rPr>
              <a:t> for </a:t>
            </a:r>
            <a:r>
              <a:rPr lang="pl-PL" sz="3600" dirty="0" err="1">
                <a:solidFill>
                  <a:srgbClr val="9E145F"/>
                </a:solidFill>
              </a:rPr>
              <a:t>your</a:t>
            </a:r>
            <a:r>
              <a:rPr lang="pl-PL" sz="3600" dirty="0">
                <a:solidFill>
                  <a:srgbClr val="9E145F"/>
                </a:solidFill>
              </a:rPr>
              <a:t> </a:t>
            </a:r>
            <a:r>
              <a:rPr lang="pl-PL" sz="3600" dirty="0" err="1">
                <a:solidFill>
                  <a:srgbClr val="9E145F"/>
                </a:solidFill>
              </a:rPr>
              <a:t>attention</a:t>
            </a:r>
            <a:r>
              <a:rPr lang="pl-PL" sz="3600" dirty="0">
                <a:solidFill>
                  <a:srgbClr val="9E145F"/>
                </a:solidFill>
              </a:rPr>
              <a:t>!</a:t>
            </a:r>
          </a:p>
        </p:txBody>
      </p:sp>
      <p:sp>
        <p:nvSpPr>
          <p:cNvPr id="3" name="Symbol zastępczy zawartości 2">
            <a:extLst>
              <a:ext uri="{FF2B5EF4-FFF2-40B4-BE49-F238E27FC236}">
                <a16:creationId xmlns:a16="http://schemas.microsoft.com/office/drawing/2014/main" id="{4F00B7F4-1DB0-5EE6-897C-46061CF9FFD8}"/>
              </a:ext>
            </a:extLst>
          </p:cNvPr>
          <p:cNvSpPr>
            <a:spLocks noGrp="1"/>
          </p:cNvSpPr>
          <p:nvPr>
            <p:ph idx="1"/>
          </p:nvPr>
        </p:nvSpPr>
        <p:spPr/>
        <p:txBody>
          <a:bodyPr>
            <a:normAutofit lnSpcReduction="10000"/>
          </a:bodyPr>
          <a:lstStyle/>
          <a:p>
            <a:pPr marL="0" indent="0">
              <a:buNone/>
            </a:pPr>
            <a:r>
              <a:rPr lang="en-AU" b="1" noProof="0" dirty="0"/>
              <a:t>We are happy to share and learn! Lety’s stay in touch!</a:t>
            </a:r>
          </a:p>
          <a:p>
            <a:pPr marL="0" indent="0">
              <a:buNone/>
            </a:pPr>
            <a:endParaRPr lang="en-AU" b="1" noProof="0"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hlinkClick r:id="rId2"/>
            </a:endParaRPr>
          </a:p>
          <a:p>
            <a:pPr marL="0" indent="0">
              <a:buNone/>
            </a:pPr>
            <a:r>
              <a:rPr lang="pl-PL" dirty="0">
                <a:hlinkClick r:id="rId2"/>
              </a:rPr>
              <a:t>www.ug.edu.pl</a:t>
            </a:r>
            <a:r>
              <a:rPr lang="pl-PL" dirty="0"/>
              <a:t> </a:t>
            </a:r>
          </a:p>
        </p:txBody>
      </p:sp>
      <p:sp>
        <p:nvSpPr>
          <p:cNvPr id="4" name="Symbol zastępczy daty 3">
            <a:extLst>
              <a:ext uri="{FF2B5EF4-FFF2-40B4-BE49-F238E27FC236}">
                <a16:creationId xmlns:a16="http://schemas.microsoft.com/office/drawing/2014/main" id="{A50B188A-3CF4-EFAC-3BD3-489EA54BAEC0}"/>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26.05.2025</a:t>
            </a:r>
            <a:endParaRPr kumimoji="0" lang="en-GB"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Symbol zastępczy numeru slajdu 4">
            <a:extLst>
              <a:ext uri="{FF2B5EF4-FFF2-40B4-BE49-F238E27FC236}">
                <a16:creationId xmlns:a16="http://schemas.microsoft.com/office/drawing/2014/main" id="{53109C8B-F5BA-3E5C-DB85-BBF10323D7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FCF895-3370-4B3D-9D8E-5E754ED645BC}" type="slidenum">
              <a:rPr kumimoji="0" lang="en-GB"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GB"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7" name="Obraz 6">
            <a:extLst>
              <a:ext uri="{FF2B5EF4-FFF2-40B4-BE49-F238E27FC236}">
                <a16:creationId xmlns:a16="http://schemas.microsoft.com/office/drawing/2014/main" id="{0B24B7F1-CD6F-A2BB-E92B-07D0E490EB3E}"/>
              </a:ext>
            </a:extLst>
          </p:cNvPr>
          <p:cNvPicPr>
            <a:picLocks noChangeAspect="1"/>
          </p:cNvPicPr>
          <p:nvPr/>
        </p:nvPicPr>
        <p:blipFill>
          <a:blip r:embed="rId3"/>
          <a:stretch>
            <a:fillRect/>
          </a:stretch>
        </p:blipFill>
        <p:spPr>
          <a:xfrm>
            <a:off x="667764" y="1994502"/>
            <a:ext cx="3026208" cy="3421876"/>
          </a:xfrm>
          <a:prstGeom prst="rect">
            <a:avLst/>
          </a:prstGeom>
        </p:spPr>
      </p:pic>
      <p:pic>
        <p:nvPicPr>
          <p:cNvPr id="9" name="Obraz 8">
            <a:extLst>
              <a:ext uri="{FF2B5EF4-FFF2-40B4-BE49-F238E27FC236}">
                <a16:creationId xmlns:a16="http://schemas.microsoft.com/office/drawing/2014/main" id="{41759B2B-D765-8AB9-1CE1-FBDC156537F7}"/>
              </a:ext>
            </a:extLst>
          </p:cNvPr>
          <p:cNvPicPr>
            <a:picLocks noChangeAspect="1"/>
          </p:cNvPicPr>
          <p:nvPr/>
        </p:nvPicPr>
        <p:blipFill>
          <a:blip r:embed="rId4"/>
          <a:stretch>
            <a:fillRect/>
          </a:stretch>
        </p:blipFill>
        <p:spPr>
          <a:xfrm>
            <a:off x="3953255" y="1994502"/>
            <a:ext cx="3416858" cy="3188051"/>
          </a:xfrm>
          <a:prstGeom prst="rect">
            <a:avLst/>
          </a:prstGeom>
        </p:spPr>
      </p:pic>
      <p:pic>
        <p:nvPicPr>
          <p:cNvPr id="11" name="Obraz 10" descr="Obraz zawierający tekst, zrzut ekranu, design, projekt graficzny&#10;&#10;Zawartość wygenerowana przez sztuczną inteligencję może być niepoprawna.">
            <a:extLst>
              <a:ext uri="{FF2B5EF4-FFF2-40B4-BE49-F238E27FC236}">
                <a16:creationId xmlns:a16="http://schemas.microsoft.com/office/drawing/2014/main" id="{5B4EA0BC-5A07-33AC-7488-2C0E517E24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4736" y="1994502"/>
            <a:ext cx="3402071" cy="3402071"/>
          </a:xfrm>
          <a:prstGeom prst="rect">
            <a:avLst/>
          </a:prstGeom>
        </p:spPr>
      </p:pic>
      <p:pic>
        <p:nvPicPr>
          <p:cNvPr id="6" name="Bildobjekt 15">
            <a:extLst>
              <a:ext uri="{FF2B5EF4-FFF2-40B4-BE49-F238E27FC236}">
                <a16:creationId xmlns:a16="http://schemas.microsoft.com/office/drawing/2014/main" id="{828E14CF-4F12-01E1-6EEA-F0F9569CB1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35771" y="92510"/>
            <a:ext cx="2108305" cy="1368917"/>
          </a:xfrm>
          <a:prstGeom prst="rect">
            <a:avLst/>
          </a:prstGeom>
        </p:spPr>
      </p:pic>
    </p:spTree>
    <p:extLst>
      <p:ext uri="{BB962C8B-B14F-4D97-AF65-F5344CB8AC3E}">
        <p14:creationId xmlns:p14="http://schemas.microsoft.com/office/powerpoint/2010/main" val="11140778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2224" y="1503643"/>
            <a:ext cx="6507552" cy="2853204"/>
          </a:xfrm>
        </p:spPr>
        <p:txBody>
          <a:bodyPr>
            <a:normAutofit/>
          </a:bodyPr>
          <a:lstStyle/>
          <a:p>
            <a:pPr algn="ctr"/>
            <a:r>
              <a:rPr sz="4000"/>
              <a:t>Promoting </a:t>
            </a:r>
            <a:r>
              <a:rPr lang="sl-SI" sz="4000"/>
              <a:t>g</a:t>
            </a:r>
            <a:r>
              <a:rPr sz="4000"/>
              <a:t>ender </a:t>
            </a:r>
            <a:r>
              <a:rPr lang="sl-SI" sz="4000"/>
              <a:t>e</a:t>
            </a:r>
            <a:r>
              <a:rPr sz="4000"/>
              <a:t>quality in </a:t>
            </a:r>
            <a:r>
              <a:rPr lang="sl-SI" sz="4000"/>
              <a:t>s</a:t>
            </a:r>
            <a:r>
              <a:rPr sz="4000"/>
              <a:t>ports </a:t>
            </a:r>
            <a:br>
              <a:rPr lang="sl-SI"/>
            </a:br>
            <a:br>
              <a:rPr lang="sl-SI" sz="2000"/>
            </a:br>
            <a:r>
              <a:rPr lang="sl-SI" sz="2000" err="1"/>
              <a:t>Sustainable</a:t>
            </a:r>
            <a:r>
              <a:rPr lang="sl-SI" sz="2000"/>
              <a:t> </a:t>
            </a:r>
            <a:r>
              <a:rPr lang="sl-SI" sz="2000" err="1"/>
              <a:t>actions</a:t>
            </a:r>
            <a:r>
              <a:rPr lang="sl-SI" sz="2000"/>
              <a:t> </a:t>
            </a:r>
            <a:r>
              <a:rPr lang="sl-SI" sz="2000" err="1"/>
              <a:t>and</a:t>
            </a:r>
            <a:r>
              <a:rPr lang="sl-SI" sz="2000"/>
              <a:t> r</a:t>
            </a:r>
            <a:r>
              <a:rPr sz="2000"/>
              <a:t>ole of </a:t>
            </a:r>
            <a:r>
              <a:rPr lang="sl-SI" sz="2000" err="1"/>
              <a:t>University</a:t>
            </a:r>
            <a:r>
              <a:rPr lang="sl-SI" sz="2000"/>
              <a:t> </a:t>
            </a:r>
            <a:r>
              <a:rPr lang="sl-SI" sz="2000" err="1"/>
              <a:t>of</a:t>
            </a:r>
            <a:r>
              <a:rPr lang="sl-SI" sz="2000"/>
              <a:t> Ljubljana, </a:t>
            </a:r>
            <a:r>
              <a:rPr sz="2000"/>
              <a:t>Faculty of Sport</a:t>
            </a:r>
          </a:p>
        </p:txBody>
      </p:sp>
      <p:sp>
        <p:nvSpPr>
          <p:cNvPr id="3" name="Content Placeholder 2"/>
          <p:cNvSpPr>
            <a:spLocks noGrp="1"/>
          </p:cNvSpPr>
          <p:nvPr>
            <p:ph idx="1"/>
          </p:nvPr>
        </p:nvSpPr>
        <p:spPr>
          <a:xfrm>
            <a:off x="2152650" y="3254189"/>
            <a:ext cx="7886700" cy="2626658"/>
          </a:xfrm>
        </p:spPr>
        <p:txBody>
          <a:bodyPr>
            <a:normAutofit fontScale="92500" lnSpcReduction="20000"/>
          </a:bodyPr>
          <a:lstStyle/>
          <a:p>
            <a:endParaRPr lang="sl-SI"/>
          </a:p>
          <a:p>
            <a:endParaRPr lang="sl-SI"/>
          </a:p>
          <a:p>
            <a:endParaRPr lang="sl-SI"/>
          </a:p>
          <a:p>
            <a:endParaRPr lang="sl-SI"/>
          </a:p>
          <a:p>
            <a:endParaRPr lang="sl-SI"/>
          </a:p>
          <a:p>
            <a:r>
              <a:rPr lang="sl-SI" sz="1700" b="0"/>
              <a:t>Katjuša Radinovič, H</a:t>
            </a:r>
            <a:r>
              <a:rPr lang="en-US" sz="1700" b="0" err="1"/>
              <a:t>ead</a:t>
            </a:r>
            <a:r>
              <a:rPr lang="en-US" sz="1700" b="0"/>
              <a:t> of the research office</a:t>
            </a:r>
            <a:endParaRPr sz="1700" b="0"/>
          </a:p>
          <a:p>
            <a:r>
              <a:rPr lang="sl-SI" sz="1700" b="0" err="1"/>
              <a:t>Prague</a:t>
            </a:r>
            <a:r>
              <a:rPr lang="sl-SI" sz="1700" b="0"/>
              <a:t>, 5. 6. 2025</a:t>
            </a:r>
            <a:endParaRPr sz="1700" b="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49" y="248677"/>
            <a:ext cx="6507552" cy="1325563"/>
          </a:xfrm>
        </p:spPr>
        <p:txBody>
          <a:bodyPr>
            <a:normAutofit/>
          </a:bodyPr>
          <a:lstStyle/>
          <a:p>
            <a:r>
              <a:rPr sz="2400"/>
              <a:t>About the Faculty</a:t>
            </a:r>
          </a:p>
        </p:txBody>
      </p:sp>
      <p:sp>
        <p:nvSpPr>
          <p:cNvPr id="3" name="Content Placeholder 2"/>
          <p:cNvSpPr>
            <a:spLocks noGrp="1"/>
          </p:cNvSpPr>
          <p:nvPr>
            <p:ph idx="1"/>
          </p:nvPr>
        </p:nvSpPr>
        <p:spPr>
          <a:xfrm>
            <a:off x="2152650" y="1093695"/>
            <a:ext cx="7968503" cy="5083269"/>
          </a:xfrm>
        </p:spPr>
        <p:txBody>
          <a:bodyPr>
            <a:normAutofit fontScale="77500" lnSpcReduction="20000"/>
          </a:bodyPr>
          <a:lstStyle/>
          <a:p>
            <a:pPr algn="ctr"/>
            <a:endParaRPr lang="sl-SI" sz="1800" b="0"/>
          </a:p>
          <a:p>
            <a:pPr algn="ctr"/>
            <a:endParaRPr lang="sl-SI" sz="1800" b="0"/>
          </a:p>
          <a:p>
            <a:pPr algn="ctr"/>
            <a:r>
              <a:rPr b="0">
                <a:solidFill>
                  <a:srgbClr val="FF0000"/>
                </a:solidFill>
              </a:rPr>
              <a:t>Leading national higher education and research institution </a:t>
            </a:r>
            <a:r>
              <a:rPr lang="en-US" b="0">
                <a:solidFill>
                  <a:srgbClr val="FF0000"/>
                </a:solidFill>
              </a:rPr>
              <a:t>in the field of kinesiology </a:t>
            </a:r>
            <a:r>
              <a:rPr lang="sl-SI" b="0" err="1">
                <a:solidFill>
                  <a:srgbClr val="FF0000"/>
                </a:solidFill>
              </a:rPr>
              <a:t>and</a:t>
            </a:r>
            <a:r>
              <a:rPr lang="sl-SI" b="0">
                <a:solidFill>
                  <a:srgbClr val="FF0000"/>
                </a:solidFill>
              </a:rPr>
              <a:t> </a:t>
            </a:r>
            <a:r>
              <a:rPr b="0">
                <a:solidFill>
                  <a:srgbClr val="FF0000"/>
                </a:solidFill>
              </a:rPr>
              <a:t>sport in Slovenia.</a:t>
            </a:r>
            <a:endParaRPr lang="sl-SI" b="0">
              <a:solidFill>
                <a:srgbClr val="FF0000"/>
              </a:solidFill>
            </a:endParaRPr>
          </a:p>
          <a:p>
            <a:endParaRPr lang="sl-SI"/>
          </a:p>
          <a:p>
            <a:endParaRPr lang="sl-SI"/>
          </a:p>
          <a:p>
            <a:endParaRPr/>
          </a:p>
          <a:p>
            <a:endParaRPr lang="sl-SI"/>
          </a:p>
          <a:p>
            <a:endParaRPr lang="sl-SI"/>
          </a:p>
          <a:p>
            <a:pPr algn="ctr"/>
            <a:endParaRPr lang="sl-SI" sz="1800" b="0"/>
          </a:p>
          <a:p>
            <a:pPr algn="ctr"/>
            <a:endParaRPr lang="sl-SI" sz="1800" b="0"/>
          </a:p>
          <a:p>
            <a:pPr algn="ctr"/>
            <a:endParaRPr lang="sl-SI" sz="1800" b="0"/>
          </a:p>
          <a:p>
            <a:pPr algn="ctr"/>
            <a:endParaRPr lang="sl-SI" sz="1800" b="0"/>
          </a:p>
          <a:p>
            <a:pPr algn="ctr"/>
            <a:endParaRPr lang="sl-SI" sz="1800" b="0"/>
          </a:p>
          <a:p>
            <a:pPr algn="ctr"/>
            <a:r>
              <a:rPr b="0">
                <a:solidFill>
                  <a:srgbClr val="FF0000"/>
                </a:solidFill>
              </a:rPr>
              <a:t>Mission: Excellence, innovation, and social responsibility through sport.</a:t>
            </a:r>
            <a:r>
              <a:rPr lang="sl-SI" b="0">
                <a:solidFill>
                  <a:srgbClr val="FF0000"/>
                </a:solidFill>
              </a:rPr>
              <a:t> </a:t>
            </a:r>
          </a:p>
          <a:p>
            <a:pPr algn="ctr"/>
            <a:r>
              <a:rPr>
                <a:solidFill>
                  <a:srgbClr val="FF0000"/>
                </a:solidFill>
              </a:rPr>
              <a:t>Inclusive, safe, and stimulating environment for all.</a:t>
            </a:r>
          </a:p>
        </p:txBody>
      </p:sp>
      <p:pic>
        <p:nvPicPr>
          <p:cNvPr id="8" name="Slika 7">
            <a:extLst>
              <a:ext uri="{FF2B5EF4-FFF2-40B4-BE49-F238E27FC236}">
                <a16:creationId xmlns:a16="http://schemas.microsoft.com/office/drawing/2014/main" id="{40C47CAD-1ADA-46DF-91F1-505778D5139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1367" y="2537336"/>
            <a:ext cx="3825615" cy="2420470"/>
          </a:xfrm>
          <a:prstGeom prst="rect">
            <a:avLst/>
          </a:prstGeom>
          <a:noFill/>
        </p:spPr>
      </p:pic>
      <p:pic>
        <p:nvPicPr>
          <p:cNvPr id="7" name="Slika 6">
            <a:extLst>
              <a:ext uri="{FF2B5EF4-FFF2-40B4-BE49-F238E27FC236}">
                <a16:creationId xmlns:a16="http://schemas.microsoft.com/office/drawing/2014/main" id="{D2656506-BF51-47A3-AED2-E4CE7D9576C9}"/>
              </a:ext>
            </a:extLst>
          </p:cNvPr>
          <p:cNvPicPr>
            <a:picLocks noChangeAspect="1"/>
          </p:cNvPicPr>
          <p:nvPr/>
        </p:nvPicPr>
        <p:blipFill>
          <a:blip r:embed="rId4"/>
          <a:stretch>
            <a:fillRect/>
          </a:stretch>
        </p:blipFill>
        <p:spPr>
          <a:xfrm>
            <a:off x="6213738" y="2422009"/>
            <a:ext cx="1995177" cy="1325563"/>
          </a:xfrm>
          <a:prstGeom prst="rect">
            <a:avLst/>
          </a:prstGeom>
        </p:spPr>
      </p:pic>
      <p:pic>
        <p:nvPicPr>
          <p:cNvPr id="10" name="Slika 9">
            <a:extLst>
              <a:ext uri="{FF2B5EF4-FFF2-40B4-BE49-F238E27FC236}">
                <a16:creationId xmlns:a16="http://schemas.microsoft.com/office/drawing/2014/main" id="{3A637CF0-A95E-4A97-A8D8-DBFFDC3F1D70}"/>
              </a:ext>
            </a:extLst>
          </p:cNvPr>
          <p:cNvPicPr>
            <a:picLocks noChangeAspect="1"/>
          </p:cNvPicPr>
          <p:nvPr/>
        </p:nvPicPr>
        <p:blipFill>
          <a:blip r:embed="rId5"/>
          <a:stretch>
            <a:fillRect/>
          </a:stretch>
        </p:blipFill>
        <p:spPr>
          <a:xfrm>
            <a:off x="8395671" y="2419258"/>
            <a:ext cx="1988345" cy="1325563"/>
          </a:xfrm>
          <a:prstGeom prst="rect">
            <a:avLst/>
          </a:prstGeom>
        </p:spPr>
      </p:pic>
      <p:pic>
        <p:nvPicPr>
          <p:cNvPr id="12" name="Slika 11">
            <a:extLst>
              <a:ext uri="{FF2B5EF4-FFF2-40B4-BE49-F238E27FC236}">
                <a16:creationId xmlns:a16="http://schemas.microsoft.com/office/drawing/2014/main" id="{E51C4EAB-53A7-4DB7-B34A-55BD8637E86C}"/>
              </a:ext>
            </a:extLst>
          </p:cNvPr>
          <p:cNvPicPr>
            <a:picLocks noChangeAspect="1"/>
          </p:cNvPicPr>
          <p:nvPr/>
        </p:nvPicPr>
        <p:blipFill>
          <a:blip r:embed="rId6"/>
          <a:stretch>
            <a:fillRect/>
          </a:stretch>
        </p:blipFill>
        <p:spPr>
          <a:xfrm>
            <a:off x="6213738" y="3968096"/>
            <a:ext cx="1988345" cy="1325563"/>
          </a:xfrm>
          <a:prstGeom prst="rect">
            <a:avLst/>
          </a:prstGeom>
        </p:spPr>
      </p:pic>
      <p:pic>
        <p:nvPicPr>
          <p:cNvPr id="14" name="Slika 13">
            <a:extLst>
              <a:ext uri="{FF2B5EF4-FFF2-40B4-BE49-F238E27FC236}">
                <a16:creationId xmlns:a16="http://schemas.microsoft.com/office/drawing/2014/main" id="{9A9DAC98-5635-4AD2-8D4B-D4FBF9566146}"/>
              </a:ext>
            </a:extLst>
          </p:cNvPr>
          <p:cNvPicPr>
            <a:picLocks noChangeAspect="1"/>
          </p:cNvPicPr>
          <p:nvPr/>
        </p:nvPicPr>
        <p:blipFill>
          <a:blip r:embed="rId7"/>
          <a:stretch>
            <a:fillRect/>
          </a:stretch>
        </p:blipFill>
        <p:spPr>
          <a:xfrm>
            <a:off x="8395669" y="3968095"/>
            <a:ext cx="1988346" cy="1325564"/>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42693"/>
            <a:ext cx="7045138" cy="1325563"/>
          </a:xfrm>
        </p:spPr>
        <p:txBody>
          <a:bodyPr>
            <a:normAutofit/>
          </a:bodyPr>
          <a:lstStyle/>
          <a:p>
            <a:r>
              <a:rPr lang="sl-SI" sz="2800"/>
              <a:t>UL FŠ - c</a:t>
            </a:r>
            <a:r>
              <a:rPr sz="2800" err="1"/>
              <a:t>urrent</a:t>
            </a:r>
            <a:r>
              <a:rPr sz="2800"/>
              <a:t> </a:t>
            </a:r>
            <a:r>
              <a:rPr lang="sl-SI" sz="2800"/>
              <a:t>g</a:t>
            </a:r>
            <a:r>
              <a:rPr sz="2800"/>
              <a:t>ender </a:t>
            </a:r>
            <a:r>
              <a:rPr lang="sl-SI" sz="2800"/>
              <a:t>r</a:t>
            </a:r>
            <a:r>
              <a:rPr sz="2800" err="1"/>
              <a:t>epresentation</a:t>
            </a:r>
            <a:endParaRPr sz="2800"/>
          </a:p>
        </p:txBody>
      </p:sp>
      <p:pic>
        <p:nvPicPr>
          <p:cNvPr id="1026" name="Picture 2" descr="Ustvarjena slika">
            <a:extLst>
              <a:ext uri="{FF2B5EF4-FFF2-40B4-BE49-F238E27FC236}">
                <a16:creationId xmlns:a16="http://schemas.microsoft.com/office/drawing/2014/main" id="{0DDE7E0C-84E1-4A02-8B65-D74C63FC525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94836" y="1374635"/>
            <a:ext cx="4802328" cy="48023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6901703" cy="1325563"/>
          </a:xfrm>
        </p:spPr>
        <p:txBody>
          <a:bodyPr/>
          <a:lstStyle/>
          <a:p>
            <a:r>
              <a:t>Our </a:t>
            </a:r>
            <a:r>
              <a:rPr lang="sl-SI"/>
              <a:t>c</a:t>
            </a:r>
            <a:r>
              <a:rPr err="1"/>
              <a:t>ommitment</a:t>
            </a:r>
            <a:r>
              <a:t> to </a:t>
            </a:r>
            <a:r>
              <a:rPr lang="sl-SI"/>
              <a:t>g</a:t>
            </a:r>
            <a:r>
              <a:t>ender </a:t>
            </a:r>
            <a:r>
              <a:rPr lang="sl-SI"/>
              <a:t>e</a:t>
            </a:r>
            <a:r>
              <a:t>quality</a:t>
            </a:r>
          </a:p>
        </p:txBody>
      </p:sp>
      <p:sp>
        <p:nvSpPr>
          <p:cNvPr id="3" name="Content Placeholder 2"/>
          <p:cNvSpPr>
            <a:spLocks noGrp="1"/>
          </p:cNvSpPr>
          <p:nvPr>
            <p:ph idx="1"/>
          </p:nvPr>
        </p:nvSpPr>
        <p:spPr>
          <a:xfrm>
            <a:off x="2152650" y="1532965"/>
            <a:ext cx="7886700" cy="4643998"/>
          </a:xfrm>
        </p:spPr>
        <p:txBody>
          <a:bodyPr>
            <a:normAutofit/>
          </a:bodyPr>
          <a:lstStyle/>
          <a:p>
            <a:pPr marL="342900" indent="-342900" algn="just">
              <a:buFont typeface="Arial" panose="020B0604020202020204" pitchFamily="34" charset="0"/>
              <a:buChar char="•"/>
            </a:pPr>
            <a:r>
              <a:rPr sz="2000" b="0"/>
              <a:t>Gender equality as a pillar of academic and sporting excellence.</a:t>
            </a:r>
            <a:endParaRPr lang="sl-SI" sz="2000" b="0"/>
          </a:p>
          <a:p>
            <a:pPr algn="just"/>
            <a:endParaRPr sz="2000" b="0"/>
          </a:p>
          <a:p>
            <a:pPr marL="342900" indent="-342900" algn="just">
              <a:buFont typeface="Arial" panose="020B0604020202020204" pitchFamily="34" charset="0"/>
              <a:buChar char="•"/>
            </a:pPr>
            <a:r>
              <a:rPr lang="sl-SI" sz="2000" b="0"/>
              <a:t>UL FŠ GEP. </a:t>
            </a:r>
          </a:p>
          <a:p>
            <a:pPr marL="342900" indent="-342900" algn="just">
              <a:buFont typeface="Arial" panose="020B0604020202020204" pitchFamily="34" charset="0"/>
              <a:buChar char="•"/>
            </a:pPr>
            <a:endParaRPr lang="sl-SI" sz="2000" b="0"/>
          </a:p>
          <a:p>
            <a:pPr marL="342900" indent="-342900" algn="just">
              <a:buFont typeface="Arial" panose="020B0604020202020204" pitchFamily="34" charset="0"/>
              <a:buChar char="•"/>
            </a:pPr>
            <a:r>
              <a:rPr lang="en-US" sz="2000" b="0"/>
              <a:t>4I </a:t>
            </a:r>
            <a:r>
              <a:rPr lang="sl-SI" sz="2000" b="0"/>
              <a:t>a</a:t>
            </a:r>
            <a:r>
              <a:rPr lang="en-US" sz="2000" b="0" err="1"/>
              <a:t>pproach</a:t>
            </a:r>
            <a:r>
              <a:rPr lang="sl-SI" sz="2000" b="0"/>
              <a:t> - </a:t>
            </a:r>
            <a:r>
              <a:rPr lang="sl-SI" sz="2000" b="0" err="1"/>
              <a:t>intersectionality</a:t>
            </a:r>
            <a:r>
              <a:rPr lang="sl-SI" sz="2000" b="0"/>
              <a:t>, </a:t>
            </a:r>
            <a:r>
              <a:rPr lang="sl-SI" sz="2000" b="0" err="1"/>
              <a:t>innovation</a:t>
            </a:r>
            <a:r>
              <a:rPr lang="sl-SI" sz="2000" b="0"/>
              <a:t>, </a:t>
            </a:r>
            <a:r>
              <a:rPr lang="sl-SI" sz="2000" b="0" err="1"/>
              <a:t>inclusiveness</a:t>
            </a:r>
            <a:r>
              <a:rPr lang="sl-SI" sz="2000" b="0"/>
              <a:t>, </a:t>
            </a:r>
            <a:r>
              <a:rPr lang="sl-SI" sz="2000" b="0" err="1"/>
              <a:t>impact</a:t>
            </a:r>
            <a:r>
              <a:rPr lang="sl-SI" sz="2000" b="0"/>
              <a:t>.</a:t>
            </a:r>
          </a:p>
          <a:p>
            <a:pPr algn="just"/>
            <a:endParaRPr sz="2000" b="0"/>
          </a:p>
          <a:p>
            <a:pPr marL="342900" indent="-342900" algn="just">
              <a:buFont typeface="Arial" panose="020B0604020202020204" pitchFamily="34" charset="0"/>
              <a:buChar char="•"/>
            </a:pPr>
            <a:r>
              <a:rPr sz="2000" b="0"/>
              <a:t>Addressing systemic barriers and combating discrimination.</a:t>
            </a:r>
            <a:endParaRPr lang="sl-SI" sz="2000" b="0"/>
          </a:p>
          <a:p>
            <a:pPr marL="342900" indent="-342900" algn="just">
              <a:buFont typeface="Arial" panose="020B0604020202020204" pitchFamily="34" charset="0"/>
              <a:buChar char="•"/>
            </a:pPr>
            <a:endParaRPr lang="sl-SI" sz="2000" b="0"/>
          </a:p>
          <a:p>
            <a:pPr marL="342900" indent="-342900" algn="just">
              <a:buFont typeface="Arial" panose="020B0604020202020204" pitchFamily="34" charset="0"/>
              <a:buChar char="•"/>
            </a:pPr>
            <a:r>
              <a:rPr lang="en-US" sz="2000" b="0">
                <a:solidFill>
                  <a:schemeClr val="accent1"/>
                </a:solidFill>
              </a:rPr>
              <a:t>Promoting gender equality in sport.</a:t>
            </a:r>
          </a:p>
          <a:p>
            <a:pPr marL="342900" indent="-342900" algn="just">
              <a:buFont typeface="Arial" panose="020B0604020202020204" pitchFamily="34" charset="0"/>
              <a:buChar char="•"/>
            </a:pPr>
            <a:endParaRPr b="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356" y="533495"/>
            <a:ext cx="6982385" cy="1325563"/>
          </a:xfrm>
        </p:spPr>
        <p:txBody>
          <a:bodyPr>
            <a:normAutofit/>
          </a:bodyPr>
          <a:lstStyle/>
          <a:p>
            <a:r>
              <a:rPr lang="sl-SI" sz="2400" err="1"/>
              <a:t>Sustainable</a:t>
            </a:r>
            <a:r>
              <a:rPr lang="sl-SI" sz="2400"/>
              <a:t> m</a:t>
            </a:r>
            <a:r>
              <a:rPr sz="2400" err="1"/>
              <a:t>easures</a:t>
            </a:r>
            <a:r>
              <a:rPr sz="2400"/>
              <a:t> and </a:t>
            </a:r>
            <a:r>
              <a:rPr lang="sl-SI" sz="2400"/>
              <a:t>g</a:t>
            </a:r>
            <a:r>
              <a:rPr sz="2400" err="1"/>
              <a:t>oals</a:t>
            </a:r>
            <a:r>
              <a:rPr lang="sl-SI" sz="2400"/>
              <a:t> </a:t>
            </a:r>
            <a:r>
              <a:rPr lang="sl-SI" sz="2400" err="1"/>
              <a:t>of</a:t>
            </a:r>
            <a:r>
              <a:rPr lang="sl-SI" sz="2400"/>
              <a:t> UL FŠ GEP</a:t>
            </a:r>
            <a:endParaRPr sz="2400"/>
          </a:p>
        </p:txBody>
      </p:sp>
      <p:sp>
        <p:nvSpPr>
          <p:cNvPr id="3" name="Content Placeholder 2"/>
          <p:cNvSpPr>
            <a:spLocks noGrp="1"/>
          </p:cNvSpPr>
          <p:nvPr>
            <p:ph idx="1"/>
          </p:nvPr>
        </p:nvSpPr>
        <p:spPr>
          <a:xfrm>
            <a:off x="2152649" y="2067672"/>
            <a:ext cx="7886700" cy="4351338"/>
          </a:xfrm>
        </p:spPr>
        <p:txBody>
          <a:bodyPr/>
          <a:lstStyle/>
          <a:p>
            <a:pPr marL="342900" indent="-342900">
              <a:buFont typeface="Arial" panose="020B0604020202020204" pitchFamily="34" charset="0"/>
              <a:buChar char="•"/>
            </a:pPr>
            <a:r>
              <a:rPr b="0"/>
              <a:t>Data collection and monitoring.</a:t>
            </a:r>
            <a:endParaRPr lang="sl-SI" b="0"/>
          </a:p>
          <a:p>
            <a:endParaRPr b="0"/>
          </a:p>
          <a:p>
            <a:pPr marL="342900" indent="-342900">
              <a:buFont typeface="Arial" panose="020B0604020202020204" pitchFamily="34" charset="0"/>
              <a:buChar char="•"/>
            </a:pPr>
            <a:r>
              <a:rPr b="0"/>
              <a:t>Preventing violence, harassment, and discrimination.</a:t>
            </a:r>
            <a:endParaRPr lang="sl-SI" b="0"/>
          </a:p>
          <a:p>
            <a:endParaRPr b="0"/>
          </a:p>
          <a:p>
            <a:pPr marL="342900" indent="-342900">
              <a:buFont typeface="Arial" panose="020B0604020202020204" pitchFamily="34" charset="0"/>
              <a:buChar char="•"/>
            </a:pPr>
            <a:r>
              <a:rPr lang="en-US" b="0">
                <a:solidFill>
                  <a:schemeClr val="accent1"/>
                </a:solidFill>
              </a:rPr>
              <a:t>Promoting gender equality in sport</a:t>
            </a:r>
            <a:r>
              <a:rPr lang="sl-SI" b="0">
                <a:solidFill>
                  <a:schemeClr val="accent1"/>
                </a:solidFill>
              </a:rPr>
              <a:t>.</a:t>
            </a:r>
            <a:endParaRPr b="0">
              <a:solidFill>
                <a:schemeClr val="accent1"/>
              </a:solidFill>
            </a:endParaRPr>
          </a:p>
        </p:txBody>
      </p:sp>
      <p:pic>
        <p:nvPicPr>
          <p:cNvPr id="4" name="Slika 3">
            <a:extLst>
              <a:ext uri="{FF2B5EF4-FFF2-40B4-BE49-F238E27FC236}">
                <a16:creationId xmlns:a16="http://schemas.microsoft.com/office/drawing/2014/main" id="{EFAD4C52-9E56-4A70-B5DD-A6EF6B284D6D}"/>
              </a:ext>
            </a:extLst>
          </p:cNvPr>
          <p:cNvPicPr>
            <a:picLocks noChangeAspect="1"/>
          </p:cNvPicPr>
          <p:nvPr/>
        </p:nvPicPr>
        <p:blipFill>
          <a:blip r:embed="rId3"/>
          <a:stretch>
            <a:fillRect/>
          </a:stretch>
        </p:blipFill>
        <p:spPr>
          <a:xfrm>
            <a:off x="4703264" y="4706471"/>
            <a:ext cx="2785472" cy="1837142"/>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285" y="501744"/>
            <a:ext cx="7027209" cy="1325563"/>
          </a:xfrm>
        </p:spPr>
        <p:txBody>
          <a:bodyPr>
            <a:normAutofit/>
          </a:bodyPr>
          <a:lstStyle/>
          <a:p>
            <a:r>
              <a:rPr lang="sl-SI" sz="2400" err="1"/>
              <a:t>Promoting</a:t>
            </a:r>
            <a:r>
              <a:rPr lang="sl-SI" sz="2400"/>
              <a:t> g</a:t>
            </a:r>
            <a:r>
              <a:rPr sz="2400"/>
              <a:t>ender </a:t>
            </a:r>
            <a:r>
              <a:rPr lang="sl-SI" sz="2400"/>
              <a:t>e</a:t>
            </a:r>
            <a:r>
              <a:rPr sz="2400"/>
              <a:t>quality in </a:t>
            </a:r>
            <a:r>
              <a:rPr lang="sl-SI" sz="2400"/>
              <a:t>s</a:t>
            </a:r>
            <a:r>
              <a:rPr sz="2400"/>
              <a:t>port – </a:t>
            </a:r>
            <a:r>
              <a:rPr lang="sl-SI" sz="2400"/>
              <a:t>o</a:t>
            </a:r>
            <a:r>
              <a:rPr sz="2400" err="1"/>
              <a:t>ur</a:t>
            </a:r>
            <a:r>
              <a:rPr sz="2400"/>
              <a:t> </a:t>
            </a:r>
            <a:r>
              <a:rPr lang="sl-SI" sz="2400"/>
              <a:t>f</a:t>
            </a:r>
            <a:r>
              <a:rPr sz="2400" err="1"/>
              <a:t>ocus</a:t>
            </a:r>
            <a:endParaRPr sz="2400"/>
          </a:p>
        </p:txBody>
      </p:sp>
      <p:sp>
        <p:nvSpPr>
          <p:cNvPr id="3" name="Content Placeholder 2"/>
          <p:cNvSpPr>
            <a:spLocks noGrp="1"/>
          </p:cNvSpPr>
          <p:nvPr>
            <p:ph idx="1"/>
          </p:nvPr>
        </p:nvSpPr>
        <p:spPr>
          <a:xfrm>
            <a:off x="2152650" y="1423894"/>
            <a:ext cx="7886700" cy="4351338"/>
          </a:xfrm>
        </p:spPr>
        <p:txBody>
          <a:bodyPr>
            <a:normAutofit lnSpcReduction="10000"/>
          </a:bodyPr>
          <a:lstStyle/>
          <a:p>
            <a:pPr marL="342900" indent="-342900" algn="just">
              <a:buFont typeface="Arial" panose="020B0604020202020204" pitchFamily="34" charset="0"/>
              <a:buChar char="•"/>
            </a:pPr>
            <a:endParaRPr lang="sl-SI" b="0"/>
          </a:p>
          <a:p>
            <a:pPr marL="342900" indent="-342900" algn="just">
              <a:buFont typeface="Arial" panose="020B0604020202020204" pitchFamily="34" charset="0"/>
              <a:buChar char="•"/>
            </a:pPr>
            <a:r>
              <a:rPr lang="en-US" b="0"/>
              <a:t>Cooperation with the Slovenian Olympic Committee and national sports federations.</a:t>
            </a:r>
            <a:endParaRPr lang="sl-SI" b="0"/>
          </a:p>
          <a:p>
            <a:pPr marL="342900" indent="-342900" algn="just">
              <a:buFont typeface="Arial" panose="020B0604020202020204" pitchFamily="34" charset="0"/>
              <a:buChar char="•"/>
            </a:pPr>
            <a:endParaRPr lang="sl-SI" b="0"/>
          </a:p>
          <a:p>
            <a:pPr marL="342900" indent="-342900" algn="just">
              <a:buFont typeface="Arial" panose="020B0604020202020204" pitchFamily="34" charset="0"/>
              <a:buChar char="•"/>
            </a:pPr>
            <a:r>
              <a:rPr b="0"/>
              <a:t>Incorporating gender equality topics into continuous professional development programs.</a:t>
            </a:r>
            <a:endParaRPr lang="sl-SI" b="0"/>
          </a:p>
          <a:p>
            <a:pPr marL="342900" indent="-342900" algn="just">
              <a:buFont typeface="Arial" panose="020B0604020202020204" pitchFamily="34" charset="0"/>
              <a:buChar char="•"/>
            </a:pPr>
            <a:endParaRPr lang="sl-SI" b="0"/>
          </a:p>
          <a:p>
            <a:pPr marL="342900" indent="-342900" algn="just">
              <a:buFont typeface="Arial" panose="020B0604020202020204" pitchFamily="34" charset="0"/>
              <a:buChar char="•"/>
            </a:pPr>
            <a:r>
              <a:rPr lang="sl-SI" b="0"/>
              <a:t>G</a:t>
            </a:r>
            <a:r>
              <a:rPr lang="en-US" b="0"/>
              <a:t>ender equality </a:t>
            </a:r>
            <a:r>
              <a:rPr lang="sl-SI" b="0" err="1"/>
              <a:t>topics</a:t>
            </a:r>
            <a:r>
              <a:rPr lang="sl-SI" b="0"/>
              <a:t> </a:t>
            </a:r>
            <a:r>
              <a:rPr lang="en-US" b="0"/>
              <a:t>as a permanent feature in continuous professional development programs</a:t>
            </a:r>
            <a:r>
              <a:rPr lang="sl-SI" b="0"/>
              <a:t>.</a:t>
            </a:r>
          </a:p>
          <a:p>
            <a:pPr marL="342900" indent="-342900" algn="just">
              <a:buFont typeface="Arial" panose="020B0604020202020204" pitchFamily="34" charset="0"/>
              <a:buChar char="•"/>
            </a:pPr>
            <a:endParaRPr lang="sl-SI" b="0"/>
          </a:p>
          <a:p>
            <a:pPr marL="342900" indent="-342900" algn="just">
              <a:buFont typeface="Arial" panose="020B0604020202020204" pitchFamily="34" charset="0"/>
              <a:buChar char="•"/>
            </a:pPr>
            <a:r>
              <a:rPr lang="en-US" b="0"/>
              <a:t>Measure impact and adjust based on feedback.</a:t>
            </a:r>
          </a:p>
          <a:p>
            <a:pPr marL="342900" indent="-342900" algn="just">
              <a:buFont typeface="Arial" panose="020B0604020202020204" pitchFamily="34" charset="0"/>
              <a:buChar char="•"/>
            </a:pPr>
            <a:endParaRPr lang="sl-SI" b="0"/>
          </a:p>
          <a:p>
            <a:pPr marL="342900" indent="-342900" algn="just">
              <a:buFont typeface="Arial" panose="020B0604020202020204" pitchFamily="34" charset="0"/>
              <a:buChar char="•"/>
            </a:pPr>
            <a:endParaRPr b="0"/>
          </a:p>
          <a:p>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2321" y="500063"/>
            <a:ext cx="6507552" cy="1325563"/>
          </a:xfrm>
        </p:spPr>
        <p:txBody>
          <a:bodyPr/>
          <a:lstStyle/>
          <a:p>
            <a:r>
              <a:t>Why</a:t>
            </a:r>
            <a:r>
              <a:rPr lang="sl-SI"/>
              <a:t> </a:t>
            </a:r>
            <a:r>
              <a:rPr lang="sl-SI" err="1"/>
              <a:t>this</a:t>
            </a:r>
            <a:r>
              <a:rPr lang="sl-SI"/>
              <a:t> </a:t>
            </a:r>
            <a:r>
              <a:rPr lang="sl-SI" err="1"/>
              <a:t>focus</a:t>
            </a:r>
            <a:r>
              <a:rPr lang="sl-SI"/>
              <a:t>?</a:t>
            </a:r>
            <a:endParaRP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endParaRPr lang="sl-SI" b="0"/>
          </a:p>
          <a:p>
            <a:pPr marL="342900" indent="-342900">
              <a:buFont typeface="Arial" panose="020B0604020202020204" pitchFamily="34" charset="0"/>
              <a:buChar char="•"/>
            </a:pPr>
            <a:r>
              <a:rPr lang="en-US" b="0"/>
              <a:t>Raising awareness, reduces discrimination and promotes inclusivity.</a:t>
            </a:r>
            <a:endParaRPr lang="sl-SI" b="0"/>
          </a:p>
          <a:p>
            <a:pPr marL="342900" indent="-342900">
              <a:buFont typeface="Arial" panose="020B0604020202020204" pitchFamily="34" charset="0"/>
              <a:buChar char="•"/>
            </a:pPr>
            <a:endParaRPr lang="en-US" b="0"/>
          </a:p>
          <a:p>
            <a:pPr marL="342900" indent="-342900">
              <a:buFont typeface="Arial" panose="020B0604020202020204" pitchFamily="34" charset="0"/>
              <a:buChar char="•"/>
            </a:pPr>
            <a:r>
              <a:rPr b="0"/>
              <a:t>Coaches influence the sports environment and athlete experience</a:t>
            </a:r>
            <a:r>
              <a:rPr lang="sl-SI" b="0"/>
              <a:t>.</a:t>
            </a:r>
          </a:p>
          <a:p>
            <a:endParaRPr b="0"/>
          </a:p>
          <a:p>
            <a:pPr marL="342900" indent="-342900">
              <a:buFont typeface="Arial" panose="020B0604020202020204" pitchFamily="34" charset="0"/>
              <a:buChar char="•"/>
            </a:pPr>
            <a:r>
              <a:rPr b="0"/>
              <a:t>Grassroots change is essential for long-term impact.</a:t>
            </a:r>
          </a:p>
        </p:txBody>
      </p:sp>
      <p:pic>
        <p:nvPicPr>
          <p:cNvPr id="4" name="Slika 3">
            <a:extLst>
              <a:ext uri="{FF2B5EF4-FFF2-40B4-BE49-F238E27FC236}">
                <a16:creationId xmlns:a16="http://schemas.microsoft.com/office/drawing/2014/main" id="{EFB672DE-1CA7-4AE9-995B-B4B6F2598B48}"/>
              </a:ext>
            </a:extLst>
          </p:cNvPr>
          <p:cNvPicPr>
            <a:picLocks noChangeAspect="1"/>
          </p:cNvPicPr>
          <p:nvPr/>
        </p:nvPicPr>
        <p:blipFill>
          <a:blip r:embed="rId3"/>
          <a:stretch>
            <a:fillRect/>
          </a:stretch>
        </p:blipFill>
        <p:spPr>
          <a:xfrm>
            <a:off x="5736632" y="574983"/>
            <a:ext cx="2603881" cy="117572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EB9DDC0-294E-1A86-3498-DACA01819AB1}"/>
              </a:ext>
            </a:extLst>
          </p:cNvPr>
          <p:cNvSpPr>
            <a:spLocks noGrp="1"/>
          </p:cNvSpPr>
          <p:nvPr>
            <p:ph type="sldNum" sz="quarter" idx="8"/>
          </p:nvPr>
        </p:nvSpPr>
        <p:spPr/>
        <p:txBody>
          <a:bodyPr/>
          <a:lstStyle/>
          <a:p>
            <a:pPr lvl="0"/>
            <a:fld id="{42B7534E-0BC6-4574-BF60-77E82FB9C197}" type="slidenum">
              <a:rPr lang="fr-FR" smtClean="0"/>
              <a:t>7</a:t>
            </a:fld>
            <a:endParaRPr lang="fr-FR"/>
          </a:p>
        </p:txBody>
      </p:sp>
      <p:sp>
        <p:nvSpPr>
          <p:cNvPr id="3" name="Espace réservé du pied de page 2">
            <a:extLst>
              <a:ext uri="{FF2B5EF4-FFF2-40B4-BE49-F238E27FC236}">
                <a16:creationId xmlns:a16="http://schemas.microsoft.com/office/drawing/2014/main" id="{E7344BC9-33A9-5AF8-C600-3DE8245020DF}"/>
              </a:ext>
            </a:extLst>
          </p:cNvPr>
          <p:cNvSpPr>
            <a:spLocks noGrp="1"/>
          </p:cNvSpPr>
          <p:nvPr>
            <p:ph type="ftr" sz="quarter" idx="9"/>
          </p:nvPr>
        </p:nvSpPr>
        <p:spPr/>
        <p:txBody>
          <a:bodyPr/>
          <a:lstStyle/>
          <a:p>
            <a:pPr lvl="0"/>
            <a:r>
              <a:rPr lang="en-US"/>
              <a:t>Funded by the European Union.  </a:t>
            </a:r>
            <a:endParaRPr lang="fr-FR"/>
          </a:p>
        </p:txBody>
      </p:sp>
      <p:sp>
        <p:nvSpPr>
          <p:cNvPr id="4" name="Espace réservé du texte 5">
            <a:extLst>
              <a:ext uri="{FF2B5EF4-FFF2-40B4-BE49-F238E27FC236}">
                <a16:creationId xmlns:a16="http://schemas.microsoft.com/office/drawing/2014/main" id="{A9895E12-0210-1213-022A-9AFD66D4DE4A}"/>
              </a:ext>
            </a:extLst>
          </p:cNvPr>
          <p:cNvSpPr txBox="1">
            <a:spLocks/>
          </p:cNvSpPr>
          <p:nvPr/>
        </p:nvSpPr>
        <p:spPr>
          <a:xfrm>
            <a:off x="1485900" y="1867805"/>
            <a:ext cx="9191335" cy="115947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rgbClr val="A3E7FC"/>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bg1"/>
                </a:solidFill>
                <a:latin typeface="Arial Nova" panose="020B0504020202020204" pitchFamily="34" charset="0"/>
                <a:ea typeface="+mn-ea"/>
                <a:cs typeface="+mn-cs"/>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2000" kern="1200">
                <a:solidFill>
                  <a:srgbClr val="FFA401"/>
                </a:solidFill>
                <a:latin typeface="Arial Nova" panose="020B0504020202020204" pitchFamily="34" charset="0"/>
                <a:ea typeface="+mn-ea"/>
                <a:cs typeface="+mn-cs"/>
              </a:defRPr>
            </a:lvl3pPr>
            <a:lvl4pPr marL="1657350" indent="-285750" algn="l" defTabSz="914400" rtl="0" eaLnBrk="1" latinLnBrk="0" hangingPunct="1">
              <a:lnSpc>
                <a:spcPct val="90000"/>
              </a:lnSpc>
              <a:spcBef>
                <a:spcPts val="500"/>
              </a:spcBef>
              <a:spcAft>
                <a:spcPts val="600"/>
              </a:spcAft>
              <a:buFont typeface="Courier New" panose="02070309020205020404" pitchFamily="49" charset="0"/>
              <a:buChar char="o"/>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a:solidFill>
                  <a:schemeClr val="bg1"/>
                </a:solidFill>
                <a:latin typeface="Arial"/>
                <a:cs typeface="Arial"/>
              </a:rPr>
              <a:t>Formulate and implement tailored intersectional, innovative, inclusive and impactful Gender Equality Plans in the eight partner sports higher education institutions explicitly addressing gender-based violence </a:t>
            </a:r>
          </a:p>
          <a:p>
            <a:pPr marL="0" indent="0">
              <a:buNone/>
            </a:pPr>
            <a:endParaRPr lang="en-US" sz="1900">
              <a:solidFill>
                <a:srgbClr val="000000"/>
              </a:solidFill>
              <a:latin typeface="Arial"/>
              <a:cs typeface="Arial"/>
            </a:endParaRPr>
          </a:p>
          <a:p>
            <a:endParaRPr lang="en-US" sz="1900">
              <a:solidFill>
                <a:srgbClr val="000000"/>
              </a:solidFill>
              <a:latin typeface="Arial"/>
              <a:cs typeface="Arial"/>
            </a:endParaRPr>
          </a:p>
          <a:p>
            <a:endParaRPr lang="en-US" sz="1900">
              <a:solidFill>
                <a:srgbClr val="000000"/>
              </a:solidFill>
              <a:latin typeface="Arial"/>
              <a:cs typeface="Arial"/>
            </a:endParaRPr>
          </a:p>
          <a:p>
            <a:endParaRPr lang="en-US" sz="1800">
              <a:solidFill>
                <a:srgbClr val="000000"/>
              </a:solidFill>
              <a:latin typeface="Arial"/>
              <a:cs typeface="Arial"/>
            </a:endParaRPr>
          </a:p>
          <a:p>
            <a:endParaRPr lang="fr-FR"/>
          </a:p>
        </p:txBody>
      </p:sp>
      <p:sp>
        <p:nvSpPr>
          <p:cNvPr id="6" name="Ellipse 5">
            <a:extLst>
              <a:ext uri="{FF2B5EF4-FFF2-40B4-BE49-F238E27FC236}">
                <a16:creationId xmlns:a16="http://schemas.microsoft.com/office/drawing/2014/main" id="{ADF02CE4-D8F8-8D51-E802-B0CE6A53BBC6}"/>
              </a:ext>
            </a:extLst>
          </p:cNvPr>
          <p:cNvSpPr/>
          <p:nvPr/>
        </p:nvSpPr>
        <p:spPr>
          <a:xfrm>
            <a:off x="1059358" y="3298370"/>
            <a:ext cx="2253238" cy="2100943"/>
          </a:xfrm>
          <a:prstGeom prst="ellipse">
            <a:avLst/>
          </a:prstGeom>
          <a:solidFill>
            <a:schemeClr val="bg1"/>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1B14179B-2695-D067-62FD-4625721C055A}"/>
              </a:ext>
            </a:extLst>
          </p:cNvPr>
          <p:cNvSpPr/>
          <p:nvPr/>
        </p:nvSpPr>
        <p:spPr>
          <a:xfrm>
            <a:off x="3639272" y="3298371"/>
            <a:ext cx="2253238" cy="2100943"/>
          </a:xfrm>
          <a:prstGeom prst="ellipse">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280FFC2E-EC64-4487-97B1-B0FA271104B5}"/>
              </a:ext>
            </a:extLst>
          </p:cNvPr>
          <p:cNvSpPr/>
          <p:nvPr/>
        </p:nvSpPr>
        <p:spPr>
          <a:xfrm>
            <a:off x="6299492" y="3298370"/>
            <a:ext cx="2213084" cy="2100943"/>
          </a:xfrm>
          <a:prstGeom prst="ellipse">
            <a:avLst/>
          </a:prstGeom>
          <a:solidFill>
            <a:schemeClr val="bg1"/>
          </a:solidFill>
          <a:ln>
            <a:noFill/>
          </a:ln>
        </p:spPr>
        <p:style>
          <a:lnRef idx="3">
            <a:schemeClr val="lt1"/>
          </a:lnRef>
          <a:fillRef idx="1">
            <a:schemeClr val="accent2"/>
          </a:fillRef>
          <a:effectRef idx="1">
            <a:schemeClr val="accent2"/>
          </a:effectRef>
          <a:fontRef idx="minor">
            <a:schemeClr val="lt1"/>
          </a:fontRef>
        </p:style>
        <p:txBody>
          <a:bodyPr lIns="91440" tIns="45720" rIns="91440" bIns="45720" rtlCol="0" anchor="ctr"/>
          <a:lstStyle/>
          <a:p>
            <a:pPr algn="ctr" fontAlgn="base"/>
            <a:r>
              <a:rPr lang="en-GB" b="1">
                <a:solidFill>
                  <a:schemeClr val="accent1"/>
                </a:solidFill>
                <a:latin typeface="Arial"/>
                <a:cs typeface="Arial"/>
              </a:rPr>
              <a:t>Innovative</a:t>
            </a:r>
            <a:r>
              <a:rPr lang="en-GB" sz="1800" b="1" i="0" u="none" strike="noStrike">
                <a:solidFill>
                  <a:schemeClr val="accent1"/>
                </a:solidFill>
                <a:effectLst/>
                <a:latin typeface="Arial"/>
                <a:cs typeface="Arial"/>
              </a:rPr>
              <a:t> training programme </a:t>
            </a:r>
            <a:r>
              <a:rPr lang="en-GB" sz="1800" b="1" i="0">
                <a:solidFill>
                  <a:schemeClr val="accent1"/>
                </a:solidFill>
                <a:effectLst/>
                <a:latin typeface="Arial"/>
                <a:cs typeface="Arial"/>
              </a:rPr>
              <a:t>​</a:t>
            </a:r>
            <a:endParaRPr lang="en-GB" b="1" i="0">
              <a:solidFill>
                <a:schemeClr val="accent1"/>
              </a:solidFill>
              <a:effectLst/>
              <a:latin typeface="Arial"/>
              <a:cs typeface="Arial"/>
            </a:endParaRPr>
          </a:p>
        </p:txBody>
      </p:sp>
      <p:sp>
        <p:nvSpPr>
          <p:cNvPr id="9" name="Ellipse 8">
            <a:extLst>
              <a:ext uri="{FF2B5EF4-FFF2-40B4-BE49-F238E27FC236}">
                <a16:creationId xmlns:a16="http://schemas.microsoft.com/office/drawing/2014/main" id="{2F5943C8-355D-487A-7554-D1B9BCB859BD}"/>
              </a:ext>
            </a:extLst>
          </p:cNvPr>
          <p:cNvSpPr/>
          <p:nvPr/>
        </p:nvSpPr>
        <p:spPr>
          <a:xfrm>
            <a:off x="8919558" y="3298370"/>
            <a:ext cx="2213084" cy="2100943"/>
          </a:xfrm>
          <a:prstGeom prst="ellipse">
            <a:avLst/>
          </a:prstGeom>
          <a:ln>
            <a:noFill/>
          </a:ln>
        </p:spPr>
        <p:style>
          <a:lnRef idx="3">
            <a:schemeClr val="lt1"/>
          </a:lnRef>
          <a:fillRef idx="1">
            <a:schemeClr val="accent2"/>
          </a:fillRef>
          <a:effectRef idx="1">
            <a:schemeClr val="accent2"/>
          </a:effectRef>
          <a:fontRef idx="minor">
            <a:schemeClr val="lt1"/>
          </a:fontRef>
        </p:style>
        <p:txBody>
          <a:bodyPr lIns="91440" tIns="45720" rIns="91440" bIns="45720" rtlCol="0" anchor="ctr"/>
          <a:lstStyle/>
          <a:p>
            <a:pPr algn="ctr" fontAlgn="base"/>
            <a:r>
              <a:rPr lang="en-GB" b="1">
                <a:solidFill>
                  <a:schemeClr val="accent1"/>
                </a:solidFill>
                <a:latin typeface="Arial"/>
                <a:cs typeface="Arial"/>
              </a:rPr>
              <a:t>Mentoring and expert</a:t>
            </a:r>
            <a:r>
              <a:rPr lang="en-GB" b="1" i="0" u="none" strike="noStrike">
                <a:solidFill>
                  <a:schemeClr val="accent1"/>
                </a:solidFill>
                <a:effectLst/>
                <a:latin typeface="Arial"/>
                <a:cs typeface="Arial"/>
              </a:rPr>
              <a:t> support</a:t>
            </a:r>
            <a:r>
              <a:rPr lang="en-GB" b="1" i="0">
                <a:solidFill>
                  <a:schemeClr val="accent1"/>
                </a:solidFill>
                <a:effectLst/>
                <a:latin typeface="Arial"/>
                <a:cs typeface="Arial"/>
              </a:rPr>
              <a:t>​</a:t>
            </a:r>
          </a:p>
        </p:txBody>
      </p:sp>
      <p:sp>
        <p:nvSpPr>
          <p:cNvPr id="10" name="Espace réservé du texte 5">
            <a:extLst>
              <a:ext uri="{FF2B5EF4-FFF2-40B4-BE49-F238E27FC236}">
                <a16:creationId xmlns:a16="http://schemas.microsoft.com/office/drawing/2014/main" id="{94FC80C6-60A9-0886-EAFC-B48998086485}"/>
              </a:ext>
            </a:extLst>
          </p:cNvPr>
          <p:cNvSpPr txBox="1">
            <a:spLocks/>
          </p:cNvSpPr>
          <p:nvPr/>
        </p:nvSpPr>
        <p:spPr>
          <a:xfrm>
            <a:off x="1059358" y="3915651"/>
            <a:ext cx="2115932" cy="115947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rgbClr val="A3E7FC"/>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bg1"/>
                </a:solidFill>
                <a:latin typeface="Arial Nova" panose="020B0504020202020204" pitchFamily="34" charset="0"/>
                <a:ea typeface="+mn-ea"/>
                <a:cs typeface="+mn-cs"/>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2000" kern="1200">
                <a:solidFill>
                  <a:srgbClr val="FFA401"/>
                </a:solidFill>
                <a:latin typeface="Arial Nova" panose="020B0504020202020204" pitchFamily="34" charset="0"/>
                <a:ea typeface="+mn-ea"/>
                <a:cs typeface="+mn-cs"/>
              </a:defRPr>
            </a:lvl3pPr>
            <a:lvl4pPr marL="1657350" indent="-285750" algn="l" defTabSz="914400" rtl="0" eaLnBrk="1" latinLnBrk="0" hangingPunct="1">
              <a:lnSpc>
                <a:spcPct val="90000"/>
              </a:lnSpc>
              <a:spcBef>
                <a:spcPts val="500"/>
              </a:spcBef>
              <a:spcAft>
                <a:spcPts val="600"/>
              </a:spcAft>
              <a:buFont typeface="Courier New" panose="02070309020205020404" pitchFamily="49" charset="0"/>
              <a:buChar char="o"/>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900" b="1">
                <a:solidFill>
                  <a:schemeClr val="accent1"/>
                </a:solidFill>
                <a:latin typeface="Arial"/>
                <a:cs typeface="Arial"/>
              </a:rPr>
              <a:t>Co-creation approach​</a:t>
            </a:r>
          </a:p>
          <a:p>
            <a:endParaRPr lang="en-US" sz="1900" b="1">
              <a:solidFill>
                <a:schemeClr val="accent1"/>
              </a:solidFill>
              <a:latin typeface="Arial"/>
              <a:cs typeface="Arial"/>
            </a:endParaRPr>
          </a:p>
          <a:p>
            <a:pPr algn="ctr"/>
            <a:endParaRPr lang="en-US" sz="1900" b="1">
              <a:solidFill>
                <a:schemeClr val="accent1"/>
              </a:solidFill>
              <a:latin typeface="Arial"/>
              <a:cs typeface="Arial"/>
            </a:endParaRPr>
          </a:p>
          <a:p>
            <a:endParaRPr lang="en-US" sz="1800" b="1">
              <a:solidFill>
                <a:schemeClr val="accent1"/>
              </a:solidFill>
              <a:latin typeface="Arial"/>
              <a:cs typeface="Arial"/>
            </a:endParaRPr>
          </a:p>
          <a:p>
            <a:endParaRPr lang="fr-FR" b="1">
              <a:solidFill>
                <a:schemeClr val="accent1"/>
              </a:solidFill>
            </a:endParaRPr>
          </a:p>
        </p:txBody>
      </p:sp>
      <p:sp>
        <p:nvSpPr>
          <p:cNvPr id="11" name="Espace réservé du texte 5">
            <a:extLst>
              <a:ext uri="{FF2B5EF4-FFF2-40B4-BE49-F238E27FC236}">
                <a16:creationId xmlns:a16="http://schemas.microsoft.com/office/drawing/2014/main" id="{E99F82AB-650E-8E50-1C8E-1827E37FFFDA}"/>
              </a:ext>
            </a:extLst>
          </p:cNvPr>
          <p:cNvSpPr txBox="1">
            <a:spLocks/>
          </p:cNvSpPr>
          <p:nvPr/>
        </p:nvSpPr>
        <p:spPr>
          <a:xfrm>
            <a:off x="3848100" y="3900925"/>
            <a:ext cx="1852570" cy="115947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rgbClr val="A3E7FC"/>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bg1"/>
                </a:solidFill>
                <a:latin typeface="Arial Nova" panose="020B0504020202020204" pitchFamily="34" charset="0"/>
                <a:ea typeface="+mn-ea"/>
                <a:cs typeface="+mn-cs"/>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2000" kern="1200">
                <a:solidFill>
                  <a:srgbClr val="FFA401"/>
                </a:solidFill>
                <a:latin typeface="Arial Nova" panose="020B0504020202020204" pitchFamily="34" charset="0"/>
                <a:ea typeface="+mn-ea"/>
                <a:cs typeface="+mn-cs"/>
              </a:defRPr>
            </a:lvl3pPr>
            <a:lvl4pPr marL="1657350" indent="-285750" algn="l" defTabSz="914400" rtl="0" eaLnBrk="1" latinLnBrk="0" hangingPunct="1">
              <a:lnSpc>
                <a:spcPct val="90000"/>
              </a:lnSpc>
              <a:spcBef>
                <a:spcPts val="500"/>
              </a:spcBef>
              <a:spcAft>
                <a:spcPts val="600"/>
              </a:spcAft>
              <a:buFont typeface="Courier New" panose="02070309020205020404" pitchFamily="49" charset="0"/>
              <a:buChar char="o"/>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900" b="1">
                <a:solidFill>
                  <a:schemeClr val="accent1"/>
                </a:solidFill>
                <a:latin typeface="Arial"/>
                <a:cs typeface="Arial"/>
              </a:rPr>
              <a:t>Mutual learning environment​</a:t>
            </a:r>
          </a:p>
          <a:p>
            <a:pPr algn="ctr"/>
            <a:endParaRPr lang="en-US" sz="1900" b="1">
              <a:solidFill>
                <a:schemeClr val="accent1"/>
              </a:solidFill>
              <a:latin typeface="Arial"/>
              <a:cs typeface="Arial"/>
            </a:endParaRPr>
          </a:p>
          <a:p>
            <a:endParaRPr lang="en-US" sz="1800" b="1">
              <a:solidFill>
                <a:schemeClr val="accent1"/>
              </a:solidFill>
              <a:latin typeface="Arial"/>
              <a:cs typeface="Arial"/>
            </a:endParaRPr>
          </a:p>
          <a:p>
            <a:endParaRPr lang="fr-FR" b="1">
              <a:solidFill>
                <a:schemeClr val="accent1"/>
              </a:solidFill>
            </a:endParaRPr>
          </a:p>
        </p:txBody>
      </p:sp>
      <p:pic>
        <p:nvPicPr>
          <p:cNvPr id="15" name="Image 14">
            <a:extLst>
              <a:ext uri="{FF2B5EF4-FFF2-40B4-BE49-F238E27FC236}">
                <a16:creationId xmlns:a16="http://schemas.microsoft.com/office/drawing/2014/main" id="{3D57E742-BDF1-F737-35A2-04C9F694E626}"/>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91687"/>
          <a:stretch/>
        </p:blipFill>
        <p:spPr>
          <a:xfrm>
            <a:off x="0" y="166912"/>
            <a:ext cx="542358" cy="6524175"/>
          </a:xfrm>
          <a:prstGeom prst="rect">
            <a:avLst/>
          </a:prstGeom>
        </p:spPr>
      </p:pic>
      <p:sp>
        <p:nvSpPr>
          <p:cNvPr id="16" name="Titre 7">
            <a:extLst>
              <a:ext uri="{FF2B5EF4-FFF2-40B4-BE49-F238E27FC236}">
                <a16:creationId xmlns:a16="http://schemas.microsoft.com/office/drawing/2014/main" id="{510E2D00-61A1-8B50-1F90-78F4654BF5E9}"/>
              </a:ext>
            </a:extLst>
          </p:cNvPr>
          <p:cNvSpPr txBox="1">
            <a:spLocks/>
          </p:cNvSpPr>
          <p:nvPr/>
        </p:nvSpPr>
        <p:spPr>
          <a:xfrm>
            <a:off x="1224807" y="483876"/>
            <a:ext cx="8833593" cy="829719"/>
          </a:xfrm>
          <a:prstGeom prst="rect">
            <a:avLst/>
          </a:prstGeom>
        </p:spPr>
        <p:txBody>
          <a:bodyPr lIns="91440" tIns="45720" rIns="91440" bIns="45720" anchor="t">
            <a:normAutofit fontScale="90000" lnSpcReduction="10000"/>
          </a:bodyPr>
          <a:lstStyle>
            <a:lvl1pPr algn="l" defTabSz="914400" rtl="0" eaLnBrk="1" latinLnBrk="0" hangingPunct="1">
              <a:lnSpc>
                <a:spcPct val="90000"/>
              </a:lnSpc>
              <a:spcBef>
                <a:spcPct val="0"/>
              </a:spcBef>
              <a:buNone/>
              <a:defRPr sz="4000" b="1" kern="1200">
                <a:solidFill>
                  <a:srgbClr val="FFA401"/>
                </a:solidFill>
                <a:latin typeface="Arial Nova" panose="020B0504020202020204" pitchFamily="34" charset="0"/>
                <a:ea typeface="+mj-ea"/>
                <a:cs typeface="+mj-cs"/>
              </a:defRPr>
            </a:lvl1pPr>
          </a:lstStyle>
          <a:p>
            <a:r>
              <a:rPr lang="en-US" sz="3200">
                <a:solidFill>
                  <a:schemeClr val="bg1"/>
                </a:solidFill>
                <a:latin typeface="Arial Nova"/>
              </a:rPr>
              <a:t>SUPPORTER response: </a:t>
            </a:r>
            <a:endParaRPr lang="sv-SE">
              <a:solidFill>
                <a:schemeClr val="bg1"/>
              </a:solidFill>
            </a:endParaRPr>
          </a:p>
          <a:p>
            <a:r>
              <a:rPr lang="en-US" sz="3200">
                <a:solidFill>
                  <a:schemeClr val="bg1"/>
                </a:solidFill>
                <a:latin typeface="Arial Nova"/>
              </a:rPr>
              <a:t>Strategic initiatives for institutional change</a:t>
            </a:r>
            <a:endParaRPr lang="en-US">
              <a:solidFill>
                <a:schemeClr val="bg1"/>
              </a:solidFill>
            </a:endParaRPr>
          </a:p>
        </p:txBody>
      </p:sp>
    </p:spTree>
    <p:extLst>
      <p:ext uri="{BB962C8B-B14F-4D97-AF65-F5344CB8AC3E}">
        <p14:creationId xmlns:p14="http://schemas.microsoft.com/office/powerpoint/2010/main" val="37429546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Example</a:t>
            </a:r>
          </a:p>
        </p:txBody>
      </p:sp>
      <p:sp>
        <p:nvSpPr>
          <p:cNvPr id="3" name="Content Placeholder 2"/>
          <p:cNvSpPr>
            <a:spLocks noGrp="1"/>
          </p:cNvSpPr>
          <p:nvPr>
            <p:ph idx="1"/>
          </p:nvPr>
        </p:nvSpPr>
        <p:spPr>
          <a:xfrm>
            <a:off x="2152650" y="1690689"/>
            <a:ext cx="7886700" cy="4486274"/>
          </a:xfrm>
        </p:spPr>
        <p:txBody>
          <a:bodyPr/>
          <a:lstStyle/>
          <a:p>
            <a:pPr algn="ctr"/>
            <a:r>
              <a:rPr lang="en-US" b="0"/>
              <a:t>Training session implemented for coaches</a:t>
            </a:r>
            <a:r>
              <a:rPr lang="sl-SI" b="0"/>
              <a:t> - c</a:t>
            </a:r>
            <a:r>
              <a:rPr b="0" err="1"/>
              <a:t>ollaboration</a:t>
            </a:r>
            <a:r>
              <a:rPr b="0"/>
              <a:t> with the Slovenian Olympic Committee.</a:t>
            </a:r>
          </a:p>
          <a:p>
            <a:endParaRPr lang="sl-SI" b="0"/>
          </a:p>
          <a:p>
            <a:endParaRPr lang="sl-SI" b="0"/>
          </a:p>
          <a:p>
            <a:r>
              <a:rPr b="0"/>
              <a:t>Topics:</a:t>
            </a:r>
          </a:p>
          <a:p>
            <a:pPr marL="342900" indent="-342900">
              <a:buFont typeface="Wingdings" panose="05000000000000000000" pitchFamily="2" charset="2"/>
              <a:buChar char="§"/>
            </a:pPr>
            <a:r>
              <a:rPr sz="1600" b="0"/>
              <a:t>Importance of gender equality.</a:t>
            </a:r>
            <a:endParaRPr lang="sl-SI" sz="1600" b="0"/>
          </a:p>
          <a:p>
            <a:pPr marL="342900" indent="-342900">
              <a:buFont typeface="Wingdings" panose="05000000000000000000" pitchFamily="2" charset="2"/>
              <a:buChar char="§"/>
            </a:pPr>
            <a:r>
              <a:rPr lang="sl-SI" sz="1600" b="0"/>
              <a:t>GEP.</a:t>
            </a:r>
            <a:endParaRPr sz="1600" b="0"/>
          </a:p>
          <a:p>
            <a:pPr marL="342900" indent="-342900">
              <a:buFont typeface="Wingdings" panose="05000000000000000000" pitchFamily="2" charset="2"/>
              <a:buChar char="§"/>
            </a:pPr>
            <a:r>
              <a:rPr sz="1600" b="0"/>
              <a:t>Recognizing unconscious biases.</a:t>
            </a:r>
          </a:p>
          <a:p>
            <a:pPr marL="342900" indent="-342900">
              <a:buFont typeface="Wingdings" panose="05000000000000000000" pitchFamily="2" charset="2"/>
              <a:buChar char="§"/>
            </a:pPr>
            <a:r>
              <a:rPr sz="1600" b="0"/>
              <a:t>Strategies for inclusivity in coaching.</a:t>
            </a:r>
          </a:p>
        </p:txBody>
      </p:sp>
      <p:pic>
        <p:nvPicPr>
          <p:cNvPr id="5" name="Slika 4">
            <a:extLst>
              <a:ext uri="{FF2B5EF4-FFF2-40B4-BE49-F238E27FC236}">
                <a16:creationId xmlns:a16="http://schemas.microsoft.com/office/drawing/2014/main" id="{3EE0BDAA-DCC8-4BB3-AAE6-E038D95F3387}"/>
              </a:ext>
            </a:extLst>
          </p:cNvPr>
          <p:cNvPicPr>
            <a:picLocks noChangeAspect="1"/>
          </p:cNvPicPr>
          <p:nvPr/>
        </p:nvPicPr>
        <p:blipFill>
          <a:blip r:embed="rId3"/>
          <a:stretch>
            <a:fillRect/>
          </a:stretch>
        </p:blipFill>
        <p:spPr>
          <a:xfrm>
            <a:off x="7641292" y="2596686"/>
            <a:ext cx="2469776" cy="308722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524530"/>
            <a:ext cx="6928597" cy="1325563"/>
          </a:xfrm>
        </p:spPr>
        <p:txBody>
          <a:bodyPr>
            <a:normAutofit/>
          </a:bodyPr>
          <a:lstStyle/>
          <a:p>
            <a:r>
              <a:rPr lang="sl-SI" sz="2400" err="1"/>
              <a:t>Feedback</a:t>
            </a:r>
            <a:r>
              <a:rPr lang="sl-SI" sz="2400"/>
              <a:t> </a:t>
            </a:r>
            <a:r>
              <a:rPr lang="sl-SI" sz="2400" err="1"/>
              <a:t>from</a:t>
            </a:r>
            <a:r>
              <a:rPr lang="sl-SI" sz="2400"/>
              <a:t> </a:t>
            </a:r>
            <a:r>
              <a:rPr lang="sl-SI" sz="2400" err="1"/>
              <a:t>implemented</a:t>
            </a:r>
            <a:r>
              <a:rPr lang="sl-SI" sz="2400"/>
              <a:t> </a:t>
            </a:r>
            <a:r>
              <a:rPr lang="sl-SI" sz="2400" err="1"/>
              <a:t>training</a:t>
            </a:r>
            <a:r>
              <a:rPr lang="sl-SI" sz="2400"/>
              <a:t> </a:t>
            </a:r>
            <a:r>
              <a:rPr lang="sl-SI" sz="2400" err="1"/>
              <a:t>session</a:t>
            </a:r>
            <a:endParaRPr sz="2400"/>
          </a:p>
        </p:txBody>
      </p:sp>
      <p:sp>
        <p:nvSpPr>
          <p:cNvPr id="3" name="Content Placeholder 2"/>
          <p:cNvSpPr>
            <a:spLocks noGrp="1"/>
          </p:cNvSpPr>
          <p:nvPr>
            <p:ph idx="1"/>
          </p:nvPr>
        </p:nvSpPr>
        <p:spPr/>
        <p:txBody>
          <a:bodyPr>
            <a:noAutofit/>
          </a:bodyPr>
          <a:lstStyle/>
          <a:p>
            <a:pPr algn="just"/>
            <a:r>
              <a:rPr lang="en-GB" sz="1600"/>
              <a:t> </a:t>
            </a:r>
            <a:endParaRPr lang="sl-SI" sz="1600"/>
          </a:p>
        </p:txBody>
      </p:sp>
      <p:pic>
        <p:nvPicPr>
          <p:cNvPr id="4" name="Slika 3">
            <a:extLst>
              <a:ext uri="{FF2B5EF4-FFF2-40B4-BE49-F238E27FC236}">
                <a16:creationId xmlns:a16="http://schemas.microsoft.com/office/drawing/2014/main" id="{45C015A0-E9BC-405F-B732-4A7B69A4E5BD}"/>
              </a:ext>
            </a:extLst>
          </p:cNvPr>
          <p:cNvPicPr>
            <a:picLocks noChangeAspect="1"/>
          </p:cNvPicPr>
          <p:nvPr/>
        </p:nvPicPr>
        <p:blipFill>
          <a:blip r:embed="rId3"/>
          <a:stretch>
            <a:fillRect/>
          </a:stretch>
        </p:blipFill>
        <p:spPr>
          <a:xfrm>
            <a:off x="2785502" y="1682191"/>
            <a:ext cx="6620996" cy="3860899"/>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3335"/>
            <a:ext cx="6507552" cy="1325563"/>
          </a:xfrm>
        </p:spPr>
        <p:txBody>
          <a:bodyPr/>
          <a:lstStyle/>
          <a:p>
            <a:r>
              <a:t>Broader Impact</a:t>
            </a:r>
          </a:p>
        </p:txBody>
      </p:sp>
      <p:sp>
        <p:nvSpPr>
          <p:cNvPr id="3" name="Content Placeholder 2"/>
          <p:cNvSpPr>
            <a:spLocks noGrp="1"/>
          </p:cNvSpPr>
          <p:nvPr>
            <p:ph idx="1"/>
          </p:nvPr>
        </p:nvSpPr>
        <p:spPr>
          <a:xfrm>
            <a:off x="2152650" y="1368425"/>
            <a:ext cx="7886700" cy="4351338"/>
          </a:xfrm>
        </p:spPr>
        <p:txBody>
          <a:bodyPr/>
          <a:lstStyle/>
          <a:p>
            <a:pPr marL="342900" indent="-342900">
              <a:buFont typeface="Arial" panose="020B0604020202020204" pitchFamily="34" charset="0"/>
              <a:buChar char="•"/>
            </a:pPr>
            <a:endParaRPr lang="sl-SI" b="0"/>
          </a:p>
          <a:p>
            <a:pPr marL="342900" indent="-342900">
              <a:buFont typeface="Arial" panose="020B0604020202020204" pitchFamily="34" charset="0"/>
              <a:buChar char="•"/>
            </a:pPr>
            <a:r>
              <a:rPr b="0"/>
              <a:t>Gender equality strengthens the sports system.</a:t>
            </a:r>
            <a:endParaRPr lang="sl-SI" b="0"/>
          </a:p>
          <a:p>
            <a:pPr marL="342900" indent="-342900">
              <a:buFont typeface="Arial" panose="020B0604020202020204" pitchFamily="34" charset="0"/>
              <a:buChar char="•"/>
            </a:pPr>
            <a:endParaRPr b="0"/>
          </a:p>
          <a:p>
            <a:pPr marL="342900" indent="-342900">
              <a:buFont typeface="Arial" panose="020B0604020202020204" pitchFamily="34" charset="0"/>
              <a:buChar char="•"/>
            </a:pPr>
            <a:r>
              <a:rPr b="0"/>
              <a:t>Creates better opportunities for all athletes and coaches.</a:t>
            </a:r>
            <a:endParaRPr lang="sl-SI" b="0"/>
          </a:p>
          <a:p>
            <a:pPr marL="342900" indent="-342900">
              <a:buFont typeface="Arial" panose="020B0604020202020204" pitchFamily="34" charset="0"/>
              <a:buChar char="•"/>
            </a:pPr>
            <a:endParaRPr lang="sl-SI" b="0"/>
          </a:p>
          <a:p>
            <a:pPr marL="342900" indent="-342900">
              <a:buFont typeface="Arial" panose="020B0604020202020204" pitchFamily="34" charset="0"/>
              <a:buChar char="•"/>
            </a:pPr>
            <a:r>
              <a:rPr lang="en-US" b="0"/>
              <a:t>Coaches as role models</a:t>
            </a:r>
            <a:r>
              <a:rPr lang="sl-SI" b="0"/>
              <a:t>.</a:t>
            </a:r>
          </a:p>
          <a:p>
            <a:endParaRPr b="0"/>
          </a:p>
          <a:p>
            <a:pPr marL="342900" indent="-342900">
              <a:buFont typeface="Arial" panose="020B0604020202020204" pitchFamily="34" charset="0"/>
              <a:buChar char="•"/>
            </a:pPr>
            <a:r>
              <a:rPr b="0"/>
              <a:t>Essential for the integrity and success of sports.</a:t>
            </a:r>
          </a:p>
        </p:txBody>
      </p:sp>
      <p:pic>
        <p:nvPicPr>
          <p:cNvPr id="4" name="Slika 3">
            <a:extLst>
              <a:ext uri="{FF2B5EF4-FFF2-40B4-BE49-F238E27FC236}">
                <a16:creationId xmlns:a16="http://schemas.microsoft.com/office/drawing/2014/main" id="{8934A678-8328-486A-936E-81DE9F6695AE}"/>
              </a:ext>
            </a:extLst>
          </p:cNvPr>
          <p:cNvPicPr>
            <a:picLocks noChangeAspect="1"/>
          </p:cNvPicPr>
          <p:nvPr/>
        </p:nvPicPr>
        <p:blipFill>
          <a:blip r:embed="rId3"/>
          <a:stretch>
            <a:fillRect/>
          </a:stretch>
        </p:blipFill>
        <p:spPr>
          <a:xfrm>
            <a:off x="4859774" y="5152884"/>
            <a:ext cx="2472452" cy="1575791"/>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2650" y="2273860"/>
            <a:ext cx="7886700" cy="4351338"/>
          </a:xfrm>
        </p:spPr>
        <p:txBody>
          <a:bodyPr>
            <a:normAutofit/>
          </a:bodyPr>
          <a:lstStyle/>
          <a:p>
            <a:pPr algn="ctr"/>
            <a:endParaRPr sz="3200">
              <a:solidFill>
                <a:schemeClr val="accent1"/>
              </a:solidFill>
            </a:endParaRPr>
          </a:p>
        </p:txBody>
      </p:sp>
      <p:sp>
        <p:nvSpPr>
          <p:cNvPr id="5" name="Naslov 4">
            <a:extLst>
              <a:ext uri="{FF2B5EF4-FFF2-40B4-BE49-F238E27FC236}">
                <a16:creationId xmlns:a16="http://schemas.microsoft.com/office/drawing/2014/main" id="{3B3433D0-5345-4682-BAB5-3FF9DF6131D9}"/>
              </a:ext>
            </a:extLst>
          </p:cNvPr>
          <p:cNvSpPr>
            <a:spLocks noGrp="1"/>
          </p:cNvSpPr>
          <p:nvPr>
            <p:ph type="title"/>
          </p:nvPr>
        </p:nvSpPr>
        <p:spPr/>
        <p:txBody>
          <a:bodyPr/>
          <a:lstStyle/>
          <a:p>
            <a:endParaRPr lang="sl-SI"/>
          </a:p>
        </p:txBody>
      </p:sp>
      <p:pic>
        <p:nvPicPr>
          <p:cNvPr id="2" name="Slika 1">
            <a:extLst>
              <a:ext uri="{FF2B5EF4-FFF2-40B4-BE49-F238E27FC236}">
                <a16:creationId xmlns:a16="http://schemas.microsoft.com/office/drawing/2014/main" id="{E95CE644-5268-488C-8138-6B9F968D1919}"/>
              </a:ext>
            </a:extLst>
          </p:cNvPr>
          <p:cNvPicPr>
            <a:picLocks noChangeAspect="1"/>
          </p:cNvPicPr>
          <p:nvPr/>
        </p:nvPicPr>
        <p:blipFill>
          <a:blip r:embed="rId3"/>
          <a:stretch>
            <a:fillRect/>
          </a:stretch>
        </p:blipFill>
        <p:spPr>
          <a:xfrm>
            <a:off x="3034514" y="1571981"/>
            <a:ext cx="6122972" cy="4090557"/>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2224" y="1978774"/>
            <a:ext cx="6507552" cy="1325563"/>
          </a:xfrm>
        </p:spPr>
        <p:txBody>
          <a:bodyPr>
            <a:normAutofit/>
          </a:bodyPr>
          <a:lstStyle/>
          <a:p>
            <a:pPr algn="ctr"/>
            <a:r>
              <a:rPr sz="4400"/>
              <a:t>Thank </a:t>
            </a:r>
            <a:r>
              <a:rPr lang="sl-SI" sz="4400"/>
              <a:t>y</a:t>
            </a:r>
            <a:r>
              <a:rPr sz="4400" err="1"/>
              <a:t>ou</a:t>
            </a:r>
            <a:r>
              <a:rPr lang="sl-SI" sz="4400"/>
              <a:t>!</a:t>
            </a:r>
            <a:endParaRPr sz="4400"/>
          </a:p>
        </p:txBody>
      </p:sp>
      <p:sp>
        <p:nvSpPr>
          <p:cNvPr id="3" name="Content Placeholder 2"/>
          <p:cNvSpPr>
            <a:spLocks noGrp="1"/>
          </p:cNvSpPr>
          <p:nvPr>
            <p:ph idx="1"/>
          </p:nvPr>
        </p:nvSpPr>
        <p:spPr>
          <a:xfrm>
            <a:off x="2027145" y="2079811"/>
            <a:ext cx="7886700" cy="4159904"/>
          </a:xfrm>
        </p:spPr>
        <p:txBody>
          <a:bodyPr/>
          <a:lstStyle/>
          <a:p>
            <a:endParaRPr lang="sl-SI"/>
          </a:p>
          <a:p>
            <a:endParaRPr lang="sl-SI"/>
          </a:p>
          <a:p>
            <a:endParaRPr lang="sl-SI"/>
          </a:p>
          <a:p>
            <a:endParaRPr lang="sl-SI"/>
          </a:p>
          <a:p>
            <a:endParaRPr lang="sl-SI"/>
          </a:p>
          <a:p>
            <a:endParaRPr lang="sl-SI"/>
          </a:p>
          <a:p>
            <a:r>
              <a:rPr lang="sl-SI" sz="1600"/>
              <a:t>E-mail</a:t>
            </a:r>
            <a:r>
              <a:rPr sz="1600"/>
              <a:t>: </a:t>
            </a:r>
            <a:r>
              <a:rPr sz="1600">
                <a:hlinkClick r:id="rId3"/>
              </a:rPr>
              <a:t>raziskovalna.pisarna@fsp.uni-lj.si</a:t>
            </a:r>
            <a:r>
              <a:rPr lang="sl-SI" sz="1600"/>
              <a:t> </a:t>
            </a:r>
            <a:endParaRPr sz="1600"/>
          </a:p>
          <a:p>
            <a:r>
              <a:rPr sz="1600"/>
              <a:t>Website: </a:t>
            </a:r>
            <a:r>
              <a:rPr sz="1600">
                <a:hlinkClick r:id="rId4"/>
              </a:rPr>
              <a:t>www.fsp.uni-lj.si</a:t>
            </a:r>
            <a:r>
              <a:rPr lang="sl-SI" sz="1600"/>
              <a:t> </a:t>
            </a:r>
            <a:endParaRPr sz="1600"/>
          </a:p>
          <a:p>
            <a:r>
              <a:rPr lang="sl-SI" sz="1600"/>
              <a:t>Facebook: </a:t>
            </a:r>
            <a:r>
              <a:rPr lang="sl-SI" sz="1600">
                <a:hlinkClick r:id="rId5"/>
              </a:rPr>
              <a:t>https://www.facebook.com/fakultetazasport</a:t>
            </a:r>
            <a:r>
              <a:rPr lang="sl-SI" sz="1600"/>
              <a:t> </a:t>
            </a:r>
          </a:p>
          <a:p>
            <a:endParaRPr lang="sl-SI"/>
          </a:p>
          <a:p>
            <a:endParaRPr lang="sl-SI"/>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FBD47-6B94-5BA8-CB75-0BC372A6E6BC}"/>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E7EDC86-CDA6-B3AA-4F22-49681F0D2738}"/>
              </a:ext>
            </a:extLst>
          </p:cNvPr>
          <p:cNvSpPr>
            <a:spLocks noGrp="1"/>
          </p:cNvSpPr>
          <p:nvPr>
            <p:ph type="sldNum" sz="quarter" idx="8"/>
          </p:nvPr>
        </p:nvSpPr>
        <p:spPr/>
        <p:txBody>
          <a:bodyPr/>
          <a:lstStyle/>
          <a:p>
            <a:pPr lvl="0"/>
            <a:fld id="{42B7534E-0BC6-4574-BF60-77E82FB9C197}" type="slidenum">
              <a:rPr lang="fr-FR" smtClean="0"/>
              <a:t>75</a:t>
            </a:fld>
            <a:endParaRPr lang="fr-FR"/>
          </a:p>
        </p:txBody>
      </p:sp>
      <p:sp>
        <p:nvSpPr>
          <p:cNvPr id="3" name="Espace réservé du pied de page 2">
            <a:extLst>
              <a:ext uri="{FF2B5EF4-FFF2-40B4-BE49-F238E27FC236}">
                <a16:creationId xmlns:a16="http://schemas.microsoft.com/office/drawing/2014/main" id="{7E968141-0D8A-1AFD-F8BE-B445DE286C6A}"/>
              </a:ext>
            </a:extLst>
          </p:cNvPr>
          <p:cNvSpPr>
            <a:spLocks noGrp="1"/>
          </p:cNvSpPr>
          <p:nvPr>
            <p:ph type="ftr" sz="quarter" idx="9"/>
          </p:nvPr>
        </p:nvSpPr>
        <p:spPr/>
        <p:txBody>
          <a:bodyPr/>
          <a:lstStyle/>
          <a:p>
            <a:pPr lvl="0"/>
            <a:r>
              <a:rPr lang="en-US"/>
              <a:t>Funded by the European Union.  </a:t>
            </a:r>
            <a:endParaRPr lang="fr-FR"/>
          </a:p>
        </p:txBody>
      </p:sp>
      <p:sp>
        <p:nvSpPr>
          <p:cNvPr id="5" name="ZoneTexte 4">
            <a:extLst>
              <a:ext uri="{FF2B5EF4-FFF2-40B4-BE49-F238E27FC236}">
                <a16:creationId xmlns:a16="http://schemas.microsoft.com/office/drawing/2014/main" id="{942FA998-2010-347E-1C10-89B0970F60DC}"/>
              </a:ext>
            </a:extLst>
          </p:cNvPr>
          <p:cNvSpPr txBox="1"/>
          <p:nvPr/>
        </p:nvSpPr>
        <p:spPr>
          <a:xfrm>
            <a:off x="685801" y="512606"/>
            <a:ext cx="8512628" cy="523220"/>
          </a:xfrm>
          <a:prstGeom prst="rect">
            <a:avLst/>
          </a:prstGeom>
          <a:noFill/>
        </p:spPr>
        <p:txBody>
          <a:bodyPr wrap="square">
            <a:spAutoFit/>
          </a:bodyPr>
          <a:lstStyle/>
          <a:p>
            <a:r>
              <a:rPr lang="en-US" sz="1400" b="1">
                <a:solidFill>
                  <a:srgbClr val="EF476F"/>
                </a:solidFill>
                <a:latin typeface="Arial" panose="020B0604020202020204" pitchFamily="34" charset="0"/>
                <a:cs typeface="Arial" panose="020B0604020202020204" pitchFamily="34" charset="0"/>
              </a:rPr>
              <a:t>SUPPORTER final conference</a:t>
            </a:r>
          </a:p>
          <a:p>
            <a:r>
              <a:rPr lang="en-US" sz="1400" b="1">
                <a:latin typeface="Arial" panose="020B0604020202020204" pitchFamily="34" charset="0"/>
                <a:cs typeface="Arial" panose="020B0604020202020204" pitchFamily="34" charset="0"/>
              </a:rPr>
              <a:t>Advancing Gender+ Equality in Widening Higher Education Institutions</a:t>
            </a:r>
            <a:endParaRPr lang="fr-FR" sz="1400" b="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248BE4E1-BA8D-2087-2002-4716AE16BA2C}"/>
              </a:ext>
            </a:extLst>
          </p:cNvPr>
          <p:cNvSpPr txBox="1"/>
          <p:nvPr/>
        </p:nvSpPr>
        <p:spPr>
          <a:xfrm>
            <a:off x="1186542" y="1349837"/>
            <a:ext cx="9471669" cy="2659702"/>
          </a:xfrm>
          <a:prstGeom prst="rect">
            <a:avLst/>
          </a:prstGeom>
          <a:noFill/>
        </p:spPr>
        <p:txBody>
          <a:bodyPr wrap="square" lIns="91440" tIns="45720" rIns="91440" bIns="45720" anchor="t">
            <a:spAutoFit/>
          </a:bodyPr>
          <a:lstStyle/>
          <a:p>
            <a:pPr>
              <a:spcBef>
                <a:spcPts val="1500"/>
              </a:spcBef>
              <a:spcAft>
                <a:spcPts val="750"/>
              </a:spcAft>
            </a:pPr>
            <a:r>
              <a:rPr lang="fr-FR" sz="3600" b="1">
                <a:solidFill>
                  <a:srgbClr val="800080"/>
                </a:solidFill>
                <a:latin typeface="Arial"/>
                <a:ea typeface="+mn-lt"/>
                <a:cs typeface="Arial"/>
              </a:rPr>
              <a:t>Wrap up</a:t>
            </a:r>
            <a:endParaRPr lang="fr-FR"/>
          </a:p>
          <a:p>
            <a:pPr algn="l">
              <a:spcBef>
                <a:spcPts val="1500"/>
              </a:spcBef>
              <a:spcAft>
                <a:spcPts val="750"/>
              </a:spcAft>
              <a:buNone/>
            </a:pPr>
            <a:endParaRPr lang="fr-FR" sz="3600" b="1" i="0">
              <a:solidFill>
                <a:srgbClr val="800080"/>
              </a:solidFill>
              <a:effectLst/>
              <a:latin typeface="Arial" panose="020B0604020202020204" pitchFamily="34" charset="0"/>
              <a:cs typeface="Arial" panose="020B0604020202020204" pitchFamily="34" charset="0"/>
            </a:endParaRPr>
          </a:p>
          <a:p>
            <a:pPr>
              <a:buNone/>
            </a:pPr>
            <a:br>
              <a:rPr lang="fr-FR" sz="3600" b="0" i="0">
                <a:solidFill>
                  <a:srgbClr val="040033"/>
                </a:solidFill>
                <a:effectLst/>
                <a:latin typeface="Poppins" panose="00000500000000000000" pitchFamily="2" charset="0"/>
              </a:rPr>
            </a:br>
            <a:endParaRPr lang="fr-FR" sz="3300" b="1">
              <a:solidFill>
                <a:schemeClr val="accent2"/>
              </a:solidFill>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D31C5FE2-119C-7CD5-083C-B1F6794B4740}"/>
              </a:ext>
            </a:extLst>
          </p:cNvPr>
          <p:cNvSpPr txBox="1"/>
          <p:nvPr/>
        </p:nvSpPr>
        <p:spPr>
          <a:xfrm>
            <a:off x="4728515" y="5342567"/>
            <a:ext cx="3638245" cy="924548"/>
          </a:xfrm>
          <a:prstGeom prst="rect">
            <a:avLst/>
          </a:prstGeom>
          <a:noFill/>
        </p:spPr>
        <p:txBody>
          <a:bodyPr wrap="square">
            <a:spAutoFit/>
          </a:bodyPr>
          <a:lstStyle/>
          <a:p>
            <a:pPr>
              <a:lnSpc>
                <a:spcPct val="140000"/>
              </a:lnSpc>
              <a:buNone/>
            </a:pPr>
            <a:r>
              <a:rPr lang="en-US" sz="1600" b="1" i="0">
                <a:solidFill>
                  <a:srgbClr val="EF476F"/>
                </a:solidFill>
                <a:effectLst/>
                <a:latin typeface="Arial" panose="020B0604020202020204" pitchFamily="34" charset="0"/>
                <a:cs typeface="Arial" panose="020B0604020202020204" pitchFamily="34" charset="0"/>
              </a:rPr>
              <a:t>Maria Sangiuliano</a:t>
            </a:r>
          </a:p>
          <a:p>
            <a:pPr>
              <a:lnSpc>
                <a:spcPct val="140000"/>
              </a:lnSpc>
              <a:buNone/>
            </a:pPr>
            <a:r>
              <a:rPr lang="en-US" sz="1200" b="1">
                <a:solidFill>
                  <a:schemeClr val="accent1"/>
                </a:solidFill>
                <a:latin typeface="Arial" panose="020B0604020202020204" pitchFamily="34" charset="0"/>
                <a:cs typeface="Arial" panose="020B0604020202020204" pitchFamily="34" charset="0"/>
              </a:rPr>
              <a:t>research director </a:t>
            </a:r>
          </a:p>
          <a:p>
            <a:pPr>
              <a:lnSpc>
                <a:spcPct val="140000"/>
              </a:lnSpc>
              <a:buNone/>
            </a:pPr>
            <a:r>
              <a:rPr lang="en-US" sz="1200" b="1">
                <a:solidFill>
                  <a:schemeClr val="accent1"/>
                </a:solidFill>
                <a:latin typeface="Arial" panose="020B0604020202020204" pitchFamily="34" charset="0"/>
                <a:cs typeface="Arial" panose="020B0604020202020204" pitchFamily="34" charset="0"/>
              </a:rPr>
              <a:t>at Smart Venice</a:t>
            </a:r>
            <a:endParaRPr lang="en-US" sz="1200" b="1" i="0">
              <a:solidFill>
                <a:schemeClr val="accent1"/>
              </a:solidFill>
              <a:effectLst/>
              <a:latin typeface="Arial" panose="020B0604020202020204" pitchFamily="34" charset="0"/>
              <a:cs typeface="Arial" panose="020B0604020202020204" pitchFamily="34" charset="0"/>
            </a:endParaRPr>
          </a:p>
        </p:txBody>
      </p:sp>
      <p:pic>
        <p:nvPicPr>
          <p:cNvPr id="8" name="Image 7" descr="Une image contenant Visage humain, habits, personne, verres&#10;&#10;Le contenu généré par l’IA peut être incorrect.">
            <a:extLst>
              <a:ext uri="{FF2B5EF4-FFF2-40B4-BE49-F238E27FC236}">
                <a16:creationId xmlns:a16="http://schemas.microsoft.com/office/drawing/2014/main" id="{119E3353-F55B-CE9C-E7B8-2D8D1260A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0884" y="1023105"/>
            <a:ext cx="3401475" cy="4811790"/>
          </a:xfrm>
          <a:prstGeom prst="rect">
            <a:avLst/>
          </a:prstGeom>
        </p:spPr>
      </p:pic>
    </p:spTree>
    <p:extLst>
      <p:ext uri="{BB962C8B-B14F-4D97-AF65-F5344CB8AC3E}">
        <p14:creationId xmlns:p14="http://schemas.microsoft.com/office/powerpoint/2010/main" val="35783993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3AE69B-6BEF-B23B-D278-86DA2E273E14}"/>
              </a:ext>
            </a:extLst>
          </p:cNvPr>
          <p:cNvSpPr>
            <a:spLocks noGrp="1"/>
          </p:cNvSpPr>
          <p:nvPr>
            <p:ph type="title"/>
          </p:nvPr>
        </p:nvSpPr>
        <p:spPr/>
        <p:txBody>
          <a:bodyPr/>
          <a:lstStyle/>
          <a:p>
            <a:r>
              <a:rPr lang="en-GB">
                <a:latin typeface="Arial Nova"/>
              </a:rPr>
              <a:t>Our platforms</a:t>
            </a:r>
          </a:p>
        </p:txBody>
      </p:sp>
      <p:sp>
        <p:nvSpPr>
          <p:cNvPr id="3" name="Espace réservé du pied de page 2">
            <a:extLst>
              <a:ext uri="{FF2B5EF4-FFF2-40B4-BE49-F238E27FC236}">
                <a16:creationId xmlns:a16="http://schemas.microsoft.com/office/drawing/2014/main" id="{3B2E83D5-7F6F-C730-03CE-46843FA267AE}"/>
              </a:ext>
            </a:extLst>
          </p:cNvPr>
          <p:cNvSpPr>
            <a:spLocks noGrp="1"/>
          </p:cNvSpPr>
          <p:nvPr>
            <p:ph type="ftr" sz="quarter" idx="9"/>
          </p:nvPr>
        </p:nvSpPr>
        <p:spPr/>
        <p:txBody>
          <a:bodyPr/>
          <a:lstStyle/>
          <a:p>
            <a:r>
              <a:rPr lang="fr-FR" err="1">
                <a:latin typeface="Arial"/>
                <a:cs typeface="Arial"/>
              </a:rPr>
              <a:t>Funded</a:t>
            </a:r>
            <a:r>
              <a:rPr lang="fr-FR">
                <a:latin typeface="Arial"/>
                <a:cs typeface="Arial"/>
              </a:rPr>
              <a:t> by the </a:t>
            </a:r>
            <a:r>
              <a:rPr lang="fr-FR" err="1">
                <a:latin typeface="Arial"/>
                <a:cs typeface="Arial"/>
              </a:rPr>
              <a:t>European</a:t>
            </a:r>
            <a:r>
              <a:rPr lang="fr-FR">
                <a:latin typeface="Arial"/>
                <a:cs typeface="Arial"/>
              </a:rPr>
              <a:t> Union. </a:t>
            </a:r>
          </a:p>
          <a:p>
            <a:pPr lvl="0"/>
            <a:endParaRPr lang="fr-FR"/>
          </a:p>
        </p:txBody>
      </p:sp>
      <p:sp>
        <p:nvSpPr>
          <p:cNvPr id="4" name="Espace réservé du numéro de diapositive 3">
            <a:extLst>
              <a:ext uri="{FF2B5EF4-FFF2-40B4-BE49-F238E27FC236}">
                <a16:creationId xmlns:a16="http://schemas.microsoft.com/office/drawing/2014/main" id="{45BC15CF-0FF7-0BA8-936E-F179AC36220E}"/>
              </a:ext>
            </a:extLst>
          </p:cNvPr>
          <p:cNvSpPr>
            <a:spLocks noGrp="1"/>
          </p:cNvSpPr>
          <p:nvPr>
            <p:ph type="sldNum" sz="quarter" idx="8"/>
          </p:nvPr>
        </p:nvSpPr>
        <p:spPr/>
        <p:txBody>
          <a:bodyPr/>
          <a:lstStyle/>
          <a:p>
            <a:pPr lvl="0"/>
            <a:fld id="{42B7534E-0BC6-4574-BF60-77E82FB9C197}" type="slidenum">
              <a:rPr lang="fr-FR" smtClean="0"/>
              <a:t>76</a:t>
            </a:fld>
            <a:endParaRPr lang="fr-FR"/>
          </a:p>
        </p:txBody>
      </p:sp>
    </p:spTree>
    <p:extLst>
      <p:ext uri="{BB962C8B-B14F-4D97-AF65-F5344CB8AC3E}">
        <p14:creationId xmlns:p14="http://schemas.microsoft.com/office/powerpoint/2010/main" val="2478937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6A67E78-A124-79C3-1E60-DAB70ADB844C}"/>
              </a:ext>
            </a:extLst>
          </p:cNvPr>
          <p:cNvSpPr>
            <a:spLocks noGrp="1"/>
          </p:cNvSpPr>
          <p:nvPr>
            <p:ph type="body" sz="quarter" idx="4294967295"/>
          </p:nvPr>
        </p:nvSpPr>
        <p:spPr>
          <a:xfrm>
            <a:off x="605340" y="716278"/>
            <a:ext cx="6197796" cy="1802636"/>
          </a:xfrm>
        </p:spPr>
        <p:txBody>
          <a:bodyPr>
            <a:noAutofit/>
          </a:bodyPr>
          <a:lstStyle/>
          <a:p>
            <a:r>
              <a:rPr lang="en-US" sz="8000"/>
              <a:t>Survey time!</a:t>
            </a:r>
            <a:endParaRPr lang="fr-FR" sz="8000"/>
          </a:p>
        </p:txBody>
      </p:sp>
    </p:spTree>
    <p:extLst>
      <p:ext uri="{BB962C8B-B14F-4D97-AF65-F5344CB8AC3E}">
        <p14:creationId xmlns:p14="http://schemas.microsoft.com/office/powerpoint/2010/main" val="1285007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 coins arrondis 17">
            <a:extLst>
              <a:ext uri="{FF2B5EF4-FFF2-40B4-BE49-F238E27FC236}">
                <a16:creationId xmlns:a16="http://schemas.microsoft.com/office/drawing/2014/main" id="{AD9FBE8B-97E1-FCBE-A28C-E0E10665B5C7}"/>
              </a:ext>
            </a:extLst>
          </p:cNvPr>
          <p:cNvSpPr/>
          <p:nvPr/>
        </p:nvSpPr>
        <p:spPr>
          <a:xfrm>
            <a:off x="1524000" y="4060927"/>
            <a:ext cx="2707509" cy="1960497"/>
          </a:xfrm>
          <a:prstGeom prst="roundRect">
            <a:avLst/>
          </a:prstGeom>
          <a:noFill/>
          <a:ln>
            <a:solidFill>
              <a:srgbClr val="FFA4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321EB9BF-8BF8-4CF6-280B-8BE6B26CFD6C}"/>
              </a:ext>
            </a:extLst>
          </p:cNvPr>
          <p:cNvSpPr>
            <a:spLocks noGrp="1"/>
          </p:cNvSpPr>
          <p:nvPr>
            <p:ph type="ftr" sz="quarter" idx="9"/>
          </p:nvPr>
        </p:nvSpPr>
        <p:spPr/>
        <p:txBody>
          <a:bodyPr/>
          <a:lstStyle/>
          <a:p>
            <a:r>
              <a:rPr lang="en-US">
                <a:latin typeface="Arial"/>
                <a:cs typeface="Arial"/>
              </a:rPr>
              <a:t>Funded by the European Union.  </a:t>
            </a:r>
            <a:endParaRPr lang="fr-FR">
              <a:latin typeface="Arial"/>
              <a:cs typeface="Arial"/>
            </a:endParaRPr>
          </a:p>
        </p:txBody>
      </p:sp>
      <p:sp>
        <p:nvSpPr>
          <p:cNvPr id="4" name="Espace réservé du numéro de diapositive 3">
            <a:extLst>
              <a:ext uri="{FF2B5EF4-FFF2-40B4-BE49-F238E27FC236}">
                <a16:creationId xmlns:a16="http://schemas.microsoft.com/office/drawing/2014/main" id="{857C5986-E708-E047-5B3A-493A6BE70521}"/>
              </a:ext>
            </a:extLst>
          </p:cNvPr>
          <p:cNvSpPr>
            <a:spLocks noGrp="1"/>
          </p:cNvSpPr>
          <p:nvPr>
            <p:ph type="sldNum" sz="quarter" idx="8"/>
          </p:nvPr>
        </p:nvSpPr>
        <p:spPr/>
        <p:txBody>
          <a:bodyPr/>
          <a:lstStyle/>
          <a:p>
            <a:pPr lvl="0"/>
            <a:fld id="{F75ADCAF-4C7E-4A8C-96F7-3A94A56C39AE}" type="slidenum">
              <a:rPr lang="fr-FR" smtClean="0"/>
              <a:t>8</a:t>
            </a:fld>
            <a:endParaRPr lang="fr-FR"/>
          </a:p>
        </p:txBody>
      </p:sp>
      <p:sp>
        <p:nvSpPr>
          <p:cNvPr id="6" name="Espace réservé du texte 5">
            <a:extLst>
              <a:ext uri="{FF2B5EF4-FFF2-40B4-BE49-F238E27FC236}">
                <a16:creationId xmlns:a16="http://schemas.microsoft.com/office/drawing/2014/main" id="{9CD87E5F-3A04-5452-5C48-067E69256DDD}"/>
              </a:ext>
            </a:extLst>
          </p:cNvPr>
          <p:cNvSpPr>
            <a:spLocks noGrp="1"/>
          </p:cNvSpPr>
          <p:nvPr>
            <p:ph type="body" sz="quarter" idx="4294967295"/>
          </p:nvPr>
        </p:nvSpPr>
        <p:spPr>
          <a:xfrm>
            <a:off x="1544052" y="1934444"/>
            <a:ext cx="9440656" cy="1752941"/>
          </a:xfrm>
        </p:spPr>
        <p:txBody>
          <a:bodyPr vert="horz" lIns="91440" tIns="45720" rIns="91440" bIns="45720" rtlCol="0" anchor="t">
            <a:noAutofit/>
          </a:bodyPr>
          <a:lstStyle/>
          <a:p>
            <a:pPr>
              <a:lnSpc>
                <a:spcPct val="130000"/>
              </a:lnSpc>
            </a:pPr>
            <a:r>
              <a:rPr lang="en-US" sz="1800" b="0">
                <a:solidFill>
                  <a:srgbClr val="000000"/>
                </a:solidFill>
                <a:latin typeface="Arial"/>
                <a:cs typeface="Arial"/>
              </a:rPr>
              <a:t>Aim: to </a:t>
            </a:r>
            <a:r>
              <a:rPr lang="en-US" sz="1800" b="0">
                <a:solidFill>
                  <a:schemeClr val="tx1"/>
                </a:solidFill>
                <a:latin typeface="Arial"/>
                <a:cs typeface="Arial"/>
              </a:rPr>
              <a:t>support sports higher education institutions to develop intersectional, innovative, inclusive and impactful Gender Equality Plans, explicitly addressing gender-based violence and sexual harassment. </a:t>
            </a:r>
          </a:p>
          <a:p>
            <a:r>
              <a:rPr lang="en-US" sz="1800" i="0">
                <a:solidFill>
                  <a:srgbClr val="000000"/>
                </a:solidFill>
                <a:effectLst/>
                <a:latin typeface="Arial"/>
                <a:cs typeface="Arial"/>
              </a:rPr>
              <a:t>Duration</a:t>
            </a:r>
            <a:r>
              <a:rPr lang="en-US" sz="1800" b="0" i="0">
                <a:solidFill>
                  <a:srgbClr val="000000"/>
                </a:solidFill>
                <a:effectLst/>
                <a:latin typeface="Arial"/>
                <a:cs typeface="Arial"/>
              </a:rPr>
              <a:t>: April 2023 - September 2025</a:t>
            </a:r>
            <a:r>
              <a:rPr lang="en-US" sz="1800" b="0">
                <a:solidFill>
                  <a:srgbClr val="000000"/>
                </a:solidFill>
                <a:latin typeface="Arial"/>
                <a:cs typeface="Arial"/>
              </a:rPr>
              <a:t>, coordinated by the European Science Foundation</a:t>
            </a:r>
            <a:endParaRPr lang="en-US" sz="1800" b="0" i="0" err="1">
              <a:solidFill>
                <a:srgbClr val="000000"/>
              </a:solidFill>
              <a:effectLst/>
              <a:latin typeface="Arial" panose="020B0604020202020204" pitchFamily="34" charset="0"/>
              <a:cs typeface="Arial" panose="020B0604020202020204" pitchFamily="34" charset="0"/>
            </a:endParaRPr>
          </a:p>
          <a:p>
            <a:pPr>
              <a:lnSpc>
                <a:spcPct val="130000"/>
              </a:lnSpc>
            </a:pPr>
            <a:endParaRPr lang="en-US" sz="1800" b="0">
              <a:solidFill>
                <a:schemeClr val="tx1"/>
              </a:solidFill>
              <a:latin typeface="Arial"/>
              <a:cs typeface="Arial"/>
            </a:endParaRPr>
          </a:p>
        </p:txBody>
      </p:sp>
      <p:sp>
        <p:nvSpPr>
          <p:cNvPr id="8" name="Titre 7">
            <a:extLst>
              <a:ext uri="{FF2B5EF4-FFF2-40B4-BE49-F238E27FC236}">
                <a16:creationId xmlns:a16="http://schemas.microsoft.com/office/drawing/2014/main" id="{7D8EDD26-C79A-8867-825A-7588B7A352E9}"/>
              </a:ext>
            </a:extLst>
          </p:cNvPr>
          <p:cNvSpPr>
            <a:spLocks noGrp="1"/>
          </p:cNvSpPr>
          <p:nvPr>
            <p:ph type="title"/>
          </p:nvPr>
        </p:nvSpPr>
        <p:spPr>
          <a:xfrm>
            <a:off x="1475605" y="421716"/>
            <a:ext cx="7287769" cy="829719"/>
          </a:xfrm>
        </p:spPr>
        <p:txBody>
          <a:bodyPr>
            <a:noAutofit/>
          </a:bodyPr>
          <a:lstStyle/>
          <a:p>
            <a:r>
              <a:rPr lang="fr-FR" sz="3200">
                <a:solidFill>
                  <a:schemeClr val="accent4"/>
                </a:solidFill>
              </a:rPr>
              <a:t>SUPPORTER</a:t>
            </a:r>
          </a:p>
        </p:txBody>
      </p:sp>
      <p:sp>
        <p:nvSpPr>
          <p:cNvPr id="14" name="Espace réservé du texte 5">
            <a:extLst>
              <a:ext uri="{FF2B5EF4-FFF2-40B4-BE49-F238E27FC236}">
                <a16:creationId xmlns:a16="http://schemas.microsoft.com/office/drawing/2014/main" id="{8F13EBBA-35C7-B1FF-0DE7-52554E565F24}"/>
              </a:ext>
            </a:extLst>
          </p:cNvPr>
          <p:cNvSpPr>
            <a:spLocks noGrp="1"/>
          </p:cNvSpPr>
          <p:nvPr>
            <p:ph type="body" idx="1"/>
          </p:nvPr>
        </p:nvSpPr>
        <p:spPr>
          <a:xfrm>
            <a:off x="1571607" y="4265721"/>
            <a:ext cx="2610594" cy="1323386"/>
          </a:xfrm>
        </p:spPr>
        <p:txBody>
          <a:bodyPr vert="horz" lIns="91440" tIns="45720" rIns="91440" bIns="45720" rtlCol="0" anchor="t">
            <a:noAutofit/>
          </a:bodyPr>
          <a:lstStyle/>
          <a:p>
            <a:pPr algn="ctr">
              <a:lnSpc>
                <a:spcPct val="114000"/>
              </a:lnSpc>
            </a:pPr>
            <a:r>
              <a:rPr lang="en-US" sz="1800" b="0">
                <a:solidFill>
                  <a:srgbClr val="000000"/>
                </a:solidFill>
                <a:latin typeface="Arial"/>
                <a:cs typeface="Arial"/>
              </a:rPr>
              <a:t>8Gender Equality Plans for Sports Education Institutions that also address gender based-violence</a:t>
            </a:r>
          </a:p>
        </p:txBody>
      </p:sp>
      <p:sp>
        <p:nvSpPr>
          <p:cNvPr id="16" name="Espace réservé du texte 5">
            <a:extLst>
              <a:ext uri="{FF2B5EF4-FFF2-40B4-BE49-F238E27FC236}">
                <a16:creationId xmlns:a16="http://schemas.microsoft.com/office/drawing/2014/main" id="{AF41A14E-3928-CC60-7135-CAD74019832E}"/>
              </a:ext>
            </a:extLst>
          </p:cNvPr>
          <p:cNvSpPr txBox="1">
            <a:spLocks/>
          </p:cNvSpPr>
          <p:nvPr/>
        </p:nvSpPr>
        <p:spPr>
          <a:xfrm>
            <a:off x="4607934" y="4291359"/>
            <a:ext cx="2707509" cy="170091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b="1" kern="1200">
                <a:solidFill>
                  <a:schemeClr val="accent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2000" b="1" kern="1200">
                <a:solidFill>
                  <a:schemeClr val="accent3"/>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Tx/>
              <a:buNone/>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4000"/>
              </a:lnSpc>
            </a:pPr>
            <a:r>
              <a:rPr lang="en-US" sz="1800" b="0">
                <a:solidFill>
                  <a:srgbClr val="000000"/>
                </a:solidFill>
                <a:latin typeface="Arial"/>
                <a:cs typeface="Arial"/>
              </a:rPr>
              <a:t>Gender+ equality and  gender based-violence policies and practices in the field of sport education</a:t>
            </a:r>
          </a:p>
        </p:txBody>
      </p:sp>
      <p:sp>
        <p:nvSpPr>
          <p:cNvPr id="17" name="Espace réservé du texte 5">
            <a:extLst>
              <a:ext uri="{FF2B5EF4-FFF2-40B4-BE49-F238E27FC236}">
                <a16:creationId xmlns:a16="http://schemas.microsoft.com/office/drawing/2014/main" id="{48D55DBA-94C0-9C3F-1C75-E94311EC7CAC}"/>
              </a:ext>
            </a:extLst>
          </p:cNvPr>
          <p:cNvSpPr txBox="1">
            <a:spLocks/>
          </p:cNvSpPr>
          <p:nvPr/>
        </p:nvSpPr>
        <p:spPr>
          <a:xfrm>
            <a:off x="7737899" y="4268483"/>
            <a:ext cx="2616151" cy="1752940"/>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400" b="1" kern="1200">
                <a:solidFill>
                  <a:schemeClr val="accent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2000" b="1" kern="1200">
                <a:solidFill>
                  <a:schemeClr val="accent3"/>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Tx/>
              <a:buNone/>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4000"/>
              </a:lnSpc>
            </a:pPr>
            <a:r>
              <a:rPr lang="en-US" sz="1900" b="0">
                <a:solidFill>
                  <a:srgbClr val="000000"/>
                </a:solidFill>
                <a:latin typeface="Arial"/>
                <a:cs typeface="Arial"/>
              </a:rPr>
              <a:t>Mutual learning: </a:t>
            </a:r>
            <a:br>
              <a:rPr lang="en-US" sz="1900" b="0">
                <a:solidFill>
                  <a:srgbClr val="000000"/>
                </a:solidFill>
                <a:latin typeface="Arial"/>
                <a:cs typeface="Arial"/>
              </a:rPr>
            </a:br>
            <a:r>
              <a:rPr lang="en-US" sz="1900" b="0">
                <a:solidFill>
                  <a:srgbClr val="000000"/>
                </a:solidFill>
                <a:latin typeface="Arial"/>
                <a:cs typeface="Arial"/>
              </a:rPr>
              <a:t>development of training and mentoring-monitoring scheme </a:t>
            </a:r>
            <a:endParaRPr lang="en-US" sz="1900" b="0"/>
          </a:p>
          <a:p>
            <a:pPr algn="ctr"/>
            <a:endParaRPr lang="en-US" sz="1800">
              <a:solidFill>
                <a:schemeClr val="tx1"/>
              </a:solidFill>
            </a:endParaRPr>
          </a:p>
        </p:txBody>
      </p:sp>
      <p:pic>
        <p:nvPicPr>
          <p:cNvPr id="5" name="Image 4" descr="Une image contenant orange, jaune, Ambré, conception&#10;&#10;Description générée automatiquement">
            <a:extLst>
              <a:ext uri="{FF2B5EF4-FFF2-40B4-BE49-F238E27FC236}">
                <a16:creationId xmlns:a16="http://schemas.microsoft.com/office/drawing/2014/main" id="{FFD9F7C0-D002-97DD-68E6-0470136C5FE1}"/>
              </a:ext>
            </a:extLst>
          </p:cNvPr>
          <p:cNvPicPr>
            <a:picLocks noChangeAspect="1"/>
          </p:cNvPicPr>
          <p:nvPr/>
        </p:nvPicPr>
        <p:blipFill rotWithShape="1">
          <a:blip r:embed="rId2">
            <a:extLst>
              <a:ext uri="{28A0092B-C50C-407E-A947-70E740481C1C}">
                <a14:useLocalDpi xmlns:a14="http://schemas.microsoft.com/office/drawing/2010/main" val="0"/>
              </a:ext>
            </a:extLst>
          </a:blip>
          <a:srcRect l="5217" t="32816" r="80625" b="41214"/>
          <a:stretch/>
        </p:blipFill>
        <p:spPr>
          <a:xfrm>
            <a:off x="7550629" y="4027676"/>
            <a:ext cx="517596" cy="527366"/>
          </a:xfrm>
          <a:prstGeom prst="rect">
            <a:avLst/>
          </a:prstGeom>
        </p:spPr>
      </p:pic>
      <p:pic>
        <p:nvPicPr>
          <p:cNvPr id="9" name="Image 8" descr="Une image contenant orange, jaune, Ambré, conception&#10;&#10;Description générée automatiquement">
            <a:extLst>
              <a:ext uri="{FF2B5EF4-FFF2-40B4-BE49-F238E27FC236}">
                <a16:creationId xmlns:a16="http://schemas.microsoft.com/office/drawing/2014/main" id="{60BB26AF-949B-7083-0CF6-BE8624D3670E}"/>
              </a:ext>
            </a:extLst>
          </p:cNvPr>
          <p:cNvPicPr>
            <a:picLocks noChangeAspect="1"/>
          </p:cNvPicPr>
          <p:nvPr/>
        </p:nvPicPr>
        <p:blipFill rotWithShape="1">
          <a:blip r:embed="rId2">
            <a:extLst>
              <a:ext uri="{28A0092B-C50C-407E-A947-70E740481C1C}">
                <a14:useLocalDpi xmlns:a14="http://schemas.microsoft.com/office/drawing/2010/main" val="0"/>
              </a:ext>
            </a:extLst>
          </a:blip>
          <a:srcRect l="34083" t="32381" r="51786" b="39774"/>
          <a:stretch/>
        </p:blipFill>
        <p:spPr>
          <a:xfrm>
            <a:off x="1294840" y="3980635"/>
            <a:ext cx="545819" cy="582844"/>
          </a:xfrm>
          <a:prstGeom prst="rect">
            <a:avLst/>
          </a:prstGeom>
        </p:spPr>
      </p:pic>
      <p:pic>
        <p:nvPicPr>
          <p:cNvPr id="15" name="Image 14" descr="Une image contenant orange, jaune, Ambré, conception&#10;&#10;Description générée automatiquement">
            <a:extLst>
              <a:ext uri="{FF2B5EF4-FFF2-40B4-BE49-F238E27FC236}">
                <a16:creationId xmlns:a16="http://schemas.microsoft.com/office/drawing/2014/main" id="{C3905182-157A-3326-677B-4FB7D06CFCCF}"/>
              </a:ext>
            </a:extLst>
          </p:cNvPr>
          <p:cNvPicPr>
            <a:picLocks noChangeAspect="1"/>
          </p:cNvPicPr>
          <p:nvPr/>
        </p:nvPicPr>
        <p:blipFill rotWithShape="1">
          <a:blip r:embed="rId2">
            <a:extLst>
              <a:ext uri="{28A0092B-C50C-407E-A947-70E740481C1C}">
                <a14:useLocalDpi xmlns:a14="http://schemas.microsoft.com/office/drawing/2010/main" val="0"/>
              </a:ext>
            </a:extLst>
          </a:blip>
          <a:srcRect l="58924" t="31133" r="25445" b="38932"/>
          <a:stretch/>
        </p:blipFill>
        <p:spPr>
          <a:xfrm>
            <a:off x="4311782" y="3980635"/>
            <a:ext cx="524630" cy="585471"/>
          </a:xfrm>
          <a:prstGeom prst="rect">
            <a:avLst/>
          </a:prstGeom>
        </p:spPr>
      </p:pic>
      <p:sp>
        <p:nvSpPr>
          <p:cNvPr id="7" name="Rectangle : coins arrondis 6">
            <a:extLst>
              <a:ext uri="{FF2B5EF4-FFF2-40B4-BE49-F238E27FC236}">
                <a16:creationId xmlns:a16="http://schemas.microsoft.com/office/drawing/2014/main" id="{CC9B9E2D-A58A-3502-C088-DEBDC74C44E9}"/>
              </a:ext>
            </a:extLst>
          </p:cNvPr>
          <p:cNvSpPr/>
          <p:nvPr/>
        </p:nvSpPr>
        <p:spPr>
          <a:xfrm>
            <a:off x="4604172" y="4060926"/>
            <a:ext cx="2707509" cy="1960497"/>
          </a:xfrm>
          <a:prstGeom prst="roundRect">
            <a:avLst/>
          </a:prstGeom>
          <a:noFill/>
          <a:ln>
            <a:solidFill>
              <a:srgbClr val="FFA4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0E8F9D98-F037-8125-289C-AC58F487C43B}"/>
              </a:ext>
            </a:extLst>
          </p:cNvPr>
          <p:cNvSpPr/>
          <p:nvPr/>
        </p:nvSpPr>
        <p:spPr>
          <a:xfrm>
            <a:off x="7737899" y="4060926"/>
            <a:ext cx="2707509" cy="1960497"/>
          </a:xfrm>
          <a:prstGeom prst="roundRect">
            <a:avLst/>
          </a:prstGeom>
          <a:noFill/>
          <a:ln>
            <a:solidFill>
              <a:srgbClr val="FFA4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9BA59F40-8344-56B5-AD09-D48D4D0ACD9D}"/>
              </a:ext>
            </a:extLst>
          </p:cNvPr>
          <p:cNvPicPr>
            <a:picLocks noChangeAspect="1"/>
          </p:cNvPicPr>
          <p:nvPr/>
        </p:nvPicPr>
        <p:blipFill>
          <a:blip r:embed="rId3"/>
          <a:stretch>
            <a:fillRect/>
          </a:stretch>
        </p:blipFill>
        <p:spPr>
          <a:xfrm rot="10800000">
            <a:off x="711424" y="1668681"/>
            <a:ext cx="438211" cy="4286848"/>
          </a:xfrm>
          <a:prstGeom prst="rect">
            <a:avLst/>
          </a:prstGeom>
        </p:spPr>
      </p:pic>
    </p:spTree>
    <p:extLst>
      <p:ext uri="{BB962C8B-B14F-4D97-AF65-F5344CB8AC3E}">
        <p14:creationId xmlns:p14="http://schemas.microsoft.com/office/powerpoint/2010/main" val="1659036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EE2781-25E9-C4AA-521D-058EAEF042F2}"/>
              </a:ext>
            </a:extLst>
          </p:cNvPr>
          <p:cNvSpPr/>
          <p:nvPr/>
        </p:nvSpPr>
        <p:spPr>
          <a:xfrm>
            <a:off x="0" y="0"/>
            <a:ext cx="12192000" cy="160471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049C788E-95A9-BBF6-C8E9-DF1D66DF8FD2}"/>
              </a:ext>
            </a:extLst>
          </p:cNvPr>
          <p:cNvSpPr>
            <a:spLocks noGrp="1"/>
          </p:cNvSpPr>
          <p:nvPr>
            <p:ph type="sldNum" sz="quarter" idx="8"/>
          </p:nvPr>
        </p:nvSpPr>
        <p:spPr/>
        <p:txBody>
          <a:bodyPr/>
          <a:lstStyle/>
          <a:p>
            <a:pPr lvl="0"/>
            <a:fld id="{42B7534E-0BC6-4574-BF60-77E82FB9C197}" type="slidenum">
              <a:rPr lang="fr-FR" smtClean="0"/>
              <a:t>9</a:t>
            </a:fld>
            <a:endParaRPr lang="fr-FR"/>
          </a:p>
        </p:txBody>
      </p:sp>
      <p:sp>
        <p:nvSpPr>
          <p:cNvPr id="3" name="Espace réservé du pied de page 2">
            <a:extLst>
              <a:ext uri="{FF2B5EF4-FFF2-40B4-BE49-F238E27FC236}">
                <a16:creationId xmlns:a16="http://schemas.microsoft.com/office/drawing/2014/main" id="{86A8D71A-BCA6-1EA9-843F-ADF1BD5FB5EF}"/>
              </a:ext>
            </a:extLst>
          </p:cNvPr>
          <p:cNvSpPr>
            <a:spLocks noGrp="1"/>
          </p:cNvSpPr>
          <p:nvPr>
            <p:ph type="ftr" sz="quarter" idx="9"/>
          </p:nvPr>
        </p:nvSpPr>
        <p:spPr/>
        <p:txBody>
          <a:bodyPr/>
          <a:lstStyle/>
          <a:p>
            <a:pPr lvl="0"/>
            <a:r>
              <a:rPr lang="en-US"/>
              <a:t>Funded by the European Union.  </a:t>
            </a:r>
            <a:endParaRPr lang="fr-FR"/>
          </a:p>
        </p:txBody>
      </p:sp>
      <p:sp>
        <p:nvSpPr>
          <p:cNvPr id="4" name="Espace réservé du texte 5">
            <a:extLst>
              <a:ext uri="{FF2B5EF4-FFF2-40B4-BE49-F238E27FC236}">
                <a16:creationId xmlns:a16="http://schemas.microsoft.com/office/drawing/2014/main" id="{CF614D17-E880-9758-5230-AA1C83CA56DA}"/>
              </a:ext>
            </a:extLst>
          </p:cNvPr>
          <p:cNvSpPr txBox="1">
            <a:spLocks/>
          </p:cNvSpPr>
          <p:nvPr/>
        </p:nvSpPr>
        <p:spPr>
          <a:xfrm>
            <a:off x="642670" y="1815324"/>
            <a:ext cx="10906660" cy="323492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rgbClr val="A3E7FC"/>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bg1"/>
                </a:solidFill>
                <a:latin typeface="Arial Nova" panose="020B0504020202020204" pitchFamily="34" charset="0"/>
                <a:ea typeface="+mn-ea"/>
                <a:cs typeface="+mn-cs"/>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2000" kern="1200">
                <a:solidFill>
                  <a:srgbClr val="FFA401"/>
                </a:solidFill>
                <a:latin typeface="Arial Nova" panose="020B0504020202020204" pitchFamily="34" charset="0"/>
                <a:ea typeface="+mn-ea"/>
                <a:cs typeface="+mn-cs"/>
              </a:defRPr>
            </a:lvl3pPr>
            <a:lvl4pPr marL="1657350" indent="-285750" algn="l" defTabSz="914400" rtl="0" eaLnBrk="1" latinLnBrk="0" hangingPunct="1">
              <a:lnSpc>
                <a:spcPct val="90000"/>
              </a:lnSpc>
              <a:spcBef>
                <a:spcPts val="500"/>
              </a:spcBef>
              <a:spcAft>
                <a:spcPts val="600"/>
              </a:spcAft>
              <a:buFont typeface="Courier New" panose="02070309020205020404" pitchFamily="49" charset="0"/>
              <a:buChar char="o"/>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285750">
              <a:lnSpc>
                <a:spcPct val="120000"/>
              </a:lnSpc>
            </a:pPr>
            <a:r>
              <a:rPr lang="en-US" sz="1800">
                <a:solidFill>
                  <a:schemeClr val="bg1"/>
                </a:solidFill>
                <a:latin typeface="Arial Nova"/>
              </a:rPr>
              <a:t>Documented systemic challenges faced by sports higher education institutions in advancing gender equality and eradicating gender-based violence.</a:t>
            </a:r>
          </a:p>
          <a:p>
            <a:pPr marL="514350" indent="-285750">
              <a:lnSpc>
                <a:spcPct val="120000"/>
              </a:lnSpc>
            </a:pPr>
            <a:r>
              <a:rPr lang="en-US" sz="1800">
                <a:solidFill>
                  <a:schemeClr val="bg1"/>
                </a:solidFill>
                <a:latin typeface="Arial Nova"/>
              </a:rPr>
              <a:t>Developed activities adapted to the context and tailored to each partner institution.</a:t>
            </a:r>
          </a:p>
          <a:p>
            <a:pPr marL="514350" indent="-285750">
              <a:lnSpc>
                <a:spcPct val="120000"/>
              </a:lnSpc>
            </a:pPr>
            <a:r>
              <a:rPr lang="en-US" sz="1800">
                <a:solidFill>
                  <a:schemeClr val="bg1"/>
                </a:solidFill>
                <a:latin typeface="Arial Nova"/>
              </a:rPr>
              <a:t>Strengthened sports institutions’ </a:t>
            </a:r>
            <a:r>
              <a:rPr lang="en-US" sz="1800" err="1">
                <a:solidFill>
                  <a:schemeClr val="bg1"/>
                </a:solidFill>
                <a:latin typeface="Arial Nova"/>
              </a:rPr>
              <a:t>organisational</a:t>
            </a:r>
            <a:r>
              <a:rPr lang="en-US" sz="1800">
                <a:solidFill>
                  <a:schemeClr val="bg1"/>
                </a:solidFill>
                <a:latin typeface="Arial Nova"/>
              </a:rPr>
              <a:t> capacity to address gender equality with an intersectional approach. </a:t>
            </a:r>
            <a:endParaRPr lang="en-US">
              <a:solidFill>
                <a:schemeClr val="bg1"/>
              </a:solidFill>
              <a:latin typeface="Arial Nova"/>
            </a:endParaRPr>
          </a:p>
          <a:p>
            <a:pPr marL="514350" indent="-285750">
              <a:lnSpc>
                <a:spcPct val="120000"/>
              </a:lnSpc>
            </a:pPr>
            <a:r>
              <a:rPr lang="en-US" sz="1800">
                <a:solidFill>
                  <a:schemeClr val="bg1"/>
                </a:solidFill>
                <a:latin typeface="Arial Nova"/>
              </a:rPr>
              <a:t>Fostered an inclusive institutional culture by developing mutual-learning processes. </a:t>
            </a:r>
          </a:p>
          <a:p>
            <a:pPr marL="514350" indent="-285750">
              <a:lnSpc>
                <a:spcPct val="120000"/>
              </a:lnSpc>
            </a:pPr>
            <a:r>
              <a:rPr lang="en-US" sz="1800">
                <a:solidFill>
                  <a:schemeClr val="bg1"/>
                </a:solidFill>
                <a:latin typeface="Arial Nova"/>
              </a:rPr>
              <a:t>Strengthened networking and exchange among sports institutions and with communities of practice.</a:t>
            </a:r>
          </a:p>
          <a:p>
            <a:pPr marL="514350" indent="-285750">
              <a:lnSpc>
                <a:spcPct val="120000"/>
              </a:lnSpc>
            </a:pPr>
            <a:r>
              <a:rPr lang="en-US" sz="1800">
                <a:solidFill>
                  <a:schemeClr val="bg1"/>
                </a:solidFill>
                <a:latin typeface="Arial Nova"/>
              </a:rPr>
              <a:t>Fostered gender related institutional, sustainable, transformative change in the sports institutions with a specific attention to gender-based violence.</a:t>
            </a:r>
            <a:endParaRPr lang="fr-FR" sz="1800">
              <a:solidFill>
                <a:schemeClr val="bg1"/>
              </a:solidFill>
              <a:latin typeface="Arial Nova"/>
            </a:endParaRPr>
          </a:p>
        </p:txBody>
      </p:sp>
      <p:sp>
        <p:nvSpPr>
          <p:cNvPr id="7" name="Titre 7">
            <a:extLst>
              <a:ext uri="{FF2B5EF4-FFF2-40B4-BE49-F238E27FC236}">
                <a16:creationId xmlns:a16="http://schemas.microsoft.com/office/drawing/2014/main" id="{B3B4A200-059A-D928-D645-7D4AF7916FE6}"/>
              </a:ext>
            </a:extLst>
          </p:cNvPr>
          <p:cNvSpPr txBox="1">
            <a:spLocks/>
          </p:cNvSpPr>
          <p:nvPr/>
        </p:nvSpPr>
        <p:spPr>
          <a:xfrm>
            <a:off x="1504304" y="413813"/>
            <a:ext cx="6380821" cy="82971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FFA401"/>
                </a:solidFill>
                <a:latin typeface="Arial Nova" panose="020B0504020202020204" pitchFamily="34" charset="0"/>
                <a:ea typeface="+mj-ea"/>
                <a:cs typeface="+mj-cs"/>
              </a:defRPr>
            </a:lvl1pPr>
          </a:lstStyle>
          <a:p>
            <a:r>
              <a:rPr lang="en-US" sz="3200">
                <a:solidFill>
                  <a:schemeClr val="accent1"/>
                </a:solidFill>
                <a:latin typeface="Arial Nova"/>
              </a:rPr>
              <a:t>SUPPORTER achievements</a:t>
            </a:r>
            <a:endParaRPr lang="fr-FR" sz="3200" err="1">
              <a:solidFill>
                <a:schemeClr val="accent1"/>
              </a:solidFill>
            </a:endParaRPr>
          </a:p>
        </p:txBody>
      </p:sp>
      <p:pic>
        <p:nvPicPr>
          <p:cNvPr id="5" name="Picture 7">
            <a:extLst>
              <a:ext uri="{FF2B5EF4-FFF2-40B4-BE49-F238E27FC236}">
                <a16:creationId xmlns:a16="http://schemas.microsoft.com/office/drawing/2014/main" id="{88FE4528-DA09-E283-4DC1-E049EE092E22}"/>
              </a:ext>
            </a:extLst>
          </p:cNvPr>
          <p:cNvPicPr>
            <a:picLocks noChangeAspect="1"/>
          </p:cNvPicPr>
          <p:nvPr/>
        </p:nvPicPr>
        <p:blipFill>
          <a:blip r:embed="rId2">
            <a:extLst>
              <a:ext uri="{28A0092B-C50C-407E-A947-70E740481C1C}">
                <a14:useLocalDpi xmlns:a14="http://schemas.microsoft.com/office/drawing/2010/main" val="0"/>
              </a:ext>
            </a:extLst>
          </a:blip>
          <a:srcRect t="29469" b="29469"/>
          <a:stretch/>
        </p:blipFill>
        <p:spPr>
          <a:xfrm>
            <a:off x="9389429" y="252917"/>
            <a:ext cx="2412525" cy="990615"/>
          </a:xfrm>
          <a:prstGeom prst="rect">
            <a:avLst/>
          </a:prstGeom>
          <a:noFill/>
          <a:ln cap="flat">
            <a:noFill/>
          </a:ln>
        </p:spPr>
      </p:pic>
    </p:spTree>
    <p:extLst>
      <p:ext uri="{BB962C8B-B14F-4D97-AF65-F5344CB8AC3E}">
        <p14:creationId xmlns:p14="http://schemas.microsoft.com/office/powerpoint/2010/main" val="1940232458"/>
      </p:ext>
    </p:extLst>
  </p:cSld>
  <p:clrMapOvr>
    <a:masterClrMapping/>
  </p:clrMapOvr>
</p:sld>
</file>

<file path=ppt/theme/theme1.xml><?xml version="1.0" encoding="utf-8"?>
<a:theme xmlns:a="http://schemas.openxmlformats.org/drawingml/2006/main" name="White background">
  <a:themeElements>
    <a:clrScheme name="SUPPORTER palette">
      <a:dk1>
        <a:sysClr val="windowText" lastClr="000000"/>
      </a:dk1>
      <a:lt1>
        <a:sysClr val="window" lastClr="FFFFFF"/>
      </a:lt1>
      <a:dk2>
        <a:srgbClr val="44546A"/>
      </a:dk2>
      <a:lt2>
        <a:srgbClr val="E7E6E6"/>
      </a:lt2>
      <a:accent1>
        <a:srgbClr val="5B2D81"/>
      </a:accent1>
      <a:accent2>
        <a:srgbClr val="FFA401"/>
      </a:accent2>
      <a:accent3>
        <a:srgbClr val="040033"/>
      </a:accent3>
      <a:accent4>
        <a:srgbClr val="A3E7FC"/>
      </a:accent4>
      <a:accent5>
        <a:srgbClr val="EE476F"/>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3" id="{C304A2EC-5624-4C8E-B4D1-29660478B764}" vid="{762FBAA9-A78C-463C-8477-14F0869520E9}"/>
    </a:ext>
  </a:extLst>
</a:theme>
</file>

<file path=ppt/theme/theme2.xml><?xml version="1.0" encoding="utf-8"?>
<a:theme xmlns:a="http://schemas.openxmlformats.org/drawingml/2006/main" name="Dark background">
  <a:themeElements>
    <a:clrScheme name="Personnalisé 1">
      <a:dk1>
        <a:sysClr val="windowText" lastClr="000000"/>
      </a:dk1>
      <a:lt1>
        <a:sysClr val="window" lastClr="FFFFFF"/>
      </a:lt1>
      <a:dk2>
        <a:srgbClr val="44546A"/>
      </a:dk2>
      <a:lt2>
        <a:srgbClr val="E7E6E6"/>
      </a:lt2>
      <a:accent1>
        <a:srgbClr val="5B2D81"/>
      </a:accent1>
      <a:accent2>
        <a:srgbClr val="FFA401"/>
      </a:accent2>
      <a:accent3>
        <a:srgbClr val="040033"/>
      </a:accent3>
      <a:accent4>
        <a:srgbClr val="A3E7FC"/>
      </a:accent4>
      <a:accent5>
        <a:srgbClr val="EE476F"/>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upporter">
  <a:themeElements>
    <a:clrScheme name="SUPPORTER palette">
      <a:dk1>
        <a:sysClr val="windowText" lastClr="000000"/>
      </a:dk1>
      <a:lt1>
        <a:sysClr val="window" lastClr="FFFFFF"/>
      </a:lt1>
      <a:dk2>
        <a:srgbClr val="44546A"/>
      </a:dk2>
      <a:lt2>
        <a:srgbClr val="E7E6E6"/>
      </a:lt2>
      <a:accent1>
        <a:srgbClr val="5B2D81"/>
      </a:accent1>
      <a:accent2>
        <a:srgbClr val="FFA401"/>
      </a:accent2>
      <a:accent3>
        <a:srgbClr val="040033"/>
      </a:accent3>
      <a:accent4>
        <a:srgbClr val="A3E7FC"/>
      </a:accent4>
      <a:accent5>
        <a:srgbClr val="EE476F"/>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pporter" id="{7BC103D4-3C7A-40C8-8485-3495438BE023}" vid="{04EADAB9-3B02-4983-BAD7-F42A32F96AEB}"/>
    </a:ext>
  </a:extLst>
</a:theme>
</file>

<file path=ppt/theme/theme6.xml><?xml version="1.0" encoding="utf-8"?>
<a:theme xmlns:a="http://schemas.openxmlformats.org/drawingml/2006/main" name="Office-tema">
  <a:themeElements>
    <a:clrScheme name="Anpassat 2">
      <a:dk1>
        <a:sysClr val="windowText" lastClr="000000"/>
      </a:dk1>
      <a:lt1>
        <a:sysClr val="window" lastClr="FFFFFF"/>
      </a:lt1>
      <a:dk2>
        <a:srgbClr val="242852"/>
      </a:dk2>
      <a:lt2>
        <a:srgbClr val="ACCBF9"/>
      </a:lt2>
      <a:accent1>
        <a:srgbClr val="27285B"/>
      </a:accent1>
      <a:accent2>
        <a:srgbClr val="7D80B7"/>
      </a:accent2>
      <a:accent3>
        <a:srgbClr val="272850"/>
      </a:accent3>
      <a:accent4>
        <a:srgbClr val="7F8FA9"/>
      </a:accent4>
      <a:accent5>
        <a:srgbClr val="5AA2AE"/>
      </a:accent5>
      <a:accent6>
        <a:srgbClr val="9D90A0"/>
      </a:accent6>
      <a:hlink>
        <a:srgbClr val="9E145F"/>
      </a:hlink>
      <a:folHlink>
        <a:srgbClr val="D87D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f523d99-873e-4b23-a889-1104cc7dcc44">
      <Terms xmlns="http://schemas.microsoft.com/office/infopath/2007/PartnerControls"/>
    </lcf76f155ced4ddcb4097134ff3c332f>
    <TaxCatchAll xmlns="a45e11b3-fc53-4df0-9a64-a5e5ad1db08e" xsi:nil="true"/>
    <SharedWithUsers xmlns="a45e11b3-fc53-4df0-9a64-a5e5ad1db08e">
      <UserInfo>
        <DisplayName>Colette SCHRODI</DisplayName>
        <AccountId>17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96048498BC1434F90F6FC2C944793FF" ma:contentTypeVersion="16" ma:contentTypeDescription="Create a new document." ma:contentTypeScope="" ma:versionID="78489eb0ec2fccb78b116a4861338b46">
  <xsd:schema xmlns:xsd="http://www.w3.org/2001/XMLSchema" xmlns:xs="http://www.w3.org/2001/XMLSchema" xmlns:p="http://schemas.microsoft.com/office/2006/metadata/properties" xmlns:ns2="9f523d99-873e-4b23-a889-1104cc7dcc44" xmlns:ns3="a45e11b3-fc53-4df0-9a64-a5e5ad1db08e" targetNamespace="http://schemas.microsoft.com/office/2006/metadata/properties" ma:root="true" ma:fieldsID="0eeccaa7d6cb89918822cc64b14e4551" ns2:_="" ns3:_="">
    <xsd:import namespace="9f523d99-873e-4b23-a889-1104cc7dcc44"/>
    <xsd:import namespace="a45e11b3-fc53-4df0-9a64-a5e5ad1db08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23d99-873e-4b23-a889-1104cc7dcc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748fa32-2c86-4eb4-8a30-862adc17a02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5e11b3-fc53-4df0-9a64-a5e5ad1db08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b0c3e2c-74c0-46ac-ba2d-2dd8aeb90918}" ma:internalName="TaxCatchAll" ma:showField="CatchAllData" ma:web="a45e11b3-fc53-4df0-9a64-a5e5ad1db0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DD5618-7845-4DE1-A7C1-068C953D5EAE}">
  <ds:schemaRefs>
    <ds:schemaRef ds:uri="http://purl.org/dc/elements/1.1/"/>
    <ds:schemaRef ds:uri="9f523d99-873e-4b23-a889-1104cc7dcc44"/>
    <ds:schemaRef ds:uri="a45e11b3-fc53-4df0-9a64-a5e5ad1db08e"/>
    <ds:schemaRef ds:uri="http://schemas.microsoft.com/office/2006/documentManagement/types"/>
    <ds:schemaRef ds:uri="http://purl.org/dc/terms/"/>
    <ds:schemaRef ds:uri="http://purl.org/dc/dcmitype/"/>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D52F6DDC-8683-4C94-9EBB-B5812F90EF89}">
  <ds:schemaRefs>
    <ds:schemaRef ds:uri="9f523d99-873e-4b23-a889-1104cc7dcc44"/>
    <ds:schemaRef ds:uri="a45e11b3-fc53-4df0-9a64-a5e5ad1db0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848F7BE-38C0-49A1-AD84-EFB0A1BEB1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4707</Words>
  <Application>Microsoft Office PowerPoint</Application>
  <PresentationFormat>Grand écran</PresentationFormat>
  <Paragraphs>665</Paragraphs>
  <Slides>77</Slides>
  <Notes>18</Notes>
  <HiddenSlides>0</HiddenSlides>
  <MMClips>0</MMClips>
  <ScaleCrop>false</ScaleCrop>
  <HeadingPairs>
    <vt:vector size="6" baseType="variant">
      <vt:variant>
        <vt:lpstr>Polices utilisées</vt:lpstr>
      </vt:variant>
      <vt:variant>
        <vt:i4>22</vt:i4>
      </vt:variant>
      <vt:variant>
        <vt:lpstr>Thème</vt:lpstr>
      </vt:variant>
      <vt:variant>
        <vt:i4>6</vt:i4>
      </vt:variant>
      <vt:variant>
        <vt:lpstr>Titres des diapositives</vt:lpstr>
      </vt:variant>
      <vt:variant>
        <vt:i4>77</vt:i4>
      </vt:variant>
    </vt:vector>
  </HeadingPairs>
  <TitlesOfParts>
    <vt:vector size="105" baseType="lpstr">
      <vt:lpstr>Aptos</vt:lpstr>
      <vt:lpstr>Aptos Display</vt:lpstr>
      <vt:lpstr>Arial</vt:lpstr>
      <vt:lpstr>Arial Black</vt:lpstr>
      <vt:lpstr>Arial MT</vt:lpstr>
      <vt:lpstr>Arial Nova</vt:lpstr>
      <vt:lpstr>Arial-BoldMT</vt:lpstr>
      <vt:lpstr>ArialMT</vt:lpstr>
      <vt:lpstr>Calibri</vt:lpstr>
      <vt:lpstr>Calibri Light</vt:lpstr>
      <vt:lpstr>Courier New</vt:lpstr>
      <vt:lpstr>D-DIN</vt:lpstr>
      <vt:lpstr>Exo2-Bold</vt:lpstr>
      <vt:lpstr>Poppins</vt:lpstr>
      <vt:lpstr>Qualion-Black</vt:lpstr>
      <vt:lpstr>Qualion-Bold</vt:lpstr>
      <vt:lpstr>Qualion-BoldItalic</vt:lpstr>
      <vt:lpstr>Qualion-ExtraBold</vt:lpstr>
      <vt:lpstr>Rubik</vt:lpstr>
      <vt:lpstr>Rubik Medium</vt:lpstr>
      <vt:lpstr>Times New Roman</vt:lpstr>
      <vt:lpstr>Wingdings</vt:lpstr>
      <vt:lpstr>White background</vt:lpstr>
      <vt:lpstr>Dark background</vt:lpstr>
      <vt:lpstr>Thème Office</vt:lpstr>
      <vt:lpstr>Motiv Office</vt:lpstr>
      <vt:lpstr>Supporter</vt:lpstr>
      <vt:lpstr>Office-tema</vt:lpstr>
      <vt:lpstr>              </vt:lpstr>
      <vt:lpstr>Présentation PowerPoint</vt:lpstr>
      <vt:lpstr>Présentation PowerPoint</vt:lpstr>
      <vt:lpstr>              </vt:lpstr>
      <vt:lpstr>Présentation PowerPoint</vt:lpstr>
      <vt:lpstr>Sport higher education institutions</vt:lpstr>
      <vt:lpstr>Présentation PowerPoint</vt:lpstr>
      <vt:lpstr>SUPPORTER</vt:lpstr>
      <vt:lpstr>Présentation PowerPoint</vt:lpstr>
      <vt:lpstr>Sport has power: Let's use it for good</vt:lpstr>
      <vt:lpstr>Présentation PowerPoint</vt:lpstr>
      <vt:lpstr>Présentation PowerPoint</vt:lpstr>
      <vt:lpstr>Horizon Europe, Gender Equality Plans. Eligibility criterion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Implementation, monitoring  and sustainability of the GEP     at the University of Gdańsk  Ewa Łojkowska</vt:lpstr>
      <vt:lpstr>UG path towards Gender Equality Plan</vt:lpstr>
      <vt:lpstr>GEP Implementation Milestones 2022-2023</vt:lpstr>
      <vt:lpstr>GEP for the UG - equality measures for the years 2022-2023</vt:lpstr>
      <vt:lpstr> GEP for UG comprises 5 goals and 30 corresponding  measures, as well as the indicators to be achieved </vt:lpstr>
      <vt:lpstr>Goal 1. To enhance awareness of the importance  of gender equality in the academic community</vt:lpstr>
      <vt:lpstr>Goal 1. To enhance awareness of the importance of gender equality in the academic community</vt:lpstr>
      <vt:lpstr>Goal 1. To enhance awareness of the importance of gender equality in the academic community</vt:lpstr>
      <vt:lpstr>Goal 1. To enhance awareness of the importance of gender equality in the academic community</vt:lpstr>
      <vt:lpstr>Goal 2. To ensure gender balance in the decision-making at the UG</vt:lpstr>
      <vt:lpstr>   Goal 2. To ensure gender balance in the decision-making at the UG    </vt:lpstr>
      <vt:lpstr>Goal 3. To ensure gender balance in the recruitment process  and in the development of academic careers </vt:lpstr>
      <vt:lpstr>Goal 3. To ensure gender balance in the recruitment process  and in the development of academic careers </vt:lpstr>
      <vt:lpstr>Goal 4. To integrate the gender dimension into research  and didactic content </vt:lpstr>
      <vt:lpstr>Goal 4. To integrate the gender dimension into research  and didactic content </vt:lpstr>
      <vt:lpstr>Présentation PowerPoint</vt:lpstr>
      <vt:lpstr>Goal 5. To introduce measures to assist work-life balance</vt:lpstr>
      <vt:lpstr>Goal 5. To introduce measures to assist work-life balance</vt:lpstr>
      <vt:lpstr>Goal 5. To introduce measures to assist work-life balance</vt:lpstr>
      <vt:lpstr>UG GEP’s recognition</vt:lpstr>
      <vt:lpstr>          UG GEP’s recgnition</vt:lpstr>
      <vt:lpstr>GEP for 2024 - 2028</vt:lpstr>
      <vt:lpstr>Sustainability effects of the GEP’s actions</vt:lpstr>
      <vt:lpstr>Sustainability effects of the GEP’s actions/institutional level</vt:lpstr>
      <vt:lpstr>Sustainability effects of the GEP’s actions</vt:lpstr>
      <vt:lpstr>Sustainability effects of the GEP’s actions</vt:lpstr>
      <vt:lpstr>Sustainability effects of the GEP’s actions</vt:lpstr>
      <vt:lpstr>Sustainability effects of the GEP’s actions</vt:lpstr>
      <vt:lpstr>We include all…. and more!</vt:lpstr>
      <vt:lpstr>Thank you for your attention!</vt:lpstr>
      <vt:lpstr>Promoting gender equality in sports   Sustainable actions and role of University of Ljubljana, Faculty of Sport</vt:lpstr>
      <vt:lpstr>About the Faculty</vt:lpstr>
      <vt:lpstr>UL FŠ - current gender representation</vt:lpstr>
      <vt:lpstr>Our commitment to gender equality</vt:lpstr>
      <vt:lpstr>Sustainable measures and goals of UL FŠ GEP</vt:lpstr>
      <vt:lpstr>Promoting gender equality in sport – our focus</vt:lpstr>
      <vt:lpstr>Why this focus?</vt:lpstr>
      <vt:lpstr>Example</vt:lpstr>
      <vt:lpstr>Feedback from implemented training session</vt:lpstr>
      <vt:lpstr>Broader Impact</vt:lpstr>
      <vt:lpstr>Présentation PowerPoint</vt:lpstr>
      <vt:lpstr>Thank you!</vt:lpstr>
      <vt:lpstr>Présentation PowerPoint</vt:lpstr>
      <vt:lpstr>Our platforms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Ines AZAIEZ</dc:creator>
  <cp:lastModifiedBy>Ines AZAIEZ</cp:lastModifiedBy>
  <cp:revision>1</cp:revision>
  <dcterms:created xsi:type="dcterms:W3CDTF">2023-05-16T13:02:09Z</dcterms:created>
  <dcterms:modified xsi:type="dcterms:W3CDTF">2025-06-05T09:31:07Z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0x010100A96048498BC1434F90F6FC2C944793FF</vt:lpwstr>
  </property>
  <property fmtid="{D5CDD505-2E9C-101B-9397-08002B2CF9AE}" pid="3" name="MediaServiceImageTags">
    <vt:lpwstr/>
  </property>
  <property fmtid="{D5CDD505-2E9C-101B-9397-08002B2CF9AE}" pid="4" name="Order">
    <vt:r8>108853400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