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0" r:id="rId5"/>
    <p:sldMasterId id="2147484084" r:id="rId6"/>
    <p:sldMasterId id="2147484097" r:id="rId7"/>
    <p:sldMasterId id="2147484005" r:id="rId8"/>
    <p:sldMasterId id="2147483660" r:id="rId9"/>
  </p:sldMasterIdLst>
  <p:notesMasterIdLst>
    <p:notesMasterId r:id="rId66"/>
  </p:notesMasterIdLst>
  <p:handoutMasterIdLst>
    <p:handoutMasterId r:id="rId67"/>
  </p:handoutMasterIdLst>
  <p:sldIdLst>
    <p:sldId id="305" r:id="rId10"/>
    <p:sldId id="307" r:id="rId11"/>
    <p:sldId id="308" r:id="rId12"/>
    <p:sldId id="2429" r:id="rId13"/>
    <p:sldId id="2430" r:id="rId14"/>
    <p:sldId id="2422" r:id="rId15"/>
    <p:sldId id="2427" r:id="rId16"/>
    <p:sldId id="2428" r:id="rId17"/>
    <p:sldId id="259" r:id="rId18"/>
    <p:sldId id="2431" r:id="rId19"/>
    <p:sldId id="258" r:id="rId20"/>
    <p:sldId id="260" r:id="rId21"/>
    <p:sldId id="540" r:id="rId22"/>
    <p:sldId id="261" r:id="rId23"/>
    <p:sldId id="542" r:id="rId24"/>
    <p:sldId id="2432" r:id="rId25"/>
    <p:sldId id="2421" r:id="rId26"/>
    <p:sldId id="390" r:id="rId27"/>
    <p:sldId id="2433" r:id="rId28"/>
    <p:sldId id="310" r:id="rId29"/>
    <p:sldId id="311" r:id="rId30"/>
    <p:sldId id="2434" r:id="rId31"/>
    <p:sldId id="385" r:id="rId32"/>
    <p:sldId id="262" r:id="rId33"/>
    <p:sldId id="402" r:id="rId34"/>
    <p:sldId id="386" r:id="rId35"/>
    <p:sldId id="400" r:id="rId36"/>
    <p:sldId id="404" r:id="rId37"/>
    <p:sldId id="405" r:id="rId38"/>
    <p:sldId id="389" r:id="rId39"/>
    <p:sldId id="2435" r:id="rId40"/>
    <p:sldId id="391" r:id="rId41"/>
    <p:sldId id="392" r:id="rId42"/>
    <p:sldId id="393" r:id="rId43"/>
    <p:sldId id="394" r:id="rId44"/>
    <p:sldId id="406" r:id="rId45"/>
    <p:sldId id="396" r:id="rId46"/>
    <p:sldId id="300" r:id="rId47"/>
    <p:sldId id="378" r:id="rId48"/>
    <p:sldId id="397" r:id="rId49"/>
    <p:sldId id="398" r:id="rId50"/>
    <p:sldId id="399" r:id="rId51"/>
    <p:sldId id="403" r:id="rId52"/>
    <p:sldId id="2437" r:id="rId53"/>
    <p:sldId id="292" r:id="rId54"/>
    <p:sldId id="280" r:id="rId55"/>
    <p:sldId id="298" r:id="rId56"/>
    <p:sldId id="299" r:id="rId57"/>
    <p:sldId id="2436" r:id="rId58"/>
    <p:sldId id="301" r:id="rId59"/>
    <p:sldId id="302" r:id="rId60"/>
    <p:sldId id="303" r:id="rId61"/>
    <p:sldId id="268" r:id="rId62"/>
    <p:sldId id="272" r:id="rId63"/>
    <p:sldId id="312" r:id="rId64"/>
    <p:sldId id="265"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31BC14-4A3A-7A59-8ABD-5DAC982A981E}" name="Ines AZAIEZ" initials="IA" userId="S::iazaiez@esf.org::ba7a311f-973f-4620-aff5-1397d7e264e8" providerId="AD"/>
  <p188:author id="{9F5DF88B-711E-2408-D6F8-5306E135DEF7}" name="Colette SCHRODI" initials="CS" userId="S::cschrodi@esf.org::5a68a768-91db-48d5-bd20-089a2b6a7fa1" providerId="AD"/>
  <p188:author id="{41FC11A3-397D-BF87-AF30-0CAE12B0021E}" name="Sofia Strid" initials="SS" userId="S::sofia.strid_gu.se#ext#@esf.org::af4c14b5-3fbb-4ea3-b143-12e52ee96e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01"/>
    <a:srgbClr val="A3E7FC"/>
    <a:srgbClr val="EF476F"/>
    <a:srgbClr val="5B2D81"/>
    <a:srgbClr val="7F89BE"/>
    <a:srgbClr val="040033"/>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5BE55E-C531-FC80-D1A4-BED2E325FC07}" v="1" dt="2025-06-08T09:34:30.035"/>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00A15C55-8517-42AA-B614-E9B94910E393}"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FF4E7"/>
          </a:solidFill>
        </a:fill>
      </a:tcStyle>
    </a:wholeTbl>
    <a:band1H>
      <a:tcStyle>
        <a:tcBdr/>
        <a:fill>
          <a:solidFill>
            <a:srgbClr val="FFE8CB"/>
          </a:solidFill>
        </a:fill>
      </a:tcStyle>
    </a:band1H>
    <a:band2H>
      <a:tcStyle>
        <a:tcBdr/>
      </a:tcStyle>
    </a:band2H>
    <a:band1V>
      <a:tcStyle>
        <a:tcBdr/>
        <a:fill>
          <a:solidFill>
            <a:srgbClr val="FFE8CB"/>
          </a:solidFill>
        </a:fill>
      </a:tcStyle>
    </a:band1V>
    <a:band2V>
      <a:tcStyle>
        <a:tcBdr/>
      </a:tcStyle>
    </a:band2V>
    <a:lastCol>
      <a:tcTxStyle b="on">
        <a:font>
          <a:latin typeface="+mn-lt"/>
          <a:ea typeface="+mn-ea"/>
          <a:cs typeface="+mn-cs"/>
        </a:font>
        <a:srgbClr val="FFFFFF"/>
      </a:tcTxStyle>
      <a:tcStyle>
        <a:tcBdr/>
        <a:fill>
          <a:solidFill>
            <a:srgbClr val="FFC000"/>
          </a:solidFill>
        </a:fill>
      </a:tcStyle>
    </a:lastCol>
    <a:firstCol>
      <a:tcTxStyle b="on">
        <a:font>
          <a:latin typeface="+mn-lt"/>
          <a:ea typeface="+mn-ea"/>
          <a:cs typeface="+mn-cs"/>
        </a:font>
        <a:srgbClr val="FFFFFF"/>
      </a:tcTxStyle>
      <a:tcStyle>
        <a:tcBdr/>
        <a:fill>
          <a:solidFill>
            <a:srgbClr val="FFC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FFC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FFC000"/>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https://brookesacuk.sharepoint.com/sites/UniSAFEOBU/Shared%20Documents/2303%20UniSAFE%20descriptive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brookesacuk.sharepoint.com/sites/UniSAFEOBU/Shared%20Documents/2303%20UniSAFE%20descriptiv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047619047619041"/>
          <c:y val="5.0925925925925923E-2"/>
          <c:w val="0.63178164682539695"/>
          <c:h val="0.94808459595959593"/>
        </c:manualLayout>
      </c:layout>
      <c:barChart>
        <c:barDir val="bar"/>
        <c:grouping val="clustered"/>
        <c:varyColors val="0"/>
        <c:ser>
          <c:idx val="2"/>
          <c:order val="0"/>
          <c:tx>
            <c:strRef>
              <c:f>Prevalence!$G$2</c:f>
              <c:strCache>
                <c:ptCount val="1"/>
                <c:pt idx="0">
                  <c:v>Non-binary or another gender identity</c:v>
                </c:pt>
              </c:strCache>
            </c:strRef>
          </c:tx>
          <c:spPr>
            <a:solidFill>
              <a:srgbClr val="ACD7BD"/>
            </a:solidFill>
          </c:spPr>
          <c:invertIfNegative val="0"/>
          <c:val>
            <c:numRef>
              <c:f>Prevalence!$G$3:$G$9</c:f>
              <c:numCache>
                <c:formatCode>0%</c:formatCode>
                <c:ptCount val="7"/>
                <c:pt idx="0">
                  <c:v>0.73569999999999991</c:v>
                </c:pt>
                <c:pt idx="1">
                  <c:v>0.67879999999999996</c:v>
                </c:pt>
                <c:pt idx="2">
                  <c:v>0.44060000000000005</c:v>
                </c:pt>
                <c:pt idx="3">
                  <c:v>0.1115</c:v>
                </c:pt>
                <c:pt idx="4">
                  <c:v>0.1537</c:v>
                </c:pt>
                <c:pt idx="5">
                  <c:v>0.12609999999999999</c:v>
                </c:pt>
                <c:pt idx="6">
                  <c:v>6.3640000000000002E-2</c:v>
                </c:pt>
              </c:numCache>
            </c:numRef>
          </c:val>
          <c:extLst>
            <c:ext xmlns:c16="http://schemas.microsoft.com/office/drawing/2014/chart" uri="{C3380CC4-5D6E-409C-BE32-E72D297353CC}">
              <c16:uniqueId val="{00000000-CC8D-BE4A-A447-79DCB932ABF4}"/>
            </c:ext>
          </c:extLst>
        </c:ser>
        <c:ser>
          <c:idx val="1"/>
          <c:order val="1"/>
          <c:tx>
            <c:strRef>
              <c:f>Prevalence!$E$2</c:f>
              <c:strCache>
                <c:ptCount val="1"/>
                <c:pt idx="0">
                  <c:v>Women</c:v>
                </c:pt>
              </c:strCache>
            </c:strRef>
          </c:tx>
          <c:spPr>
            <a:solidFill>
              <a:srgbClr val="8BB5C5"/>
            </a:solidFill>
          </c:spPr>
          <c:invertIfNegative val="0"/>
          <c:cat>
            <c:strRef>
              <c:f>Prevalence!$A$3:$A$9</c:f>
              <c:strCache>
                <c:ptCount val="7"/>
                <c:pt idx="0">
                  <c:v>Any form of gender-based violence</c:v>
                </c:pt>
                <c:pt idx="1">
                  <c:v>Psychological violence</c:v>
                </c:pt>
                <c:pt idx="2">
                  <c:v>Sexual harassment</c:v>
                </c:pt>
                <c:pt idx="3">
                  <c:v>Economic violence</c:v>
                </c:pt>
                <c:pt idx="4">
                  <c:v>Online violence</c:v>
                </c:pt>
                <c:pt idx="5">
                  <c:v>Physical violence</c:v>
                </c:pt>
                <c:pt idx="6">
                  <c:v>Sexual violence</c:v>
                </c:pt>
              </c:strCache>
            </c:strRef>
          </c:cat>
          <c:val>
            <c:numRef>
              <c:f>Prevalence!$E$3:$E$9</c:f>
              <c:numCache>
                <c:formatCode>0%</c:formatCode>
                <c:ptCount val="7"/>
                <c:pt idx="0">
                  <c:v>0.65709999999999991</c:v>
                </c:pt>
                <c:pt idx="1">
                  <c:v>0.60719999999999996</c:v>
                </c:pt>
                <c:pt idx="2">
                  <c:v>0.37140000000000001</c:v>
                </c:pt>
                <c:pt idx="3">
                  <c:v>9.7240000000000007E-2</c:v>
                </c:pt>
                <c:pt idx="4">
                  <c:v>7.1680000000000008E-2</c:v>
                </c:pt>
                <c:pt idx="5">
                  <c:v>5.1830000000000001E-2</c:v>
                </c:pt>
                <c:pt idx="6">
                  <c:v>3.5040000000000002E-2</c:v>
                </c:pt>
              </c:numCache>
            </c:numRef>
          </c:val>
          <c:extLst>
            <c:ext xmlns:c16="http://schemas.microsoft.com/office/drawing/2014/chart" uri="{C3380CC4-5D6E-409C-BE32-E72D297353CC}">
              <c16:uniqueId val="{00000001-CC8D-BE4A-A447-79DCB932ABF4}"/>
            </c:ext>
          </c:extLst>
        </c:ser>
        <c:ser>
          <c:idx val="0"/>
          <c:order val="2"/>
          <c:tx>
            <c:strRef>
              <c:f>Prevalence!$F$2</c:f>
              <c:strCache>
                <c:ptCount val="1"/>
                <c:pt idx="0">
                  <c:v>Men</c:v>
                </c:pt>
              </c:strCache>
            </c:strRef>
          </c:tx>
          <c:spPr>
            <a:solidFill>
              <a:srgbClr val="588AC7"/>
            </a:solidFill>
          </c:spPr>
          <c:invertIfNegative val="0"/>
          <c:cat>
            <c:strRef>
              <c:f>Prevalence!$A$3:$A$9</c:f>
              <c:strCache>
                <c:ptCount val="7"/>
                <c:pt idx="0">
                  <c:v>Any form of gender-based violence</c:v>
                </c:pt>
                <c:pt idx="1">
                  <c:v>Psychological violence</c:v>
                </c:pt>
                <c:pt idx="2">
                  <c:v>Sexual harassment</c:v>
                </c:pt>
                <c:pt idx="3">
                  <c:v>Economic violence</c:v>
                </c:pt>
                <c:pt idx="4">
                  <c:v>Online violence</c:v>
                </c:pt>
                <c:pt idx="5">
                  <c:v>Physical violence</c:v>
                </c:pt>
                <c:pt idx="6">
                  <c:v>Sexual violence</c:v>
                </c:pt>
              </c:strCache>
            </c:strRef>
          </c:cat>
          <c:val>
            <c:numRef>
              <c:f>Prevalence!$F$3:$F$9</c:f>
              <c:numCache>
                <c:formatCode>0%</c:formatCode>
                <c:ptCount val="7"/>
                <c:pt idx="0">
                  <c:v>0.5615</c:v>
                </c:pt>
                <c:pt idx="1">
                  <c:v>0.51590000000000003</c:v>
                </c:pt>
                <c:pt idx="2">
                  <c:v>0.22329999999999997</c:v>
                </c:pt>
                <c:pt idx="3">
                  <c:v>9.4289999999999999E-2</c:v>
                </c:pt>
                <c:pt idx="4">
                  <c:v>7.671E-2</c:v>
                </c:pt>
                <c:pt idx="5">
                  <c:v>7.1790000000000007E-2</c:v>
                </c:pt>
                <c:pt idx="6">
                  <c:v>1.8100000000000002E-2</c:v>
                </c:pt>
              </c:numCache>
            </c:numRef>
          </c:val>
          <c:extLst>
            <c:ext xmlns:c16="http://schemas.microsoft.com/office/drawing/2014/chart" uri="{C3380CC4-5D6E-409C-BE32-E72D297353CC}">
              <c16:uniqueId val="{00000002-CC8D-BE4A-A447-79DCB932ABF4}"/>
            </c:ext>
          </c:extLst>
        </c:ser>
        <c:dLbls>
          <c:showLegendKey val="0"/>
          <c:showVal val="0"/>
          <c:showCatName val="0"/>
          <c:showSerName val="0"/>
          <c:showPercent val="0"/>
          <c:showBubbleSize val="0"/>
        </c:dLbls>
        <c:gapWidth val="182"/>
        <c:overlap val="-20"/>
        <c:axId val="134343375"/>
        <c:axId val="319445967"/>
      </c:barChart>
      <c:catAx>
        <c:axId val="1343433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IBM Plex Sans" panose="020B0503050203000203" pitchFamily="34" charset="0"/>
                <a:ea typeface="+mn-ea"/>
                <a:cs typeface="+mn-cs"/>
              </a:defRPr>
            </a:pPr>
            <a:endParaRPr lang="fr-FR"/>
          </a:p>
        </c:txPr>
        <c:crossAx val="319445967"/>
        <c:crosses val="autoZero"/>
        <c:auto val="1"/>
        <c:lblAlgn val="ctr"/>
        <c:lblOffset val="100"/>
        <c:noMultiLvlLbl val="0"/>
      </c:catAx>
      <c:valAx>
        <c:axId val="319445967"/>
        <c:scaling>
          <c:orientation val="minMax"/>
          <c:max val="1"/>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D-DIN" panose="020B0504030202030204" pitchFamily="34" charset="0"/>
                <a:ea typeface="+mn-ea"/>
                <a:cs typeface="+mn-cs"/>
              </a:defRPr>
            </a:pPr>
            <a:endParaRPr lang="fr-FR"/>
          </a:p>
        </c:txPr>
        <c:crossAx val="134343375"/>
        <c:crosses val="autoZero"/>
        <c:crossBetween val="between"/>
        <c:majorUnit val="0.1"/>
      </c:valAx>
      <c:spPr>
        <a:noFill/>
      </c:spPr>
    </c:plotArea>
    <c:legend>
      <c:legendPos val="r"/>
      <c:layout>
        <c:manualLayout>
          <c:xMode val="edge"/>
          <c:yMode val="edge"/>
          <c:x val="0.66130643044619408"/>
          <c:y val="8.7579104695246435E-2"/>
          <c:w val="0.33869356955380581"/>
          <c:h val="0.52125561214390959"/>
        </c:manualLayout>
      </c:layout>
      <c:overlay val="0"/>
      <c:txPr>
        <a:bodyPr/>
        <a:lstStyle/>
        <a:p>
          <a:pPr>
            <a:defRPr sz="1400">
              <a:latin typeface="IBM Plex Sans" panose="020B0503050203000203" pitchFamily="34" charset="0"/>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Respondents to the UniSAFE Survey - Sexual harassment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B07-1548-B410-0FFDC280E0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07-1548-B410-0FFDC280E0E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Feuil1!$E$32:$E$33</c:f>
              <c:strCache>
                <c:ptCount val="2"/>
                <c:pt idx="0">
                  <c:v>Did not experience sexual harassment</c:v>
                </c:pt>
                <c:pt idx="1">
                  <c:v>Experienced sexual harassment</c:v>
                </c:pt>
              </c:strCache>
            </c:strRef>
          </c:cat>
          <c:val>
            <c:numRef>
              <c:f>Feuil1!$F$32:$F$33</c:f>
              <c:numCache>
                <c:formatCode>0%</c:formatCode>
                <c:ptCount val="2"/>
                <c:pt idx="0">
                  <c:v>0.68</c:v>
                </c:pt>
                <c:pt idx="1">
                  <c:v>0.32</c:v>
                </c:pt>
              </c:numCache>
            </c:numRef>
          </c:val>
          <c:extLst>
            <c:ext xmlns:c16="http://schemas.microsoft.com/office/drawing/2014/chart" uri="{C3380CC4-5D6E-409C-BE32-E72D297353CC}">
              <c16:uniqueId val="{00000004-CB07-1548-B410-0FFDC280E0E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r>
              <a:rPr lang="fr-FR" sz="1400" b="0" i="0" u="none" strike="noStrike" baseline="0">
                <a:solidFill>
                  <a:sysClr val="windowText" lastClr="000000">
                    <a:lumMod val="65000"/>
                    <a:lumOff val="35000"/>
                  </a:sysClr>
                </a:solidFill>
                <a:latin typeface="Aptos Narrow" panose="02110004020202020204"/>
              </a:rPr>
              <a:t>Respondents to the UniSAFE Survey - GBV</a:t>
            </a:r>
          </a:p>
        </c:rich>
      </c:tx>
      <c:overlay val="0"/>
      <c:spPr>
        <a:noFill/>
        <a:ln>
          <a:noFill/>
        </a:ln>
        <a:effectLst/>
      </c:spPr>
      <c:txPr>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2E-0B49-AEA0-DB0C49DCEA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32E-0B49-AEA0-DB0C49DCEAC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baseline="0">
                    <a:solidFill>
                      <a:schemeClr val="lt1"/>
                    </a:solidFill>
                    <a:latin typeface="+mn-lt"/>
                    <a:ea typeface="+mn-ea"/>
                    <a:cs typeface="+mn-cs"/>
                  </a:defRPr>
                </a:pPr>
                <a:endParaRPr lang="fr-F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Feuil1!$E$6:$F$7</c:f>
              <c:strCache>
                <c:ptCount val="2"/>
                <c:pt idx="0">
                  <c:v>Did not experienced GBV</c:v>
                </c:pt>
                <c:pt idx="1">
                  <c:v>Experienced GBV</c:v>
                </c:pt>
              </c:strCache>
            </c:strRef>
          </c:cat>
          <c:val>
            <c:numRef>
              <c:f>Feuil1!$G$6:$G$7</c:f>
              <c:numCache>
                <c:formatCode>0%</c:formatCode>
                <c:ptCount val="2"/>
                <c:pt idx="0">
                  <c:v>0.38</c:v>
                </c:pt>
                <c:pt idx="1">
                  <c:v>0.62</c:v>
                </c:pt>
              </c:numCache>
            </c:numRef>
          </c:val>
          <c:extLst>
            <c:ext xmlns:c16="http://schemas.microsoft.com/office/drawing/2014/chart" uri="{C3380CC4-5D6E-409C-BE32-E72D297353CC}">
              <c16:uniqueId val="{00000004-F32E-0B49-AEA0-DB0C49DCEAC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92307729049791"/>
          <c:y val="5.0925925925925923E-2"/>
          <c:w val="0.5707059375537783"/>
          <c:h val="0.90337436199893528"/>
        </c:manualLayout>
      </c:layout>
      <c:barChart>
        <c:barDir val="bar"/>
        <c:grouping val="percentStacked"/>
        <c:varyColors val="0"/>
        <c:ser>
          <c:idx val="0"/>
          <c:order val="0"/>
          <c:tx>
            <c:strRef>
              <c:f>Frequency!$B$12</c:f>
              <c:strCache>
                <c:ptCount val="1"/>
                <c:pt idx="0">
                  <c:v>Once</c:v>
                </c:pt>
              </c:strCache>
            </c:strRef>
          </c:tx>
          <c:spPr>
            <a:solidFill>
              <a:srgbClr val="D0E8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D-DIN" panose="020B0504030202030204"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Frequency!$A$13:$A$18</c:f>
              <c:strCache>
                <c:ptCount val="6"/>
                <c:pt idx="0">
                  <c:v>Physical violence</c:v>
                </c:pt>
                <c:pt idx="1">
                  <c:v>Sexual violence</c:v>
                </c:pt>
                <c:pt idx="2">
                  <c:v>Economic violence</c:v>
                </c:pt>
                <c:pt idx="3">
                  <c:v>Online violence</c:v>
                </c:pt>
                <c:pt idx="4">
                  <c:v>Psychological violence</c:v>
                </c:pt>
                <c:pt idx="5">
                  <c:v>Sexual harassment</c:v>
                </c:pt>
              </c:strCache>
            </c:strRef>
          </c:cat>
          <c:val>
            <c:numRef>
              <c:f>Frequency!$B$13:$B$18</c:f>
              <c:numCache>
                <c:formatCode>0%</c:formatCode>
                <c:ptCount val="6"/>
                <c:pt idx="0">
                  <c:v>0.60130000000000006</c:v>
                </c:pt>
                <c:pt idx="1">
                  <c:v>0.57700000000000007</c:v>
                </c:pt>
                <c:pt idx="2">
                  <c:v>0.40649999999999997</c:v>
                </c:pt>
                <c:pt idx="3">
                  <c:v>0.39640000000000003</c:v>
                </c:pt>
                <c:pt idx="4">
                  <c:v>0.37450000000000006</c:v>
                </c:pt>
                <c:pt idx="5">
                  <c:v>0.29139999999999999</c:v>
                </c:pt>
              </c:numCache>
            </c:numRef>
          </c:val>
          <c:extLst>
            <c:ext xmlns:c16="http://schemas.microsoft.com/office/drawing/2014/chart" uri="{C3380CC4-5D6E-409C-BE32-E72D297353CC}">
              <c16:uniqueId val="{00000000-82A5-408C-B1B4-18AF7304FA0D}"/>
            </c:ext>
          </c:extLst>
        </c:ser>
        <c:ser>
          <c:idx val="1"/>
          <c:order val="1"/>
          <c:tx>
            <c:strRef>
              <c:f>Frequency!$C$12</c:f>
              <c:strCache>
                <c:ptCount val="1"/>
                <c:pt idx="0">
                  <c:v>2-5 times</c:v>
                </c:pt>
              </c:strCache>
            </c:strRef>
          </c:tx>
          <c:spPr>
            <a:solidFill>
              <a:srgbClr val="ACD7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D-DIN" panose="020B0504030202030204"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Frequency!$A$13:$A$18</c:f>
              <c:strCache>
                <c:ptCount val="6"/>
                <c:pt idx="0">
                  <c:v>Physical violence</c:v>
                </c:pt>
                <c:pt idx="1">
                  <c:v>Sexual violence</c:v>
                </c:pt>
                <c:pt idx="2">
                  <c:v>Economic violence</c:v>
                </c:pt>
                <c:pt idx="3">
                  <c:v>Online violence</c:v>
                </c:pt>
                <c:pt idx="4">
                  <c:v>Psychological violence</c:v>
                </c:pt>
                <c:pt idx="5">
                  <c:v>Sexual harassment</c:v>
                </c:pt>
              </c:strCache>
            </c:strRef>
          </c:cat>
          <c:val>
            <c:numRef>
              <c:f>Frequency!$C$13:$C$18</c:f>
              <c:numCache>
                <c:formatCode>0%</c:formatCode>
                <c:ptCount val="6"/>
                <c:pt idx="0">
                  <c:v>0.30943999999999994</c:v>
                </c:pt>
                <c:pt idx="1">
                  <c:v>0.30449999999999999</c:v>
                </c:pt>
                <c:pt idx="2">
                  <c:v>0.46589999999999998</c:v>
                </c:pt>
                <c:pt idx="3">
                  <c:v>0.43419999999999992</c:v>
                </c:pt>
                <c:pt idx="4">
                  <c:v>0.4897999999999999</c:v>
                </c:pt>
                <c:pt idx="5">
                  <c:v>0.49990000000000001</c:v>
                </c:pt>
              </c:numCache>
            </c:numRef>
          </c:val>
          <c:extLst>
            <c:ext xmlns:c16="http://schemas.microsoft.com/office/drawing/2014/chart" uri="{C3380CC4-5D6E-409C-BE32-E72D297353CC}">
              <c16:uniqueId val="{00000001-82A5-408C-B1B4-18AF7304FA0D}"/>
            </c:ext>
          </c:extLst>
        </c:ser>
        <c:ser>
          <c:idx val="2"/>
          <c:order val="2"/>
          <c:tx>
            <c:strRef>
              <c:f>Frequency!$D$12</c:f>
              <c:strCache>
                <c:ptCount val="1"/>
                <c:pt idx="0">
                  <c:v>6 times or more</c:v>
                </c:pt>
              </c:strCache>
            </c:strRef>
          </c:tx>
          <c:spPr>
            <a:solidFill>
              <a:srgbClr val="6CB88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D-DIN" panose="020B0504030202030204"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Frequency!$A$13:$A$18</c:f>
              <c:strCache>
                <c:ptCount val="6"/>
                <c:pt idx="0">
                  <c:v>Physical violence</c:v>
                </c:pt>
                <c:pt idx="1">
                  <c:v>Sexual violence</c:v>
                </c:pt>
                <c:pt idx="2">
                  <c:v>Economic violence</c:v>
                </c:pt>
                <c:pt idx="3">
                  <c:v>Online violence</c:v>
                </c:pt>
                <c:pt idx="4">
                  <c:v>Psychological violence</c:v>
                </c:pt>
                <c:pt idx="5">
                  <c:v>Sexual harassment</c:v>
                </c:pt>
              </c:strCache>
            </c:strRef>
          </c:cat>
          <c:val>
            <c:numRef>
              <c:f>Frequency!$D$13:$D$18</c:f>
              <c:numCache>
                <c:formatCode>0%</c:formatCode>
                <c:ptCount val="6"/>
                <c:pt idx="0">
                  <c:v>8.9260000000000006E-2</c:v>
                </c:pt>
                <c:pt idx="1">
                  <c:v>0.11849999999999999</c:v>
                </c:pt>
                <c:pt idx="2">
                  <c:v>0.12759999999999999</c:v>
                </c:pt>
                <c:pt idx="3">
                  <c:v>0.16940000000000002</c:v>
                </c:pt>
                <c:pt idx="4">
                  <c:v>0.13570000000000002</c:v>
                </c:pt>
                <c:pt idx="5">
                  <c:v>0.2087</c:v>
                </c:pt>
              </c:numCache>
            </c:numRef>
          </c:val>
          <c:extLst>
            <c:ext xmlns:c16="http://schemas.microsoft.com/office/drawing/2014/chart" uri="{C3380CC4-5D6E-409C-BE32-E72D297353CC}">
              <c16:uniqueId val="{00000002-82A5-408C-B1B4-18AF7304FA0D}"/>
            </c:ext>
          </c:extLst>
        </c:ser>
        <c:dLbls>
          <c:showLegendKey val="0"/>
          <c:showVal val="0"/>
          <c:showCatName val="0"/>
          <c:showSerName val="0"/>
          <c:showPercent val="0"/>
          <c:showBubbleSize val="0"/>
        </c:dLbls>
        <c:gapWidth val="100"/>
        <c:overlap val="100"/>
        <c:axId val="328277935"/>
        <c:axId val="874910319"/>
      </c:barChart>
      <c:catAx>
        <c:axId val="328277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D-DIN" panose="020B0504030202030204" pitchFamily="34" charset="0"/>
                <a:ea typeface="+mn-ea"/>
                <a:cs typeface="+mn-cs"/>
              </a:defRPr>
            </a:pPr>
            <a:endParaRPr lang="fr-FR"/>
          </a:p>
        </c:txPr>
        <c:crossAx val="874910319"/>
        <c:crosses val="autoZero"/>
        <c:auto val="1"/>
        <c:lblAlgn val="ctr"/>
        <c:lblOffset val="100"/>
        <c:noMultiLvlLbl val="0"/>
      </c:catAx>
      <c:valAx>
        <c:axId val="874910319"/>
        <c:scaling>
          <c:orientation val="minMax"/>
          <c:max val="1"/>
        </c:scaling>
        <c:delete val="1"/>
        <c:axPos val="b"/>
        <c:numFmt formatCode="0%" sourceLinked="1"/>
        <c:majorTickMark val="none"/>
        <c:minorTickMark val="none"/>
        <c:tickLblPos val="nextTo"/>
        <c:crossAx val="32827793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D-DIN" panose="020B0504030202030204" pitchFamily="34"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09FF42-EEAC-4B52-B230-EF5175AC61E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72F4CD99-3C5E-43B3-89A7-6A7E9A86DE7F}">
      <dgm:prSet custT="1"/>
      <dgm:spPr/>
      <dgm:t>
        <a:bodyPr/>
        <a:lstStyle/>
        <a:p>
          <a:r>
            <a:rPr lang="en-GB" sz="2400" i="1">
              <a:latin typeface="Arial" panose="020B0604020202020204" pitchFamily="34" charset="0"/>
              <a:cs typeface="Arial" panose="020B0604020202020204" pitchFamily="34" charset="0"/>
            </a:rPr>
            <a:t>All forms of gender-based violence are inter-related</a:t>
          </a:r>
        </a:p>
        <a:p>
          <a:endParaRPr lang="en-GB" sz="2400" i="1">
            <a:latin typeface="Arial" panose="020B0604020202020204" pitchFamily="34" charset="0"/>
            <a:cs typeface="Arial" panose="020B0604020202020204" pitchFamily="34" charset="0"/>
          </a:endParaRPr>
        </a:p>
        <a:p>
          <a:r>
            <a:rPr lang="en-GB" sz="2400" i="1">
              <a:latin typeface="Arial" panose="020B0604020202020204" pitchFamily="34" charset="0"/>
              <a:cs typeface="Arial" panose="020B0604020202020204" pitchFamily="34" charset="0"/>
            </a:rPr>
            <a:t>Gender is shaped by other inequalities</a:t>
          </a:r>
          <a:endParaRPr lang="en-US" sz="2400">
            <a:latin typeface="Arial" panose="020B0604020202020204" pitchFamily="34" charset="0"/>
            <a:cs typeface="Arial" panose="020B0604020202020204" pitchFamily="34" charset="0"/>
          </a:endParaRPr>
        </a:p>
      </dgm:t>
    </dgm:pt>
    <dgm:pt modelId="{2666DC4E-D9C4-4DF7-B71A-D92E3DB519E3}" type="sibTrans" cxnId="{2859599A-61E1-4F24-A13B-5B699234BD8C}">
      <dgm:prSet/>
      <dgm:spPr/>
      <dgm:t>
        <a:bodyPr/>
        <a:lstStyle/>
        <a:p>
          <a:endParaRPr lang="en-US"/>
        </a:p>
      </dgm:t>
    </dgm:pt>
    <dgm:pt modelId="{F9EB64EB-83B2-4D78-A482-C164A6485AA7}" type="parTrans" cxnId="{2859599A-61E1-4F24-A13B-5B699234BD8C}">
      <dgm:prSet/>
      <dgm:spPr/>
      <dgm:t>
        <a:bodyPr/>
        <a:lstStyle/>
        <a:p>
          <a:endParaRPr lang="en-US"/>
        </a:p>
      </dgm:t>
    </dgm:pt>
    <dgm:pt modelId="{4397C567-6F5F-EE41-92EA-F54D54B77B91}" type="pres">
      <dgm:prSet presAssocID="{8709FF42-EEAC-4B52-B230-EF5175AC61E5}" presName="diagram" presStyleCnt="0">
        <dgm:presLayoutVars>
          <dgm:dir/>
          <dgm:resizeHandles val="exact"/>
        </dgm:presLayoutVars>
      </dgm:prSet>
      <dgm:spPr/>
    </dgm:pt>
    <dgm:pt modelId="{F726006B-7FEB-F047-9515-2DE1632EA11B}" type="pres">
      <dgm:prSet presAssocID="{72F4CD99-3C5E-43B3-89A7-6A7E9A86DE7F}" presName="node" presStyleLbl="node1" presStyleIdx="0" presStyleCnt="1">
        <dgm:presLayoutVars>
          <dgm:bulletEnabled val="1"/>
        </dgm:presLayoutVars>
      </dgm:prSet>
      <dgm:spPr/>
    </dgm:pt>
  </dgm:ptLst>
  <dgm:cxnLst>
    <dgm:cxn modelId="{3E33232E-FA47-E145-83E6-EABECD4A5368}" type="presOf" srcId="{72F4CD99-3C5E-43B3-89A7-6A7E9A86DE7F}" destId="{F726006B-7FEB-F047-9515-2DE1632EA11B}" srcOrd="0" destOrd="0" presId="urn:microsoft.com/office/officeart/2005/8/layout/process5"/>
    <dgm:cxn modelId="{2859599A-61E1-4F24-A13B-5B699234BD8C}" srcId="{8709FF42-EEAC-4B52-B230-EF5175AC61E5}" destId="{72F4CD99-3C5E-43B3-89A7-6A7E9A86DE7F}" srcOrd="0" destOrd="0" parTransId="{F9EB64EB-83B2-4D78-A482-C164A6485AA7}" sibTransId="{2666DC4E-D9C4-4DF7-B71A-D92E3DB519E3}"/>
    <dgm:cxn modelId="{CCADC2FB-8E03-5D40-B977-0BC9F504191F}" type="presOf" srcId="{8709FF42-EEAC-4B52-B230-EF5175AC61E5}" destId="{4397C567-6F5F-EE41-92EA-F54D54B77B91}" srcOrd="0" destOrd="0" presId="urn:microsoft.com/office/officeart/2005/8/layout/process5"/>
    <dgm:cxn modelId="{7E23897B-92E4-FA43-B186-D0864024B431}" type="presParOf" srcId="{4397C567-6F5F-EE41-92EA-F54D54B77B91}" destId="{F726006B-7FEB-F047-9515-2DE1632EA11B}" srcOrd="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6006B-7FEB-F047-9515-2DE1632EA11B}">
      <dsp:nvSpPr>
        <dsp:cNvPr id="0" name=""/>
        <dsp:cNvSpPr/>
      </dsp:nvSpPr>
      <dsp:spPr>
        <a:xfrm>
          <a:off x="0" y="324576"/>
          <a:ext cx="5124904" cy="30749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i="1" kern="1200">
              <a:latin typeface="Arial" panose="020B0604020202020204" pitchFamily="34" charset="0"/>
              <a:cs typeface="Arial" panose="020B0604020202020204" pitchFamily="34" charset="0"/>
            </a:rPr>
            <a:t>All forms of gender-based violence are inter-related</a:t>
          </a:r>
        </a:p>
        <a:p>
          <a:pPr marL="0" lvl="0" indent="0" algn="ctr" defTabSz="1066800">
            <a:lnSpc>
              <a:spcPct val="90000"/>
            </a:lnSpc>
            <a:spcBef>
              <a:spcPct val="0"/>
            </a:spcBef>
            <a:spcAft>
              <a:spcPct val="35000"/>
            </a:spcAft>
            <a:buNone/>
          </a:pPr>
          <a:endParaRPr lang="en-GB" sz="2400" i="1" kern="12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GB" sz="2400" i="1" kern="1200">
              <a:latin typeface="Arial" panose="020B0604020202020204" pitchFamily="34" charset="0"/>
              <a:cs typeface="Arial" panose="020B0604020202020204" pitchFamily="34" charset="0"/>
            </a:rPr>
            <a:t>Gender is shaped by other inequalities</a:t>
          </a:r>
          <a:endParaRPr lang="en-US" sz="2400" kern="1200">
            <a:latin typeface="Arial" panose="020B0604020202020204" pitchFamily="34" charset="0"/>
            <a:cs typeface="Arial" panose="020B0604020202020204" pitchFamily="34" charset="0"/>
          </a:endParaRPr>
        </a:p>
      </dsp:txBody>
      <dsp:txXfrm>
        <a:off x="90062" y="414638"/>
        <a:ext cx="4944780" cy="289481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6466DFA-9BC9-8535-6789-A3780D82183A}"/>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alibri"/>
            </a:endParaRPr>
          </a:p>
        </p:txBody>
      </p:sp>
      <p:sp>
        <p:nvSpPr>
          <p:cNvPr id="3" name="Espace réservé de la date 2">
            <a:extLst>
              <a:ext uri="{FF2B5EF4-FFF2-40B4-BE49-F238E27FC236}">
                <a16:creationId xmlns:a16="http://schemas.microsoft.com/office/drawing/2014/main" id="{3B11EB2C-A6AC-95CC-5E9D-519A8FDE2A30}"/>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86191F-E988-4637-B5C8-D144841C4CA6}" type="datetime1">
              <a:rPr lang="fr-FR"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08/06/2025</a:t>
            </a:fld>
            <a:endParaRPr lang="fr-FR" sz="1200" b="0" i="0" u="none" strike="noStrike" kern="1200" cap="none" spc="0" baseline="0">
              <a:solidFill>
                <a:srgbClr val="000000"/>
              </a:solidFill>
              <a:uFillTx/>
              <a:latin typeface="Calibri"/>
            </a:endParaRPr>
          </a:p>
        </p:txBody>
      </p:sp>
      <p:sp>
        <p:nvSpPr>
          <p:cNvPr id="4" name="Espace réservé du pied de page 3">
            <a:extLst>
              <a:ext uri="{FF2B5EF4-FFF2-40B4-BE49-F238E27FC236}">
                <a16:creationId xmlns:a16="http://schemas.microsoft.com/office/drawing/2014/main" id="{157CCA7C-EF08-EF96-52F0-F16954B009CC}"/>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alibri"/>
            </a:endParaRPr>
          </a:p>
        </p:txBody>
      </p:sp>
      <p:sp>
        <p:nvSpPr>
          <p:cNvPr id="5" name="Espace réservé du numéro de diapositive 4">
            <a:extLst>
              <a:ext uri="{FF2B5EF4-FFF2-40B4-BE49-F238E27FC236}">
                <a16:creationId xmlns:a16="http://schemas.microsoft.com/office/drawing/2014/main" id="{1D69FB7A-210F-2865-6886-3F1FF391CB7C}"/>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54F7DE-D1AB-43C1-BD7F-2754F90A94B6}" type="slidenum">
              <a:t>‹#›</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43540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4FFF7E9-6DD3-04D7-CF6C-E03FE3FCB3B6}"/>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AD521EE2-82EB-1C90-6F2D-707F0DD1FA19}"/>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C7F973CE-902A-4A4B-AB3D-08330FF312C9}" type="datetime1">
              <a:rPr lang="fr-FR"/>
              <a:pPr lvl="0"/>
              <a:t>08/06/2025</a:t>
            </a:fld>
            <a:endParaRPr lang="fr-FR"/>
          </a:p>
        </p:txBody>
      </p:sp>
      <p:sp>
        <p:nvSpPr>
          <p:cNvPr id="4" name="Espace réservé de l'image des diapositives 3">
            <a:extLst>
              <a:ext uri="{FF2B5EF4-FFF2-40B4-BE49-F238E27FC236}">
                <a16:creationId xmlns:a16="http://schemas.microsoft.com/office/drawing/2014/main" id="{E1FC2315-F1D4-5A05-A389-4C13BDA8601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96262961-B77B-1FEB-FEC9-414AFC365F2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71855BCB-63AB-57D5-1654-D945AC260C23}"/>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C3A8E2B5-B169-3E2E-D015-E3AD37AFDFB5}"/>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3B324191-82AA-409C-ACE2-4FCEA5F4FAF1}" type="slidenum">
              <a:t>‹#›</a:t>
            </a:fld>
            <a:endParaRPr lang="fr-FR"/>
          </a:p>
        </p:txBody>
      </p:sp>
    </p:spTree>
    <p:extLst>
      <p:ext uri="{BB962C8B-B14F-4D97-AF65-F5344CB8AC3E}">
        <p14:creationId xmlns:p14="http://schemas.microsoft.com/office/powerpoint/2010/main" val="146673207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E1F8F-07A1-2757-5E3C-E571C02F54B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08F5D8-D6D8-1D19-6BE4-C22AB0577163}"/>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AED490AA-F045-B0CD-80EC-D821A2811506}"/>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C3ABD2E3-EAEF-97B4-6BD2-C8EB7E4E0E4A}"/>
              </a:ext>
            </a:extLst>
          </p:cNvPr>
          <p:cNvSpPr>
            <a:spLocks noGrp="1"/>
          </p:cNvSpPr>
          <p:nvPr>
            <p:ph type="sldNum" sz="quarter" idx="5"/>
          </p:nvPr>
        </p:nvSpPr>
        <p:spPr/>
        <p:txBody>
          <a:bodyPr/>
          <a:lstStyle/>
          <a:p>
            <a:pPr lvl="0"/>
            <a:fld id="{3B324191-82AA-409C-ACE2-4FCEA5F4FAF1}" type="slidenum">
              <a:rPr lang="fr-BE" smtClean="0"/>
              <a:t>5</a:t>
            </a:fld>
            <a:endParaRPr lang="fr-BE"/>
          </a:p>
        </p:txBody>
      </p:sp>
    </p:spTree>
    <p:extLst>
      <p:ext uri="{BB962C8B-B14F-4D97-AF65-F5344CB8AC3E}">
        <p14:creationId xmlns:p14="http://schemas.microsoft.com/office/powerpoint/2010/main" val="76689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457200" indent="-457200">
              <a:spcBef>
                <a:spcPts val="0"/>
              </a:spcBef>
              <a:spcAft>
                <a:spcPts val="600"/>
              </a:spcAft>
              <a:buFont typeface="Arial" panose="020B0604020202020204" pitchFamily="34" charset="0"/>
              <a:buChar char="•"/>
            </a:pPr>
            <a:endParaRPr lang="en-GB"/>
          </a:p>
        </p:txBody>
      </p:sp>
      <p:sp>
        <p:nvSpPr>
          <p:cNvPr id="4" name="Espace réservé du numéro de diapositive 3"/>
          <p:cNvSpPr>
            <a:spLocks noGrp="1"/>
          </p:cNvSpPr>
          <p:nvPr>
            <p:ph type="sldNum" sz="quarter" idx="5"/>
          </p:nvPr>
        </p:nvSpPr>
        <p:spPr/>
        <p:txBody>
          <a:bodyPr/>
          <a:lstStyle/>
          <a:p>
            <a:fld id="{89A6C19E-27AD-3F4D-8CAA-299A2A02E3B8}" type="slidenum">
              <a:rPr lang="en-GB" smtClean="0"/>
              <a:t>14</a:t>
            </a:fld>
            <a:endParaRPr lang="en-GB"/>
          </a:p>
        </p:txBody>
      </p:sp>
    </p:spTree>
    <p:extLst>
      <p:ext uri="{BB962C8B-B14F-4D97-AF65-F5344CB8AC3E}">
        <p14:creationId xmlns:p14="http://schemas.microsoft.com/office/powerpoint/2010/main" val="4034074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6F8E2375-F1B1-284C-A827-B0E603FDBDD8}" type="slidenum">
              <a:rPr lang="en-US" smtClean="0"/>
              <a:pPr/>
              <a:t>15</a:t>
            </a:fld>
            <a:endParaRPr lang="en-US"/>
          </a:p>
        </p:txBody>
      </p:sp>
    </p:spTree>
    <p:extLst>
      <p:ext uri="{BB962C8B-B14F-4D97-AF65-F5344CB8AC3E}">
        <p14:creationId xmlns:p14="http://schemas.microsoft.com/office/powerpoint/2010/main" val="308305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864C87-1D82-4044-85DB-339AD593977C}" type="slidenum">
              <a:rPr lang="en-GB" smtClean="0"/>
              <a:t>16</a:t>
            </a:fld>
            <a:endParaRPr lang="en-GB"/>
          </a:p>
        </p:txBody>
      </p:sp>
    </p:spTree>
    <p:extLst>
      <p:ext uri="{BB962C8B-B14F-4D97-AF65-F5344CB8AC3E}">
        <p14:creationId xmlns:p14="http://schemas.microsoft.com/office/powerpoint/2010/main" val="3574041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FCD7E-1CCE-1831-604E-1F1AE2663C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3FE1D6-388E-E952-3629-BF51801C02C4}"/>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0D51AABA-7C8C-52A7-6585-5F4E04402893}"/>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DBFC95C5-1EFA-B262-EA97-7E6D8DA85B25}"/>
              </a:ext>
            </a:extLst>
          </p:cNvPr>
          <p:cNvSpPr>
            <a:spLocks noGrp="1"/>
          </p:cNvSpPr>
          <p:nvPr>
            <p:ph type="sldNum" sz="quarter" idx="5"/>
          </p:nvPr>
        </p:nvSpPr>
        <p:spPr/>
        <p:txBody>
          <a:bodyPr/>
          <a:lstStyle/>
          <a:p>
            <a:pPr lvl="0"/>
            <a:fld id="{3B324191-82AA-409C-ACE2-4FCEA5F4FAF1}" type="slidenum">
              <a:rPr lang="fr-BE" smtClean="0"/>
              <a:t>17</a:t>
            </a:fld>
            <a:endParaRPr lang="fr-BE"/>
          </a:p>
        </p:txBody>
      </p:sp>
    </p:spTree>
    <p:extLst>
      <p:ext uri="{BB962C8B-B14F-4D97-AF65-F5344CB8AC3E}">
        <p14:creationId xmlns:p14="http://schemas.microsoft.com/office/powerpoint/2010/main" val="543648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lvl="0"/>
            <a:fld id="{3B324191-82AA-409C-ACE2-4FCEA5F4FAF1}" type="slidenum">
              <a:rPr lang="fr-BE" smtClean="0"/>
              <a:t>18</a:t>
            </a:fld>
            <a:endParaRPr lang="fr-BE"/>
          </a:p>
        </p:txBody>
      </p:sp>
    </p:spTree>
    <p:extLst>
      <p:ext uri="{BB962C8B-B14F-4D97-AF65-F5344CB8AC3E}">
        <p14:creationId xmlns:p14="http://schemas.microsoft.com/office/powerpoint/2010/main" val="419541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04BD3FC-29FB-435D-995C-AC2E92281474}" type="slidenum">
              <a:rPr lang="cs-CZ" smtClean="0"/>
              <a:t>45</a:t>
            </a:fld>
            <a:endParaRPr lang="cs-CZ"/>
          </a:p>
        </p:txBody>
      </p:sp>
    </p:spTree>
    <p:extLst>
      <p:ext uri="{BB962C8B-B14F-4D97-AF65-F5344CB8AC3E}">
        <p14:creationId xmlns:p14="http://schemas.microsoft.com/office/powerpoint/2010/main" val="349101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en-GB"/>
              <a:t>Can be a student,,  a professor, a coach, ….</a:t>
            </a:r>
          </a:p>
        </p:txBody>
      </p:sp>
      <p:sp>
        <p:nvSpPr>
          <p:cNvPr id="4" name="Espace réservé du numéro de diapositive 3"/>
          <p:cNvSpPr>
            <a:spLocks noGrp="1"/>
          </p:cNvSpPr>
          <p:nvPr>
            <p:ph type="sldNum" sz="quarter" idx="5"/>
          </p:nvPr>
        </p:nvSpPr>
        <p:spPr/>
        <p:txBody>
          <a:bodyPr/>
          <a:lstStyle/>
          <a:p>
            <a:pPr lvl="0"/>
            <a:fld id="{3B324191-82AA-409C-ACE2-4FCEA5F4FAF1}" type="slidenum">
              <a:rPr lang="fr-BE" smtClean="0"/>
              <a:t>6</a:t>
            </a:fld>
            <a:endParaRPr lang="fr-BE"/>
          </a:p>
        </p:txBody>
      </p:sp>
    </p:spTree>
    <p:extLst>
      <p:ext uri="{BB962C8B-B14F-4D97-AF65-F5344CB8AC3E}">
        <p14:creationId xmlns:p14="http://schemas.microsoft.com/office/powerpoint/2010/main" val="207710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80124-A1E9-02E0-2F2B-F0DFE45921D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9EAE36-6FBA-9C3A-FCBC-8E7775803B66}"/>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7AF2D9D6-7D5F-5249-F667-53C254516456}"/>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BC9B0204-E334-07D7-1AC1-C9EA8DF2C369}"/>
              </a:ext>
            </a:extLst>
          </p:cNvPr>
          <p:cNvSpPr>
            <a:spLocks noGrp="1"/>
          </p:cNvSpPr>
          <p:nvPr>
            <p:ph type="sldNum" sz="quarter" idx="5"/>
          </p:nvPr>
        </p:nvSpPr>
        <p:spPr/>
        <p:txBody>
          <a:bodyPr/>
          <a:lstStyle/>
          <a:p>
            <a:pPr lvl="0"/>
            <a:fld id="{3B324191-82AA-409C-ACE2-4FCEA5F4FAF1}" type="slidenum">
              <a:rPr lang="fr-BE" smtClean="0"/>
              <a:t>8</a:t>
            </a:fld>
            <a:endParaRPr lang="fr-BE"/>
          </a:p>
        </p:txBody>
      </p:sp>
    </p:spTree>
    <p:extLst>
      <p:ext uri="{BB962C8B-B14F-4D97-AF65-F5344CB8AC3E}">
        <p14:creationId xmlns:p14="http://schemas.microsoft.com/office/powerpoint/2010/main" val="149350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lvl="0"/>
            <a:fld id="{3B324191-82AA-409C-ACE2-4FCEA5F4FAF1}" type="slidenum">
              <a:rPr lang="fr-BE" smtClean="0"/>
              <a:t>9</a:t>
            </a:fld>
            <a:endParaRPr lang="fr-BE"/>
          </a:p>
        </p:txBody>
      </p:sp>
    </p:spTree>
    <p:extLst>
      <p:ext uri="{BB962C8B-B14F-4D97-AF65-F5344CB8AC3E}">
        <p14:creationId xmlns:p14="http://schemas.microsoft.com/office/powerpoint/2010/main" val="112096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en-GB"/>
              <a:t>https://</a:t>
            </a:r>
            <a:r>
              <a:rPr lang="en-GB" err="1"/>
              <a:t>www.unwomen.org</a:t>
            </a:r>
            <a:r>
              <a:rPr lang="en-GB"/>
              <a:t>/sites/default/files/2023-07/3343_unwomen_unesco_vawg_handbook_6a_singlepage.pdf</a:t>
            </a:r>
          </a:p>
          <a:p>
            <a:endParaRPr lang="en-GB"/>
          </a:p>
          <a:p>
            <a:endParaRPr lang="en-GB"/>
          </a:p>
        </p:txBody>
      </p:sp>
      <p:sp>
        <p:nvSpPr>
          <p:cNvPr id="4" name="Espace réservé du numéro de diapositive 3"/>
          <p:cNvSpPr>
            <a:spLocks noGrp="1"/>
          </p:cNvSpPr>
          <p:nvPr>
            <p:ph type="sldNum" sz="quarter" idx="5"/>
          </p:nvPr>
        </p:nvSpPr>
        <p:spPr/>
        <p:txBody>
          <a:bodyPr/>
          <a:lstStyle/>
          <a:p>
            <a:fld id="{89A6C19E-27AD-3F4D-8CAA-299A2A02E3B8}" type="slidenum">
              <a:rPr lang="en-GB" smtClean="0"/>
              <a:t>10</a:t>
            </a:fld>
            <a:endParaRPr lang="en-GB"/>
          </a:p>
        </p:txBody>
      </p:sp>
    </p:spTree>
    <p:extLst>
      <p:ext uri="{BB962C8B-B14F-4D97-AF65-F5344CB8AC3E}">
        <p14:creationId xmlns:p14="http://schemas.microsoft.com/office/powerpoint/2010/main" val="3376279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89A6C19E-27AD-3F4D-8CAA-299A2A02E3B8}" type="slidenum">
              <a:rPr lang="en-GB" smtClean="0"/>
              <a:t>11</a:t>
            </a:fld>
            <a:endParaRPr lang="en-GB"/>
          </a:p>
        </p:txBody>
      </p:sp>
    </p:spTree>
    <p:extLst>
      <p:ext uri="{BB962C8B-B14F-4D97-AF65-F5344CB8AC3E}">
        <p14:creationId xmlns:p14="http://schemas.microsoft.com/office/powerpoint/2010/main" val="4162052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latin typeface="Arial" panose="020B0604020202020204" pitchFamily="34" charset="0"/>
                <a:cs typeface="Arial" panose="020B0604020202020204" pitchFamily="34" charset="0"/>
              </a:rPr>
              <a:t>Women and girls may face sexist attitudes, exclusion, or hostility within male-dominated sports environments, which can discourage participation and compromise their safety and dignity.</a:t>
            </a:r>
          </a:p>
          <a:p>
            <a:endParaRPr lang="en-GB"/>
          </a:p>
        </p:txBody>
      </p:sp>
      <p:sp>
        <p:nvSpPr>
          <p:cNvPr id="4" name="Espace réservé du numéro de diapositive 3"/>
          <p:cNvSpPr>
            <a:spLocks noGrp="1"/>
          </p:cNvSpPr>
          <p:nvPr>
            <p:ph type="sldNum" sz="quarter" idx="5"/>
          </p:nvPr>
        </p:nvSpPr>
        <p:spPr/>
        <p:txBody>
          <a:bodyPr/>
          <a:lstStyle/>
          <a:p>
            <a:fld id="{89A6C19E-27AD-3F4D-8CAA-299A2A02E3B8}" type="slidenum">
              <a:rPr lang="en-GB" smtClean="0"/>
              <a:t>12</a:t>
            </a:fld>
            <a:endParaRPr lang="en-GB"/>
          </a:p>
        </p:txBody>
      </p:sp>
    </p:spTree>
    <p:extLst>
      <p:ext uri="{BB962C8B-B14F-4D97-AF65-F5344CB8AC3E}">
        <p14:creationId xmlns:p14="http://schemas.microsoft.com/office/powerpoint/2010/main" val="1599017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en-US" sz="120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89A6C19E-27AD-3F4D-8CAA-299A2A02E3B8}" type="slidenum">
              <a:rPr lang="en-GB" smtClean="0"/>
              <a:t>13</a:t>
            </a:fld>
            <a:endParaRPr lang="en-GB"/>
          </a:p>
        </p:txBody>
      </p:sp>
    </p:spTree>
    <p:extLst>
      <p:ext uri="{BB962C8B-B14F-4D97-AF65-F5344CB8AC3E}">
        <p14:creationId xmlns:p14="http://schemas.microsoft.com/office/powerpoint/2010/main" val="3329930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8E2375-F1B1-284C-A827-B0E603FDBDD8}" type="slidenum">
              <a:rPr lang="en-US" smtClean="0"/>
              <a:pPr/>
              <a:t>14</a:t>
            </a:fld>
            <a:endParaRPr lang="en-US"/>
          </a:p>
        </p:txBody>
      </p:sp>
    </p:spTree>
    <p:extLst>
      <p:ext uri="{BB962C8B-B14F-4D97-AF65-F5344CB8AC3E}">
        <p14:creationId xmlns:p14="http://schemas.microsoft.com/office/powerpoint/2010/main" val="3522469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20.jpe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20.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3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20.jpe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9.emf"/><Relationship Id="rId1" Type="http://schemas.openxmlformats.org/officeDocument/2006/relationships/slideMaster" Target="../slideMasters/slideMaster5.xml"/><Relationship Id="rId4" Type="http://schemas.openxmlformats.org/officeDocument/2006/relationships/image" Target="../media/image42.jpe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9.emf"/><Relationship Id="rId1" Type="http://schemas.openxmlformats.org/officeDocument/2006/relationships/slideMaster" Target="../slideMasters/slideMaster5.xml"/><Relationship Id="rId4" Type="http://schemas.openxmlformats.org/officeDocument/2006/relationships/image" Target="../media/image42.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9.emf"/><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6.xml"/><Relationship Id="rId4" Type="http://schemas.openxmlformats.org/officeDocument/2006/relationships/image" Target="../media/image4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g"/><Relationship Id="rId1" Type="http://schemas.openxmlformats.org/officeDocument/2006/relationships/slideMaster" Target="../slideMasters/slideMaster6.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Master" Target="../slideMasters/slideMaster6.xml"/><Relationship Id="rId4" Type="http://schemas.openxmlformats.org/officeDocument/2006/relationships/image" Target="../media/image45.sv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Master" Target="../slideMasters/slideMaster6.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Master" Target="../slideMasters/slideMaster6.xml"/><Relationship Id="rId5" Type="http://schemas.openxmlformats.org/officeDocument/2006/relationships/image" Target="../media/image54.png"/><Relationship Id="rId4" Type="http://schemas.openxmlformats.org/officeDocument/2006/relationships/slide" Target="../slides/slide4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Master" Target="../slideMasters/slideMaster6.xml"/><Relationship Id="rId5" Type="http://schemas.openxmlformats.org/officeDocument/2006/relationships/image" Target="../media/image54.png"/><Relationship Id="rId4" Type="http://schemas.openxmlformats.org/officeDocument/2006/relationships/slide" Target="../slides/slide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Master" Target="../slideMasters/slideMaster6.xml"/><Relationship Id="rId5" Type="http://schemas.openxmlformats.org/officeDocument/2006/relationships/image" Target="../media/image54.png"/><Relationship Id="rId4" Type="http://schemas.openxmlformats.org/officeDocument/2006/relationships/slide" Target="../slides/slide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Master" Target="../slideMasters/slideMaster6.xml"/><Relationship Id="rId5" Type="http://schemas.openxmlformats.org/officeDocument/2006/relationships/image" Target="../media/image54.png"/><Relationship Id="rId4" Type="http://schemas.openxmlformats.org/officeDocument/2006/relationships/slide" Target="../slides/slide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hite background- title ">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A9739BE-2218-EC8B-1FCF-DCDE29092DF1}"/>
              </a:ext>
            </a:extLst>
          </p:cNvPr>
          <p:cNvSpPr txBox="1">
            <a:spLocks noGrp="1"/>
          </p:cNvSpPr>
          <p:nvPr>
            <p:ph type="title" hasCustomPrompt="1"/>
          </p:nvPr>
        </p:nvSpPr>
        <p:spPr>
          <a:xfrm>
            <a:off x="639138" y="3094378"/>
            <a:ext cx="7775189"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3600" b="1" i="0" u="none" strike="noStrike" cap="none" spc="0" baseline="0">
                <a:solidFill>
                  <a:schemeClr val="accent2"/>
                </a:solidFill>
                <a:uFillTx/>
                <a:latin typeface="Arial Nova" panose="020B0504020202020204" pitchFamily="34" charset="0"/>
              </a:defRPr>
            </a:lvl1pPr>
          </a:lstStyle>
          <a:p>
            <a:pPr lvl="0"/>
            <a:r>
              <a:rPr lang="fr-FR" err="1"/>
              <a:t>Add</a:t>
            </a:r>
            <a:r>
              <a:rPr lang="fr-FR"/>
              <a:t> </a:t>
            </a:r>
            <a:r>
              <a:rPr lang="fr-FR" err="1"/>
              <a:t>title</a:t>
            </a:r>
            <a:endParaRPr lang="fr-FR"/>
          </a:p>
        </p:txBody>
      </p:sp>
      <p:sp>
        <p:nvSpPr>
          <p:cNvPr id="4" name="Sous-titre 2">
            <a:extLst>
              <a:ext uri="{FF2B5EF4-FFF2-40B4-BE49-F238E27FC236}">
                <a16:creationId xmlns:a16="http://schemas.microsoft.com/office/drawing/2014/main" id="{76BDFF54-8BF9-1AB9-BBC3-F13CD7FC45B8}"/>
              </a:ext>
            </a:extLst>
          </p:cNvPr>
          <p:cNvSpPr txBox="1">
            <a:spLocks noGrp="1"/>
          </p:cNvSpPr>
          <p:nvPr>
            <p:ph type="subTitle" sz="quarter" idx="4294967295" hasCustomPrompt="1"/>
          </p:nvPr>
        </p:nvSpPr>
        <p:spPr>
          <a:xfrm>
            <a:off x="639138" y="3941824"/>
            <a:ext cx="7775189" cy="40588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chemeClr val="accent1"/>
                </a:solidFill>
                <a:uFillTx/>
                <a:latin typeface="Arial Nova" panose="020B0504020202020204" pitchFamily="34" charset="0"/>
              </a:defRPr>
            </a:lvl1pPr>
          </a:lstStyle>
          <a:p>
            <a:pPr lvl="0"/>
            <a:r>
              <a:rPr lang="fr-FR" err="1"/>
              <a:t>Add</a:t>
            </a:r>
            <a:r>
              <a:rPr lang="fr-FR"/>
              <a:t> </a:t>
            </a:r>
            <a:r>
              <a:rPr lang="fr-FR" err="1"/>
              <a:t>sub-title</a:t>
            </a:r>
            <a:endParaRPr lang="fr-FR"/>
          </a:p>
        </p:txBody>
      </p:sp>
      <p:pic>
        <p:nvPicPr>
          <p:cNvPr id="5" name="Picture 7">
            <a:extLst>
              <a:ext uri="{FF2B5EF4-FFF2-40B4-BE49-F238E27FC236}">
                <a16:creationId xmlns:a16="http://schemas.microsoft.com/office/drawing/2014/main" id="{B6D59C68-85F2-0A52-2D6C-A966A91B944F}"/>
              </a:ext>
            </a:extLst>
          </p:cNvPr>
          <p:cNvPicPr>
            <a:picLocks noChangeAspect="1"/>
          </p:cNvPicPr>
          <p:nvPr userDrawn="1"/>
        </p:nvPicPr>
        <p:blipFill>
          <a:blip r:embed="rId2">
            <a:extLst>
              <a:ext uri="{28A0092B-C50C-407E-A947-70E740481C1C}">
                <a14:useLocalDpi xmlns:a14="http://schemas.microsoft.com/office/drawing/2010/main" val="0"/>
              </a:ext>
            </a:extLst>
          </a:blip>
          <a:srcRect t="29478" b="29478"/>
          <a:stretch/>
        </p:blipFill>
        <p:spPr>
          <a:xfrm>
            <a:off x="3025466" y="-19751"/>
            <a:ext cx="6076096" cy="2494940"/>
          </a:xfrm>
          <a:prstGeom prst="rect">
            <a:avLst/>
          </a:prstGeom>
          <a:noFill/>
          <a:ln cap="flat">
            <a:noFill/>
          </a:ln>
        </p:spPr>
      </p:pic>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3"/>
          <a:stretch>
            <a:fillRect/>
          </a:stretch>
        </p:blipFill>
        <p:spPr>
          <a:xfrm rot="10799991" flipH="1">
            <a:off x="539148" y="6356351"/>
            <a:ext cx="356872" cy="238758"/>
          </a:xfrm>
          <a:prstGeom prst="rect">
            <a:avLst/>
          </a:prstGeom>
          <a:noFill/>
          <a:ln cap="flat">
            <a:noFill/>
          </a:ln>
        </p:spPr>
      </p:pic>
      <p:sp>
        <p:nvSpPr>
          <p:cNvPr id="8" name="Espace réservé du texte 14">
            <a:extLst>
              <a:ext uri="{FF2B5EF4-FFF2-40B4-BE49-F238E27FC236}">
                <a16:creationId xmlns:a16="http://schemas.microsoft.com/office/drawing/2014/main" id="{2F7EC0C0-5578-D90E-DD95-FB5EC7737B8D}"/>
              </a:ext>
            </a:extLst>
          </p:cNvPr>
          <p:cNvSpPr txBox="1">
            <a:spLocks noGrp="1"/>
          </p:cNvSpPr>
          <p:nvPr>
            <p:ph type="body" sz="quarter" idx="4294967295" hasCustomPrompt="1"/>
          </p:nvPr>
        </p:nvSpPr>
        <p:spPr>
          <a:xfrm>
            <a:off x="639138" y="4576086"/>
            <a:ext cx="7775189" cy="47036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rgbClr val="002060"/>
                </a:solidFill>
                <a:uFillTx/>
                <a:latin typeface="Arial Nova" panose="020B0504020202020204" pitchFamily="34" charset="0"/>
                <a:cs typeface="Arial" pitchFamily="34"/>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 </a:t>
            </a:r>
          </a:p>
        </p:txBody>
      </p:sp>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a:xfrm>
            <a:off x="896019" y="6356351"/>
            <a:ext cx="8398901" cy="365129"/>
          </a:xfrm>
        </p:spPr>
        <p:txBody>
          <a:bodyPr/>
          <a:lstStyle>
            <a:lvl1pPr>
              <a:defRPr/>
            </a:lvl1pPr>
            <a:lvl2pPr>
              <a:defRPr/>
            </a:lvl2pPr>
          </a:lstStyle>
          <a:p>
            <a:pPr lvl="0"/>
            <a:r>
              <a:rPr lang="en-US"/>
              <a:t>Funded by the European Union.  </a:t>
            </a:r>
            <a:endParaRPr lang="fr-FR"/>
          </a:p>
        </p:txBody>
      </p:sp>
      <p:sp>
        <p:nvSpPr>
          <p:cNvPr id="11" name="Espace réservé du numéro de diapositive 4">
            <a:extLst>
              <a:ext uri="{FF2B5EF4-FFF2-40B4-BE49-F238E27FC236}">
                <a16:creationId xmlns:a16="http://schemas.microsoft.com/office/drawing/2014/main" id="{CCFDF369-2B04-5BB5-C941-82A10517D829}"/>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a:t>
            </a:fld>
            <a:endParaRPr lang="fr-FR"/>
          </a:p>
        </p:txBody>
      </p:sp>
      <p:pic>
        <p:nvPicPr>
          <p:cNvPr id="2" name="Image 1" descr="Une image contenant Graphique, capture d’écran, graphisme, Caractère coloré&#10;&#10;Description générée automatiquement">
            <a:extLst>
              <a:ext uri="{FF2B5EF4-FFF2-40B4-BE49-F238E27FC236}">
                <a16:creationId xmlns:a16="http://schemas.microsoft.com/office/drawing/2014/main" id="{A6D873E3-2A8A-2BAF-A331-0C8ACC7135FE}"/>
              </a:ext>
            </a:extLst>
          </p:cNvPr>
          <p:cNvPicPr>
            <a:picLocks noChangeAspect="1"/>
          </p:cNvPicPr>
          <p:nvPr userDrawn="1"/>
        </p:nvPicPr>
        <p:blipFill rotWithShape="1">
          <a:blip r:embed="rId4">
            <a:alphaModFix/>
            <a:extLst>
              <a:ext uri="{28A0092B-C50C-407E-A947-70E740481C1C}">
                <a14:useLocalDpi xmlns:a14="http://schemas.microsoft.com/office/drawing/2010/main" val="0"/>
              </a:ext>
            </a:extLst>
          </a:blip>
          <a:srcRect l="27710" t="29452" r="30078" b="31553"/>
          <a:stretch/>
        </p:blipFill>
        <p:spPr>
          <a:xfrm>
            <a:off x="8932985" y="3217984"/>
            <a:ext cx="3138854" cy="2899607"/>
          </a:xfrm>
          <a:prstGeom prst="rect">
            <a:avLst/>
          </a:prstGeom>
        </p:spPr>
      </p:pic>
    </p:spTree>
    <p:extLst>
      <p:ext uri="{BB962C8B-B14F-4D97-AF65-F5344CB8AC3E}">
        <p14:creationId xmlns:p14="http://schemas.microsoft.com/office/powerpoint/2010/main" val="25106794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White background- social media">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995C79A-774B-7607-ECB8-40F7FFEA6715}"/>
              </a:ext>
            </a:extLst>
          </p:cNvPr>
          <p:cNvSpPr/>
          <p:nvPr/>
        </p:nvSpPr>
        <p:spPr>
          <a:xfrm rot="2559888">
            <a:off x="7863419" y="2120789"/>
            <a:ext cx="1579744" cy="1579744"/>
          </a:xfrm>
          <a:prstGeom prst="rect">
            <a:avLst/>
          </a:prstGeom>
          <a:solidFill>
            <a:srgbClr val="A3E7FC"/>
          </a:solidFill>
          <a:ln cap="flat">
            <a:noFill/>
            <a:prstDash val="solid"/>
          </a:ln>
          <a:effectLst>
            <a:outerShdw dist="63498" dir="9000124" algn="tl">
              <a:srgbClr val="000000">
                <a:alpha val="10000"/>
              </a:srgbClr>
            </a:outerShdw>
          </a:effectLst>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FFFFFF"/>
              </a:solidFill>
              <a:uFillTx/>
              <a:latin typeface="D-DIN" pitchFamily="34"/>
            </a:endParaRPr>
          </a:p>
        </p:txBody>
      </p:sp>
      <p:sp>
        <p:nvSpPr>
          <p:cNvPr id="3" name="Rectangle 2">
            <a:extLst>
              <a:ext uri="{FF2B5EF4-FFF2-40B4-BE49-F238E27FC236}">
                <a16:creationId xmlns:a16="http://schemas.microsoft.com/office/drawing/2014/main" id="{CFDD938B-7216-FF43-C427-BEC964B3E562}"/>
              </a:ext>
            </a:extLst>
          </p:cNvPr>
          <p:cNvSpPr/>
          <p:nvPr/>
        </p:nvSpPr>
        <p:spPr>
          <a:xfrm rot="2559888">
            <a:off x="8321314" y="3409206"/>
            <a:ext cx="1325221" cy="1325221"/>
          </a:xfrm>
          <a:prstGeom prst="rect">
            <a:avLst/>
          </a:prstGeom>
          <a:solidFill>
            <a:srgbClr val="5B2D81"/>
          </a:solidFill>
          <a:ln w="6345" cap="flat">
            <a:solidFill>
              <a:srgbClr val="00405A"/>
            </a:solid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4" name="Rectangle 1">
            <a:extLst>
              <a:ext uri="{FF2B5EF4-FFF2-40B4-BE49-F238E27FC236}">
                <a16:creationId xmlns:a16="http://schemas.microsoft.com/office/drawing/2014/main" id="{05EA33F0-1C09-EFD4-66C3-17C98EEBAA33}"/>
              </a:ext>
            </a:extLst>
          </p:cNvPr>
          <p:cNvSpPr/>
          <p:nvPr/>
        </p:nvSpPr>
        <p:spPr>
          <a:xfrm rot="2559888">
            <a:off x="9076627" y="2399086"/>
            <a:ext cx="1139827" cy="1139827"/>
          </a:xfrm>
          <a:prstGeom prst="rect">
            <a:avLst/>
          </a:prstGeom>
          <a:noFill/>
          <a:ln w="6345" cap="flat">
            <a:solidFill>
              <a:srgbClr val="5B2D81"/>
            </a:solid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7" name="TextBox 35">
            <a:extLst>
              <a:ext uri="{FF2B5EF4-FFF2-40B4-BE49-F238E27FC236}">
                <a16:creationId xmlns:a16="http://schemas.microsoft.com/office/drawing/2014/main" id="{9F6645BC-3061-150A-D584-4C408A7CA12E}"/>
              </a:ext>
            </a:extLst>
          </p:cNvPr>
          <p:cNvSpPr txBox="1"/>
          <p:nvPr/>
        </p:nvSpPr>
        <p:spPr>
          <a:xfrm>
            <a:off x="2566643" y="2476342"/>
            <a:ext cx="9305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LinkedIn</a:t>
            </a:r>
          </a:p>
        </p:txBody>
      </p:sp>
      <p:sp>
        <p:nvSpPr>
          <p:cNvPr id="8" name="TextBox 41">
            <a:extLst>
              <a:ext uri="{FF2B5EF4-FFF2-40B4-BE49-F238E27FC236}">
                <a16:creationId xmlns:a16="http://schemas.microsoft.com/office/drawing/2014/main" id="{E6DAF8E1-83A0-0C36-68D1-2422858AF4CC}"/>
              </a:ext>
            </a:extLst>
          </p:cNvPr>
          <p:cNvSpPr txBox="1"/>
          <p:nvPr/>
        </p:nvSpPr>
        <p:spPr>
          <a:xfrm>
            <a:off x="2487096" y="2021261"/>
            <a:ext cx="3378433"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https://supporter-project.eu/</a:t>
            </a:r>
          </a:p>
        </p:txBody>
      </p:sp>
      <p:sp>
        <p:nvSpPr>
          <p:cNvPr id="9" name="TextBox 42">
            <a:extLst>
              <a:ext uri="{FF2B5EF4-FFF2-40B4-BE49-F238E27FC236}">
                <a16:creationId xmlns:a16="http://schemas.microsoft.com/office/drawing/2014/main" id="{0B860CC5-7328-3B10-680C-DA6C8D06AC58}"/>
              </a:ext>
            </a:extLst>
          </p:cNvPr>
          <p:cNvSpPr txBox="1"/>
          <p:nvPr/>
        </p:nvSpPr>
        <p:spPr>
          <a:xfrm>
            <a:off x="2492433" y="1805363"/>
            <a:ext cx="8726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Website</a:t>
            </a:r>
          </a:p>
        </p:txBody>
      </p:sp>
      <p:sp>
        <p:nvSpPr>
          <p:cNvPr id="10" name="Title 1">
            <a:extLst>
              <a:ext uri="{FF2B5EF4-FFF2-40B4-BE49-F238E27FC236}">
                <a16:creationId xmlns:a16="http://schemas.microsoft.com/office/drawing/2014/main" id="{67DEACB3-7421-7B68-3C10-089D5642096C}"/>
              </a:ext>
            </a:extLst>
          </p:cNvPr>
          <p:cNvSpPr txBox="1">
            <a:spLocks noGrp="1"/>
          </p:cNvSpPr>
          <p:nvPr>
            <p:ph type="title" hasCustomPrompt="1"/>
          </p:nvPr>
        </p:nvSpPr>
        <p:spPr>
          <a:xfrm>
            <a:off x="1556807" y="394271"/>
            <a:ext cx="8021903" cy="1079431"/>
          </a:xfrm>
          <a:prstGeom prst="rect">
            <a:avLst/>
          </a:prstGeom>
          <a:noFill/>
          <a:ln>
            <a:solidFill>
              <a:schemeClr val="bg1"/>
            </a:solidFill>
          </a:ln>
        </p:spPr>
        <p:txBody>
          <a:bodyPr vert="horz" wrap="square" lIns="91440" tIns="45720" rIns="91440" bIns="45720" anchor="t" anchorCtr="0" compatLnSpc="1">
            <a:noAutofit/>
          </a:bodyPr>
          <a:lstStyle>
            <a:lvl1pPr marL="0" marR="0" lvl="0" indent="0" algn="l" fontAlgn="auto">
              <a:spcBef>
                <a:spcPts val="0"/>
              </a:spcBef>
              <a:spcAft>
                <a:spcPts val="0"/>
              </a:spcAft>
              <a:tabLst/>
              <a:defRPr lang="en-US" sz="6000" b="1" i="0" u="none" strike="noStrike" cap="none" spc="0" baseline="0">
                <a:solidFill>
                  <a:schemeClr val="accent1"/>
                </a:solidFill>
                <a:uFillTx/>
                <a:latin typeface="Arial Nova" panose="020B0504020202020204" pitchFamily="34" charset="0"/>
              </a:defRPr>
            </a:lvl1pPr>
          </a:lstStyle>
          <a:p>
            <a:pPr lvl="0"/>
            <a:r>
              <a:rPr lang="en-US"/>
              <a:t>Our platforms!</a:t>
            </a:r>
          </a:p>
        </p:txBody>
      </p:sp>
      <p:sp>
        <p:nvSpPr>
          <p:cNvPr id="11" name="Espace réservé du numéro de diapositive 2">
            <a:extLst>
              <a:ext uri="{FF2B5EF4-FFF2-40B4-BE49-F238E27FC236}">
                <a16:creationId xmlns:a16="http://schemas.microsoft.com/office/drawing/2014/main" id="{FD306192-047C-D3C9-2FA0-5E9A205B2560}"/>
              </a:ext>
            </a:extLst>
          </p:cNvPr>
          <p:cNvSpPr txBox="1"/>
          <p:nvPr/>
        </p:nvSpPr>
        <p:spPr>
          <a:xfrm>
            <a:off x="8328912" y="633338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898989"/>
              </a:solidFill>
              <a:uFillTx/>
              <a:latin typeface="Calibri"/>
            </a:endParaRPr>
          </a:p>
        </p:txBody>
      </p:sp>
      <p:sp>
        <p:nvSpPr>
          <p:cNvPr id="12" name="Freeform 11">
            <a:extLst>
              <a:ext uri="{FF2B5EF4-FFF2-40B4-BE49-F238E27FC236}">
                <a16:creationId xmlns:a16="http://schemas.microsoft.com/office/drawing/2014/main" id="{CA81DADD-DADB-B08F-D0AC-72CFE06D0890}"/>
              </a:ext>
            </a:extLst>
          </p:cNvPr>
          <p:cNvSpPr/>
          <p:nvPr/>
        </p:nvSpPr>
        <p:spPr>
          <a:xfrm rot="1455014">
            <a:off x="8089765" y="2503519"/>
            <a:ext cx="627058" cy="527051"/>
          </a:xfrm>
          <a:custGeom>
            <a:avLst/>
            <a:gdLst>
              <a:gd name="f0" fmla="val 10800000"/>
              <a:gd name="f1" fmla="val 5400000"/>
              <a:gd name="f2" fmla="val 180"/>
              <a:gd name="f3" fmla="val w"/>
              <a:gd name="f4" fmla="val h"/>
              <a:gd name="f5" fmla="val 0"/>
              <a:gd name="f6" fmla="val 436"/>
              <a:gd name="f7" fmla="val 363"/>
              <a:gd name="f8" fmla="val 387"/>
              <a:gd name="f9" fmla="val 133"/>
              <a:gd name="f10" fmla="val 411"/>
              <a:gd name="f11" fmla="val 131"/>
              <a:gd name="f12" fmla="val 428"/>
              <a:gd name="f13" fmla="val 120"/>
              <a:gd name="f14" fmla="val 434"/>
              <a:gd name="f15" fmla="val 105"/>
              <a:gd name="f16" fmla="val 425"/>
              <a:gd name="f17" fmla="val 110"/>
              <a:gd name="f18" fmla="val 398"/>
              <a:gd name="f19" fmla="val 116"/>
              <a:gd name="f20" fmla="val 383"/>
              <a:gd name="f21" fmla="val 382"/>
              <a:gd name="f22" fmla="val 107"/>
              <a:gd name="f23" fmla="val 381"/>
              <a:gd name="f24" fmla="val 104"/>
              <a:gd name="f25" fmla="val 380"/>
              <a:gd name="f26" fmla="val 100"/>
              <a:gd name="f27" fmla="val 369"/>
              <a:gd name="f28" fmla="val 58"/>
              <a:gd name="f29" fmla="val 329"/>
              <a:gd name="f30" fmla="val 24"/>
              <a:gd name="f31" fmla="val 288"/>
              <a:gd name="f32" fmla="val 28"/>
              <a:gd name="f33" fmla="val 291"/>
              <a:gd name="f34" fmla="val 27"/>
              <a:gd name="f35" fmla="val 295"/>
              <a:gd name="f36" fmla="val 26"/>
              <a:gd name="f37" fmla="val 298"/>
              <a:gd name="f38" fmla="val 303"/>
              <a:gd name="f39" fmla="val 23"/>
              <a:gd name="f40" fmla="val 18"/>
              <a:gd name="f41" fmla="val 325"/>
              <a:gd name="f42" fmla="val 9"/>
              <a:gd name="f43" fmla="val 322"/>
              <a:gd name="f44" fmla="val 1"/>
              <a:gd name="f45" fmla="val 289"/>
              <a:gd name="f46" fmla="val 15"/>
              <a:gd name="f47" fmla="val 283"/>
              <a:gd name="f48" fmla="val 17"/>
              <a:gd name="f49" fmla="val 14"/>
              <a:gd name="f50" fmla="val 304"/>
              <a:gd name="f51" fmla="val 306"/>
              <a:gd name="f52" fmla="val 293"/>
              <a:gd name="f53" fmla="val 281"/>
              <a:gd name="f54" fmla="val 7"/>
              <a:gd name="f55" fmla="val 272"/>
              <a:gd name="f56" fmla="val 16"/>
              <a:gd name="f57" fmla="val 275"/>
              <a:gd name="f58" fmla="val 12"/>
              <a:gd name="f59" fmla="val 278"/>
              <a:gd name="f60" fmla="val 8"/>
              <a:gd name="f61" fmla="val 3"/>
              <a:gd name="f62" fmla="val 245"/>
              <a:gd name="f63" fmla="val 226"/>
              <a:gd name="f64" fmla="val 67"/>
              <a:gd name="f65" fmla="val 210"/>
              <a:gd name="f66" fmla="val 108"/>
              <a:gd name="f67" fmla="val 198"/>
              <a:gd name="f68" fmla="val 96"/>
              <a:gd name="f69" fmla="val 187"/>
              <a:gd name="f70" fmla="val 87"/>
              <a:gd name="f71" fmla="val 177"/>
              <a:gd name="f72" fmla="val 82"/>
              <a:gd name="f73" fmla="val 150"/>
              <a:gd name="f74" fmla="val 117"/>
              <a:gd name="f75" fmla="val 51"/>
              <a:gd name="f76" fmla="val 65"/>
              <a:gd name="f77" fmla="val 32"/>
              <a:gd name="f78" fmla="val 64"/>
              <a:gd name="f79" fmla="val 49"/>
              <a:gd name="f80" fmla="val 74"/>
              <a:gd name="f81" fmla="val 72"/>
              <a:gd name="f82" fmla="val 103"/>
              <a:gd name="f83" fmla="val 86"/>
              <a:gd name="f84" fmla="val 85"/>
              <a:gd name="f85" fmla="val 88"/>
              <a:gd name="f86" fmla="val 76"/>
              <a:gd name="f87" fmla="val 90"/>
              <a:gd name="f88" fmla="val 80"/>
              <a:gd name="f89" fmla="val 92"/>
              <a:gd name="f90" fmla="val 126"/>
              <a:gd name="f91" fmla="val 125"/>
              <a:gd name="f92" fmla="val 134"/>
              <a:gd name="f93" fmla="val 135"/>
              <a:gd name="f94" fmla="val 102"/>
              <a:gd name="f95" fmla="val 138"/>
              <a:gd name="f96" fmla="val 95"/>
              <a:gd name="f97" fmla="val 145"/>
              <a:gd name="f98" fmla="val 159"/>
              <a:gd name="f99" fmla="val 118"/>
              <a:gd name="f100" fmla="val 175"/>
              <a:gd name="f101" fmla="val 148"/>
              <a:gd name="f102" fmla="val 172"/>
              <a:gd name="f103" fmla="val 115"/>
              <a:gd name="f104" fmla="val 186"/>
              <a:gd name="f105" fmla="val 213"/>
              <a:gd name="f106" fmla="val 162"/>
              <a:gd name="f107" fmla="val 209"/>
              <a:gd name="f108" fmla="val 257"/>
              <a:gd name="f109" fmla="val 42"/>
              <a:gd name="f110" fmla="val 253"/>
              <a:gd name="f111" fmla="val 348"/>
              <a:gd name="f112" fmla="val 302"/>
              <a:gd name="f113" fmla="val 384"/>
              <a:gd name="f114" fmla="val 158"/>
              <a:gd name="f115" fmla="val 426"/>
              <a:gd name="f116" fmla="val 421"/>
              <a:gd name="f117" fmla="val 141"/>
              <a:gd name="f118" fmla="+- 0 0 -90"/>
              <a:gd name="f119" fmla="*/ f3 1 436"/>
              <a:gd name="f120" fmla="*/ f4 1 363"/>
              <a:gd name="f121" fmla="val f5"/>
              <a:gd name="f122" fmla="val f6"/>
              <a:gd name="f123" fmla="val f7"/>
              <a:gd name="f124" fmla="*/ f118 f0 1"/>
              <a:gd name="f125" fmla="+- f123 0 f121"/>
              <a:gd name="f126" fmla="+- f122 0 f121"/>
              <a:gd name="f127" fmla="*/ f124 1 f2"/>
              <a:gd name="f128" fmla="*/ f126 1 436"/>
              <a:gd name="f129" fmla="*/ f125 1 363"/>
              <a:gd name="f130" fmla="*/ 387 f126 1"/>
              <a:gd name="f131" fmla="*/ 133 f125 1"/>
              <a:gd name="f132" fmla="*/ 434 f126 1"/>
              <a:gd name="f133" fmla="*/ 105 f125 1"/>
              <a:gd name="f134" fmla="*/ 383 f126 1"/>
              <a:gd name="f135" fmla="*/ 110 f125 1"/>
              <a:gd name="f136" fmla="*/ 380 f126 1"/>
              <a:gd name="f137" fmla="*/ 100 f125 1"/>
              <a:gd name="f138" fmla="*/ 288 f126 1"/>
              <a:gd name="f139" fmla="*/ 28 f125 1"/>
              <a:gd name="f140" fmla="*/ 298 f126 1"/>
              <a:gd name="f141" fmla="*/ 24 f125 1"/>
              <a:gd name="f142" fmla="*/ 325 f126 1"/>
              <a:gd name="f143" fmla="*/ 9 f125 1"/>
              <a:gd name="f144" fmla="*/ 283 f126 1"/>
              <a:gd name="f145" fmla="*/ 17 f125 1"/>
              <a:gd name="f146" fmla="*/ 306 f126 1"/>
              <a:gd name="f147" fmla="*/ 0 f125 1"/>
              <a:gd name="f148" fmla="*/ 272 f126 1"/>
              <a:gd name="f149" fmla="*/ 16 f125 1"/>
              <a:gd name="f150" fmla="*/ 278 f126 1"/>
              <a:gd name="f151" fmla="*/ 3 f125 1"/>
              <a:gd name="f152" fmla="*/ 210 f126 1"/>
              <a:gd name="f153" fmla="*/ 108 f125 1"/>
              <a:gd name="f154" fmla="*/ 177 f126 1"/>
              <a:gd name="f155" fmla="*/ 82 f125 1"/>
              <a:gd name="f156" fmla="*/ 65 f126 1"/>
              <a:gd name="f157" fmla="*/ 32 f125 1"/>
              <a:gd name="f158" fmla="*/ 103 f126 1"/>
              <a:gd name="f159" fmla="*/ 87 f125 1"/>
              <a:gd name="f160" fmla="*/ 76 f126 1"/>
              <a:gd name="f161" fmla="*/ 90 f125 1"/>
              <a:gd name="f162" fmla="*/ 125 f126 1"/>
              <a:gd name="f163" fmla="*/ 134 f125 1"/>
              <a:gd name="f164" fmla="*/ 95 f126 1"/>
              <a:gd name="f165" fmla="*/ 145 f125 1"/>
              <a:gd name="f166" fmla="*/ 148 f126 1"/>
              <a:gd name="f167" fmla="*/ 172 f125 1"/>
              <a:gd name="f168" fmla="*/ 162 f126 1"/>
              <a:gd name="f169" fmla="*/ 209 f125 1"/>
              <a:gd name="f170" fmla="*/ 0 f126 1"/>
              <a:gd name="f171" fmla="*/ 213 f125 1"/>
              <a:gd name="f172" fmla="*/ 384 f126 1"/>
              <a:gd name="f173" fmla="*/ 158 f125 1"/>
              <a:gd name="f174" fmla="*/ 436 f126 1"/>
              <a:gd name="f175" fmla="*/ 138 f125 1"/>
              <a:gd name="f176" fmla="+- f127 0 f1"/>
              <a:gd name="f177" fmla="*/ f130 1 436"/>
              <a:gd name="f178" fmla="*/ f131 1 363"/>
              <a:gd name="f179" fmla="*/ f132 1 436"/>
              <a:gd name="f180" fmla="*/ f133 1 363"/>
              <a:gd name="f181" fmla="*/ f134 1 436"/>
              <a:gd name="f182" fmla="*/ f135 1 363"/>
              <a:gd name="f183" fmla="*/ f136 1 436"/>
              <a:gd name="f184" fmla="*/ f137 1 363"/>
              <a:gd name="f185" fmla="*/ f138 1 436"/>
              <a:gd name="f186" fmla="*/ f139 1 363"/>
              <a:gd name="f187" fmla="*/ f140 1 436"/>
              <a:gd name="f188" fmla="*/ f141 1 363"/>
              <a:gd name="f189" fmla="*/ f142 1 436"/>
              <a:gd name="f190" fmla="*/ f143 1 363"/>
              <a:gd name="f191" fmla="*/ f144 1 436"/>
              <a:gd name="f192" fmla="*/ f145 1 363"/>
              <a:gd name="f193" fmla="*/ f146 1 436"/>
              <a:gd name="f194" fmla="*/ f147 1 363"/>
              <a:gd name="f195" fmla="*/ f148 1 436"/>
              <a:gd name="f196" fmla="*/ f149 1 363"/>
              <a:gd name="f197" fmla="*/ f150 1 436"/>
              <a:gd name="f198" fmla="*/ f151 1 363"/>
              <a:gd name="f199" fmla="*/ f152 1 436"/>
              <a:gd name="f200" fmla="*/ f153 1 363"/>
              <a:gd name="f201" fmla="*/ f154 1 436"/>
              <a:gd name="f202" fmla="*/ f155 1 363"/>
              <a:gd name="f203" fmla="*/ f156 1 436"/>
              <a:gd name="f204" fmla="*/ f157 1 363"/>
              <a:gd name="f205" fmla="*/ f158 1 436"/>
              <a:gd name="f206" fmla="*/ f159 1 363"/>
              <a:gd name="f207" fmla="*/ f160 1 436"/>
              <a:gd name="f208" fmla="*/ f161 1 363"/>
              <a:gd name="f209" fmla="*/ f162 1 436"/>
              <a:gd name="f210" fmla="*/ f163 1 363"/>
              <a:gd name="f211" fmla="*/ f164 1 436"/>
              <a:gd name="f212" fmla="*/ f165 1 363"/>
              <a:gd name="f213" fmla="*/ f166 1 436"/>
              <a:gd name="f214" fmla="*/ f167 1 363"/>
              <a:gd name="f215" fmla="*/ f168 1 436"/>
              <a:gd name="f216" fmla="*/ f169 1 363"/>
              <a:gd name="f217" fmla="*/ f170 1 436"/>
              <a:gd name="f218" fmla="*/ f171 1 363"/>
              <a:gd name="f219" fmla="*/ f172 1 436"/>
              <a:gd name="f220" fmla="*/ f173 1 363"/>
              <a:gd name="f221" fmla="*/ f174 1 436"/>
              <a:gd name="f222" fmla="*/ f175 1 363"/>
              <a:gd name="f223" fmla="*/ 0 1 f128"/>
              <a:gd name="f224" fmla="*/ f122 1 f128"/>
              <a:gd name="f225" fmla="*/ 0 1 f129"/>
              <a:gd name="f226" fmla="*/ f123 1 f129"/>
              <a:gd name="f227" fmla="*/ f177 1 f128"/>
              <a:gd name="f228" fmla="*/ f178 1 f129"/>
              <a:gd name="f229" fmla="*/ f179 1 f128"/>
              <a:gd name="f230" fmla="*/ f180 1 f129"/>
              <a:gd name="f231" fmla="*/ f181 1 f128"/>
              <a:gd name="f232" fmla="*/ f182 1 f129"/>
              <a:gd name="f233" fmla="*/ f183 1 f128"/>
              <a:gd name="f234" fmla="*/ f184 1 f129"/>
              <a:gd name="f235" fmla="*/ f185 1 f128"/>
              <a:gd name="f236" fmla="*/ f186 1 f129"/>
              <a:gd name="f237" fmla="*/ f187 1 f128"/>
              <a:gd name="f238" fmla="*/ f188 1 f129"/>
              <a:gd name="f239" fmla="*/ f189 1 f128"/>
              <a:gd name="f240" fmla="*/ f190 1 f129"/>
              <a:gd name="f241" fmla="*/ f191 1 f128"/>
              <a:gd name="f242" fmla="*/ f192 1 f129"/>
              <a:gd name="f243" fmla="*/ f193 1 f128"/>
              <a:gd name="f244" fmla="*/ f194 1 f129"/>
              <a:gd name="f245" fmla="*/ f195 1 f128"/>
              <a:gd name="f246" fmla="*/ f196 1 f129"/>
              <a:gd name="f247" fmla="*/ f197 1 f128"/>
              <a:gd name="f248" fmla="*/ f198 1 f129"/>
              <a:gd name="f249" fmla="*/ f199 1 f128"/>
              <a:gd name="f250" fmla="*/ f200 1 f129"/>
              <a:gd name="f251" fmla="*/ f201 1 f128"/>
              <a:gd name="f252" fmla="*/ f202 1 f129"/>
              <a:gd name="f253" fmla="*/ f203 1 f128"/>
              <a:gd name="f254" fmla="*/ f204 1 f129"/>
              <a:gd name="f255" fmla="*/ f205 1 f128"/>
              <a:gd name="f256" fmla="*/ f206 1 f129"/>
              <a:gd name="f257" fmla="*/ f207 1 f128"/>
              <a:gd name="f258" fmla="*/ f208 1 f129"/>
              <a:gd name="f259" fmla="*/ f209 1 f128"/>
              <a:gd name="f260" fmla="*/ f210 1 f129"/>
              <a:gd name="f261" fmla="*/ f211 1 f128"/>
              <a:gd name="f262" fmla="*/ f212 1 f129"/>
              <a:gd name="f263" fmla="*/ f213 1 f128"/>
              <a:gd name="f264" fmla="*/ f214 1 f129"/>
              <a:gd name="f265" fmla="*/ f215 1 f128"/>
              <a:gd name="f266" fmla="*/ f216 1 f129"/>
              <a:gd name="f267" fmla="*/ f217 1 f128"/>
              <a:gd name="f268" fmla="*/ f218 1 f129"/>
              <a:gd name="f269" fmla="*/ f219 1 f128"/>
              <a:gd name="f270" fmla="*/ f220 1 f129"/>
              <a:gd name="f271" fmla="*/ f221 1 f128"/>
              <a:gd name="f272" fmla="*/ f222 1 f129"/>
              <a:gd name="f273" fmla="*/ f223 f119 1"/>
              <a:gd name="f274" fmla="*/ f224 f119 1"/>
              <a:gd name="f275" fmla="*/ f226 f120 1"/>
              <a:gd name="f276" fmla="*/ f225 f120 1"/>
              <a:gd name="f277" fmla="*/ f227 f119 1"/>
              <a:gd name="f278" fmla="*/ f228 f120 1"/>
              <a:gd name="f279" fmla="*/ f229 f119 1"/>
              <a:gd name="f280" fmla="*/ f230 f120 1"/>
              <a:gd name="f281" fmla="*/ f231 f119 1"/>
              <a:gd name="f282" fmla="*/ f232 f120 1"/>
              <a:gd name="f283" fmla="*/ f233 f119 1"/>
              <a:gd name="f284" fmla="*/ f234 f120 1"/>
              <a:gd name="f285" fmla="*/ f235 f119 1"/>
              <a:gd name="f286" fmla="*/ f236 f120 1"/>
              <a:gd name="f287" fmla="*/ f237 f119 1"/>
              <a:gd name="f288" fmla="*/ f238 f120 1"/>
              <a:gd name="f289" fmla="*/ f239 f119 1"/>
              <a:gd name="f290" fmla="*/ f240 f120 1"/>
              <a:gd name="f291" fmla="*/ f241 f119 1"/>
              <a:gd name="f292" fmla="*/ f242 f120 1"/>
              <a:gd name="f293" fmla="*/ f243 f119 1"/>
              <a:gd name="f294" fmla="*/ f244 f120 1"/>
              <a:gd name="f295" fmla="*/ f245 f119 1"/>
              <a:gd name="f296" fmla="*/ f246 f120 1"/>
              <a:gd name="f297" fmla="*/ f247 f119 1"/>
              <a:gd name="f298" fmla="*/ f248 f120 1"/>
              <a:gd name="f299" fmla="*/ f249 f119 1"/>
              <a:gd name="f300" fmla="*/ f250 f120 1"/>
              <a:gd name="f301" fmla="*/ f251 f119 1"/>
              <a:gd name="f302" fmla="*/ f252 f120 1"/>
              <a:gd name="f303" fmla="*/ f253 f119 1"/>
              <a:gd name="f304" fmla="*/ f254 f120 1"/>
              <a:gd name="f305" fmla="*/ f255 f119 1"/>
              <a:gd name="f306" fmla="*/ f256 f120 1"/>
              <a:gd name="f307" fmla="*/ f257 f119 1"/>
              <a:gd name="f308" fmla="*/ f258 f120 1"/>
              <a:gd name="f309" fmla="*/ f259 f119 1"/>
              <a:gd name="f310" fmla="*/ f260 f120 1"/>
              <a:gd name="f311" fmla="*/ f261 f119 1"/>
              <a:gd name="f312" fmla="*/ f262 f120 1"/>
              <a:gd name="f313" fmla="*/ f263 f119 1"/>
              <a:gd name="f314" fmla="*/ f264 f120 1"/>
              <a:gd name="f315" fmla="*/ f265 f119 1"/>
              <a:gd name="f316" fmla="*/ f266 f120 1"/>
              <a:gd name="f317" fmla="*/ f267 f119 1"/>
              <a:gd name="f318" fmla="*/ f268 f120 1"/>
              <a:gd name="f319" fmla="*/ f269 f119 1"/>
              <a:gd name="f320" fmla="*/ f270 f120 1"/>
              <a:gd name="f321" fmla="*/ f271 f119 1"/>
              <a:gd name="f322" fmla="*/ f272 f120 1"/>
            </a:gdLst>
            <a:ahLst/>
            <a:cxnLst>
              <a:cxn ang="3cd4">
                <a:pos x="hc" y="t"/>
              </a:cxn>
              <a:cxn ang="0">
                <a:pos x="r" y="vc"/>
              </a:cxn>
              <a:cxn ang="cd4">
                <a:pos x="hc" y="b"/>
              </a:cxn>
              <a:cxn ang="cd2">
                <a:pos x="l" y="vc"/>
              </a:cxn>
              <a:cxn ang="f176">
                <a:pos x="f277" y="f278"/>
              </a:cxn>
              <a:cxn ang="f176">
                <a:pos x="f279" y="f280"/>
              </a:cxn>
              <a:cxn ang="f176">
                <a:pos x="f281" y="f282"/>
              </a:cxn>
              <a:cxn ang="f176">
                <a:pos x="f283" y="f284"/>
              </a:cxn>
              <a:cxn ang="f176">
                <a:pos x="f285" y="f286"/>
              </a:cxn>
              <a:cxn ang="f176">
                <a:pos x="f287" y="f288"/>
              </a:cxn>
              <a:cxn ang="f176">
                <a:pos x="f289" y="f290"/>
              </a:cxn>
              <a:cxn ang="f176">
                <a:pos x="f291" y="f292"/>
              </a:cxn>
              <a:cxn ang="f176">
                <a:pos x="f293" y="f294"/>
              </a:cxn>
              <a:cxn ang="f176">
                <a:pos x="f295" y="f296"/>
              </a:cxn>
              <a:cxn ang="f176">
                <a:pos x="f297" y="f298"/>
              </a:cxn>
              <a:cxn ang="f176">
                <a:pos x="f299" y="f300"/>
              </a:cxn>
              <a:cxn ang="f176">
                <a:pos x="f301" y="f302"/>
              </a:cxn>
              <a:cxn ang="f176">
                <a:pos x="f303" y="f304"/>
              </a:cxn>
              <a:cxn ang="f176">
                <a:pos x="f305" y="f306"/>
              </a:cxn>
              <a:cxn ang="f176">
                <a:pos x="f307" y="f308"/>
              </a:cxn>
              <a:cxn ang="f176">
                <a:pos x="f309" y="f310"/>
              </a:cxn>
              <a:cxn ang="f176">
                <a:pos x="f311" y="f312"/>
              </a:cxn>
              <a:cxn ang="f176">
                <a:pos x="f313" y="f314"/>
              </a:cxn>
              <a:cxn ang="f176">
                <a:pos x="f315" y="f316"/>
              </a:cxn>
              <a:cxn ang="f176">
                <a:pos x="f317" y="f318"/>
              </a:cxn>
              <a:cxn ang="f176">
                <a:pos x="f319" y="f320"/>
              </a:cxn>
              <a:cxn ang="f176">
                <a:pos x="f321" y="f322"/>
              </a:cxn>
              <a:cxn ang="f176">
                <a:pos x="f277" y="f278"/>
              </a:cxn>
            </a:cxnLst>
            <a:rect l="f273" t="f276" r="f274" b="f275"/>
            <a:pathLst>
              <a:path w="436" h="363">
                <a:moveTo>
                  <a:pt x="f8" y="f9"/>
                </a:moveTo>
                <a:cubicBezTo>
                  <a:pt x="f10" y="f11"/>
                  <a:pt x="f12" y="f13"/>
                  <a:pt x="f14" y="f15"/>
                </a:cubicBezTo>
                <a:cubicBezTo>
                  <a:pt x="f16" y="f17"/>
                  <a:pt x="f18" y="f19"/>
                  <a:pt x="f20" y="f17"/>
                </a:cubicBezTo>
                <a:cubicBezTo>
                  <a:pt x="f21" y="f22"/>
                  <a:pt x="f23" y="f24"/>
                  <a:pt x="f25" y="f26"/>
                </a:cubicBezTo>
                <a:cubicBezTo>
                  <a:pt x="f27" y="f28"/>
                  <a:pt x="f29" y="f30"/>
                  <a:pt x="f31" y="f32"/>
                </a:cubicBezTo>
                <a:cubicBezTo>
                  <a:pt x="f33" y="f34"/>
                  <a:pt x="f35" y="f36"/>
                  <a:pt x="f37" y="f30"/>
                </a:cubicBezTo>
                <a:cubicBezTo>
                  <a:pt x="f38" y="f39"/>
                  <a:pt x="f29" y="f40"/>
                  <a:pt x="f41" y="f42"/>
                </a:cubicBezTo>
                <a:cubicBezTo>
                  <a:pt x="f43" y="f44"/>
                  <a:pt x="f45" y="f46"/>
                  <a:pt x="f47" y="f48"/>
                </a:cubicBezTo>
                <a:cubicBezTo>
                  <a:pt x="f33" y="f49"/>
                  <a:pt x="f50" y="f42"/>
                  <a:pt x="f51" y="f5"/>
                </a:cubicBezTo>
                <a:cubicBezTo>
                  <a:pt x="f52" y="f44"/>
                  <a:pt x="f53" y="f54"/>
                  <a:pt x="f55" y="f56"/>
                </a:cubicBezTo>
                <a:cubicBezTo>
                  <a:pt x="f57" y="f58"/>
                  <a:pt x="f59" y="f60"/>
                  <a:pt x="f59" y="f61"/>
                </a:cubicBezTo>
                <a:cubicBezTo>
                  <a:pt x="f62" y="f30"/>
                  <a:pt x="f63" y="f64"/>
                  <a:pt x="f65" y="f66"/>
                </a:cubicBezTo>
                <a:cubicBezTo>
                  <a:pt x="f67" y="f68"/>
                  <a:pt x="f69" y="f70"/>
                  <a:pt x="f71" y="f72"/>
                </a:cubicBezTo>
                <a:cubicBezTo>
                  <a:pt x="f73" y="f64"/>
                  <a:pt x="f74" y="f75"/>
                  <a:pt x="f76" y="f77"/>
                </a:cubicBezTo>
                <a:cubicBezTo>
                  <a:pt x="f78" y="f79"/>
                  <a:pt x="f80" y="f81"/>
                  <a:pt x="f82" y="f70"/>
                </a:cubicBezTo>
                <a:cubicBezTo>
                  <a:pt x="f68" y="f83"/>
                  <a:pt x="f84" y="f85"/>
                  <a:pt x="f86" y="f87"/>
                </a:cubicBezTo>
                <a:cubicBezTo>
                  <a:pt x="f88" y="f17"/>
                  <a:pt x="f89" y="f90"/>
                  <a:pt x="f91" y="f92"/>
                </a:cubicBezTo>
                <a:cubicBezTo>
                  <a:pt x="f17" y="f93"/>
                  <a:pt x="f94" y="f95"/>
                  <a:pt x="f96" y="f97"/>
                </a:cubicBezTo>
                <a:cubicBezTo>
                  <a:pt x="f94" y="f98"/>
                  <a:pt x="f99" y="f100"/>
                  <a:pt x="f101" y="f102"/>
                </a:cubicBezTo>
                <a:cubicBezTo>
                  <a:pt x="f103" y="f104"/>
                  <a:pt x="f93" y="f105"/>
                  <a:pt x="f106" y="f107"/>
                </a:cubicBezTo>
                <a:cubicBezTo>
                  <a:pt x="f19" y="f108"/>
                  <a:pt x="f109" y="f110"/>
                  <a:pt x="f5" y="f105"/>
                </a:cubicBezTo>
                <a:cubicBezTo>
                  <a:pt x="f17" y="f7"/>
                  <a:pt x="f111" y="f112"/>
                  <a:pt x="f113" y="f114"/>
                </a:cubicBezTo>
                <a:cubicBezTo>
                  <a:pt x="f10" y="f114"/>
                  <a:pt x="f115" y="f101"/>
                  <a:pt x="f6" y="f95"/>
                </a:cubicBezTo>
                <a:cubicBezTo>
                  <a:pt x="f116" y="f117"/>
                  <a:pt x="f18" y="f95"/>
                  <a:pt x="f8" y="f9"/>
                </a:cubicBezTo>
                <a:close/>
              </a:path>
            </a:pathLst>
          </a:custGeom>
          <a:solidFill>
            <a:srgbClr val="5B2D8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13" name="Freeform 54">
            <a:extLst>
              <a:ext uri="{FF2B5EF4-FFF2-40B4-BE49-F238E27FC236}">
                <a16:creationId xmlns:a16="http://schemas.microsoft.com/office/drawing/2014/main" id="{2F5FCDAB-5F61-7D68-F1DB-782F5757B1E5}"/>
              </a:ext>
            </a:extLst>
          </p:cNvPr>
          <p:cNvSpPr/>
          <p:nvPr/>
        </p:nvSpPr>
        <p:spPr>
          <a:xfrm rot="2559888">
            <a:off x="8653287" y="3865437"/>
            <a:ext cx="596902" cy="412751"/>
          </a:xfrm>
          <a:custGeom>
            <a:avLst/>
            <a:gdLst>
              <a:gd name="f0" fmla="val 10800000"/>
              <a:gd name="f1" fmla="val 5400000"/>
              <a:gd name="f2" fmla="val 180"/>
              <a:gd name="f3" fmla="val w"/>
              <a:gd name="f4" fmla="val h"/>
              <a:gd name="f5" fmla="val 0"/>
              <a:gd name="f6" fmla="val 39"/>
              <a:gd name="f7" fmla="val 27"/>
              <a:gd name="f8" fmla="val 5"/>
              <a:gd name="f9" fmla="val 26"/>
              <a:gd name="f10" fmla="val 3"/>
              <a:gd name="f11" fmla="val 2"/>
              <a:gd name="f12" fmla="val 25"/>
              <a:gd name="f13" fmla="val 23"/>
              <a:gd name="f14" fmla="val 20"/>
              <a:gd name="f15" fmla="val 1"/>
              <a:gd name="f16" fmla="val 4"/>
              <a:gd name="f17" fmla="val 6"/>
              <a:gd name="f18" fmla="val 12"/>
              <a:gd name="f19" fmla="val 33"/>
              <a:gd name="f20" fmla="val 35"/>
              <a:gd name="f21" fmla="val 36"/>
              <a:gd name="f22" fmla="val 37"/>
              <a:gd name="f23" fmla="val 38"/>
              <a:gd name="f24" fmla="val 7"/>
              <a:gd name="f25" fmla="val 24"/>
              <a:gd name="f26" fmla="val 8"/>
              <a:gd name="f27" fmla="val 15"/>
              <a:gd name="f28" fmla="val 19"/>
              <a:gd name="f29" fmla="val 17"/>
              <a:gd name="f30" fmla="val 13"/>
              <a:gd name="f31" fmla="val 11"/>
              <a:gd name="f32" fmla="val 9"/>
              <a:gd name="f33" fmla="+- 0 0 -90"/>
              <a:gd name="f34" fmla="*/ f3 1 39"/>
              <a:gd name="f35" fmla="*/ f4 1 27"/>
              <a:gd name="f36" fmla="val f5"/>
              <a:gd name="f37" fmla="val f6"/>
              <a:gd name="f38" fmla="val f7"/>
              <a:gd name="f39" fmla="*/ f33 f0 1"/>
              <a:gd name="f40" fmla="+- f38 0 f36"/>
              <a:gd name="f41" fmla="+- f37 0 f36"/>
              <a:gd name="f42" fmla="*/ f39 1 f2"/>
              <a:gd name="f43" fmla="*/ f41 1 39"/>
              <a:gd name="f44" fmla="*/ f40 1 27"/>
              <a:gd name="f45" fmla="*/ 5 f41 1"/>
              <a:gd name="f46" fmla="*/ 26 f40 1"/>
              <a:gd name="f47" fmla="*/ 2 f41 1"/>
              <a:gd name="f48" fmla="*/ 23 f40 1"/>
              <a:gd name="f49" fmla="*/ 2 f40 1"/>
              <a:gd name="f50" fmla="*/ 6 f41 1"/>
              <a:gd name="f51" fmla="*/ 1 f40 1"/>
              <a:gd name="f52" fmla="*/ 35 f41 1"/>
              <a:gd name="f53" fmla="*/ 38 f41 1"/>
              <a:gd name="f54" fmla="*/ 4 f40 1"/>
              <a:gd name="f55" fmla="*/ 24 f40 1"/>
              <a:gd name="f56" fmla="*/ 36 f41 1"/>
              <a:gd name="f57" fmla="*/ 15 f41 1"/>
              <a:gd name="f58" fmla="*/ 19 f40 1"/>
              <a:gd name="f59" fmla="*/ 27 f41 1"/>
              <a:gd name="f60" fmla="*/ 13 f40 1"/>
              <a:gd name="f61" fmla="*/ 7 f40 1"/>
              <a:gd name="f62" fmla="+- f42 0 f1"/>
              <a:gd name="f63" fmla="*/ f45 1 39"/>
              <a:gd name="f64" fmla="*/ f46 1 27"/>
              <a:gd name="f65" fmla="*/ f47 1 39"/>
              <a:gd name="f66" fmla="*/ f48 1 27"/>
              <a:gd name="f67" fmla="*/ f49 1 27"/>
              <a:gd name="f68" fmla="*/ f50 1 39"/>
              <a:gd name="f69" fmla="*/ f51 1 27"/>
              <a:gd name="f70" fmla="*/ f52 1 39"/>
              <a:gd name="f71" fmla="*/ f53 1 39"/>
              <a:gd name="f72" fmla="*/ f54 1 27"/>
              <a:gd name="f73" fmla="*/ f55 1 27"/>
              <a:gd name="f74" fmla="*/ f56 1 39"/>
              <a:gd name="f75" fmla="*/ f57 1 39"/>
              <a:gd name="f76" fmla="*/ f58 1 27"/>
              <a:gd name="f77" fmla="*/ f59 1 39"/>
              <a:gd name="f78" fmla="*/ f60 1 27"/>
              <a:gd name="f79" fmla="*/ f61 1 27"/>
              <a:gd name="f80" fmla="*/ 0 1 f43"/>
              <a:gd name="f81" fmla="*/ f37 1 f43"/>
              <a:gd name="f82" fmla="*/ 0 1 f44"/>
              <a:gd name="f83" fmla="*/ f38 1 f44"/>
              <a:gd name="f84" fmla="*/ f63 1 f43"/>
              <a:gd name="f85" fmla="*/ f64 1 f44"/>
              <a:gd name="f86" fmla="*/ f65 1 f43"/>
              <a:gd name="f87" fmla="*/ f66 1 f44"/>
              <a:gd name="f88" fmla="*/ f67 1 f44"/>
              <a:gd name="f89" fmla="*/ f68 1 f43"/>
              <a:gd name="f90" fmla="*/ f69 1 f44"/>
              <a:gd name="f91" fmla="*/ f70 1 f43"/>
              <a:gd name="f92" fmla="*/ f71 1 f43"/>
              <a:gd name="f93" fmla="*/ f72 1 f44"/>
              <a:gd name="f94" fmla="*/ f73 1 f44"/>
              <a:gd name="f95" fmla="*/ f74 1 f43"/>
              <a:gd name="f96" fmla="*/ f75 1 f43"/>
              <a:gd name="f97" fmla="*/ f76 1 f44"/>
              <a:gd name="f98" fmla="*/ f77 1 f43"/>
              <a:gd name="f99" fmla="*/ f78 1 f44"/>
              <a:gd name="f100" fmla="*/ f79 1 f44"/>
              <a:gd name="f101" fmla="*/ f80 f34 1"/>
              <a:gd name="f102" fmla="*/ f81 f34 1"/>
              <a:gd name="f103" fmla="*/ f83 f35 1"/>
              <a:gd name="f104" fmla="*/ f82 f35 1"/>
              <a:gd name="f105" fmla="*/ f84 f34 1"/>
              <a:gd name="f106" fmla="*/ f85 f35 1"/>
              <a:gd name="f107" fmla="*/ f86 f34 1"/>
              <a:gd name="f108" fmla="*/ f87 f35 1"/>
              <a:gd name="f109" fmla="*/ f88 f35 1"/>
              <a:gd name="f110" fmla="*/ f89 f34 1"/>
              <a:gd name="f111" fmla="*/ f90 f35 1"/>
              <a:gd name="f112" fmla="*/ f91 f34 1"/>
              <a:gd name="f113" fmla="*/ f92 f34 1"/>
              <a:gd name="f114" fmla="*/ f93 f35 1"/>
              <a:gd name="f115" fmla="*/ f94 f35 1"/>
              <a:gd name="f116" fmla="*/ f95 f34 1"/>
              <a:gd name="f117" fmla="*/ f96 f34 1"/>
              <a:gd name="f118" fmla="*/ f97 f35 1"/>
              <a:gd name="f119" fmla="*/ f98 f34 1"/>
              <a:gd name="f120" fmla="*/ f99 f35 1"/>
              <a:gd name="f121" fmla="*/ f100 f35 1"/>
            </a:gdLst>
            <a:ahLst/>
            <a:cxnLst>
              <a:cxn ang="3cd4">
                <a:pos x="hc" y="t"/>
              </a:cxn>
              <a:cxn ang="0">
                <a:pos x="r" y="vc"/>
              </a:cxn>
              <a:cxn ang="cd4">
                <a:pos x="hc" y="b"/>
              </a:cxn>
              <a:cxn ang="cd2">
                <a:pos x="l" y="vc"/>
              </a:cxn>
              <a:cxn ang="f62">
                <a:pos x="f105" y="f106"/>
              </a:cxn>
              <a:cxn ang="f62">
                <a:pos x="f107" y="f108"/>
              </a:cxn>
              <a:cxn ang="f62">
                <a:pos x="f107" y="f109"/>
              </a:cxn>
              <a:cxn ang="f62">
                <a:pos x="f110" y="f111"/>
              </a:cxn>
              <a:cxn ang="f62">
                <a:pos x="f112" y="f111"/>
              </a:cxn>
              <a:cxn ang="f62">
                <a:pos x="f113" y="f114"/>
              </a:cxn>
              <a:cxn ang="f62">
                <a:pos x="f113" y="f115"/>
              </a:cxn>
              <a:cxn ang="f62">
                <a:pos x="f116" y="f106"/>
              </a:cxn>
              <a:cxn ang="f62">
                <a:pos x="f105" y="f106"/>
              </a:cxn>
              <a:cxn ang="f62">
                <a:pos x="f117" y="f118"/>
              </a:cxn>
              <a:cxn ang="f62">
                <a:pos x="f119" y="f120"/>
              </a:cxn>
              <a:cxn ang="f62">
                <a:pos x="f117" y="f121"/>
              </a:cxn>
              <a:cxn ang="f62">
                <a:pos x="f117" y="f118"/>
              </a:cxn>
            </a:cxnLst>
            <a:rect l="f101" t="f104" r="f102" b="f103"/>
            <a:pathLst>
              <a:path w="39" h="27">
                <a:moveTo>
                  <a:pt x="f8" y="f9"/>
                </a:moveTo>
                <a:cubicBezTo>
                  <a:pt x="f10" y="f9"/>
                  <a:pt x="f11" y="f12"/>
                  <a:pt x="f11" y="f13"/>
                </a:cubicBezTo>
                <a:cubicBezTo>
                  <a:pt x="f5" y="f14"/>
                  <a:pt x="f5" y="f8"/>
                  <a:pt x="f11" y="f11"/>
                </a:cubicBezTo>
                <a:cubicBezTo>
                  <a:pt x="f10" y="f15"/>
                  <a:pt x="f16" y="f15"/>
                  <a:pt x="f17" y="f15"/>
                </a:cubicBezTo>
                <a:cubicBezTo>
                  <a:pt x="f18" y="f5"/>
                  <a:pt x="f19" y="f5"/>
                  <a:pt x="f20" y="f15"/>
                </a:cubicBezTo>
                <a:cubicBezTo>
                  <a:pt x="f21" y="f15"/>
                  <a:pt x="f22" y="f11"/>
                  <a:pt x="f23" y="f16"/>
                </a:cubicBezTo>
                <a:cubicBezTo>
                  <a:pt x="f6" y="f24"/>
                  <a:pt x="f6" y="f14"/>
                  <a:pt x="f23" y="f25"/>
                </a:cubicBezTo>
                <a:cubicBezTo>
                  <a:pt x="f22" y="f12"/>
                  <a:pt x="f22" y="f9"/>
                  <a:pt x="f21" y="f9"/>
                </a:cubicBezTo>
                <a:cubicBezTo>
                  <a:pt x="f19" y="f7"/>
                  <a:pt x="f26" y="f7"/>
                  <a:pt x="f8" y="f9"/>
                </a:cubicBezTo>
                <a:close/>
                <a:moveTo>
                  <a:pt x="f27" y="f28"/>
                </a:moveTo>
                <a:cubicBezTo>
                  <a:pt x="f28" y="f29"/>
                  <a:pt x="f13" y="f27"/>
                  <a:pt x="f7" y="f30"/>
                </a:cubicBezTo>
                <a:cubicBezTo>
                  <a:pt x="f13" y="f31"/>
                  <a:pt x="f28" y="f32"/>
                  <a:pt x="f27" y="f24"/>
                </a:cubicBezTo>
                <a:cubicBezTo>
                  <a:pt x="f27" y="f31"/>
                  <a:pt x="f27" y="f27"/>
                  <a:pt x="f27" y="f28"/>
                </a:cubicBezTo>
                <a:close/>
              </a:path>
            </a:pathLst>
          </a:custGeom>
          <a:solidFill>
            <a:srgbClr val="A3E7F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1800" b="0" i="0" u="none" strike="noStrike" kern="1200" cap="none" spc="0" baseline="0">
              <a:solidFill>
                <a:srgbClr val="000000"/>
              </a:solidFill>
              <a:uFillTx/>
              <a:latin typeface="Calibri"/>
              <a:cs typeface="Cordia New" pitchFamily="34"/>
            </a:endParaRPr>
          </a:p>
        </p:txBody>
      </p:sp>
      <p:pic>
        <p:nvPicPr>
          <p:cNvPr id="14" name="Picture 4" descr="Internet  free icon">
            <a:extLst>
              <a:ext uri="{FF2B5EF4-FFF2-40B4-BE49-F238E27FC236}">
                <a16:creationId xmlns:a16="http://schemas.microsoft.com/office/drawing/2014/main" id="{A82E8808-CDBC-0A7F-D7E5-67131D88D81D}"/>
              </a:ext>
            </a:extLst>
          </p:cNvPr>
          <p:cNvPicPr>
            <a:picLocks noChangeAspect="1"/>
          </p:cNvPicPr>
          <p:nvPr/>
        </p:nvPicPr>
        <p:blipFill>
          <a:blip r:embed="rId2"/>
          <a:stretch>
            <a:fillRect/>
          </a:stretch>
        </p:blipFill>
        <p:spPr>
          <a:xfrm rot="2559888">
            <a:off x="9379083" y="2738622"/>
            <a:ext cx="399254" cy="399254"/>
          </a:xfrm>
          <a:prstGeom prst="rect">
            <a:avLst/>
          </a:prstGeom>
          <a:noFill/>
          <a:ln cap="flat">
            <a:noFill/>
          </a:ln>
        </p:spPr>
      </p:pic>
      <p:sp>
        <p:nvSpPr>
          <p:cNvPr id="15" name="ZoneTexte 38">
            <a:extLst>
              <a:ext uri="{FF2B5EF4-FFF2-40B4-BE49-F238E27FC236}">
                <a16:creationId xmlns:a16="http://schemas.microsoft.com/office/drawing/2014/main" id="{F020D453-75C4-1E6F-75C8-6502C9DDE2AB}"/>
              </a:ext>
            </a:extLst>
          </p:cNvPr>
          <p:cNvSpPr txBox="1"/>
          <p:nvPr/>
        </p:nvSpPr>
        <p:spPr>
          <a:xfrm>
            <a:off x="2452696" y="2760766"/>
            <a:ext cx="3378433" cy="3432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Company/</a:t>
            </a:r>
            <a:r>
              <a:rPr lang="en-US" sz="1400" b="1" i="0" u="none" strike="noStrike" kern="1200" cap="none" spc="0" baseline="0" err="1">
                <a:solidFill>
                  <a:srgbClr val="000000"/>
                </a:solidFill>
                <a:uFillTx/>
                <a:latin typeface="Arial" pitchFamily="34"/>
                <a:cs typeface="Arial" pitchFamily="34"/>
              </a:rPr>
              <a:t>gep</a:t>
            </a:r>
            <a:r>
              <a:rPr lang="en-US" sz="1400" b="1" i="0" u="none" strike="noStrike" kern="1200" cap="none" spc="0" baseline="0">
                <a:solidFill>
                  <a:srgbClr val="000000"/>
                </a:solidFill>
                <a:uFillTx/>
                <a:latin typeface="Arial" pitchFamily="34"/>
                <a:cs typeface="Arial" pitchFamily="34"/>
              </a:rPr>
              <a:t>-supporter-project/</a:t>
            </a:r>
          </a:p>
        </p:txBody>
      </p:sp>
      <p:sp>
        <p:nvSpPr>
          <p:cNvPr id="17" name="Espace réservé du pied de page 4">
            <a:extLst>
              <a:ext uri="{FF2B5EF4-FFF2-40B4-BE49-F238E27FC236}">
                <a16:creationId xmlns:a16="http://schemas.microsoft.com/office/drawing/2014/main" id="{7B4A7A0B-441C-5C91-93A8-AEE97EE56414}"/>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20" name="TextBox 20">
            <a:extLst>
              <a:ext uri="{FF2B5EF4-FFF2-40B4-BE49-F238E27FC236}">
                <a16:creationId xmlns:a16="http://schemas.microsoft.com/office/drawing/2014/main" id="{F152F015-708E-7E22-67CD-4858C293345E}"/>
              </a:ext>
            </a:extLst>
          </p:cNvPr>
          <p:cNvSpPr txBox="1"/>
          <p:nvPr userDrawn="1"/>
        </p:nvSpPr>
        <p:spPr>
          <a:xfrm>
            <a:off x="2584831" y="3559268"/>
            <a:ext cx="3280698" cy="318998"/>
          </a:xfrm>
          <a:prstGeom prst="rect">
            <a:avLst/>
          </a:prstGeom>
          <a:noFill/>
          <a:ln cap="flat">
            <a:noFill/>
          </a:ln>
        </p:spPr>
        <p:txBody>
          <a:bodyPr vert="horz" wrap="square" lIns="0" tIns="45720" rIns="0" bIns="45720" anchor="t" anchorCtr="0" compatLnSpc="1">
            <a:spAutoFit/>
          </a:bodyPr>
          <a:lstStyle/>
          <a:p>
            <a:pPr marL="0" marR="0" algn="just">
              <a:lnSpc>
                <a:spcPct val="115000"/>
              </a:lnSpc>
              <a:spcBef>
                <a:spcPts val="0"/>
              </a:spcBef>
              <a:spcAft>
                <a:spcPts val="800"/>
              </a:spcAft>
            </a:pPr>
            <a:r>
              <a:rPr lang="en-GB" sz="1400" b="1">
                <a:solidFill>
                  <a:srgbClr val="040033"/>
                </a:solidFill>
                <a:effectLst/>
                <a:latin typeface="Arial" panose="020B0604020202020204" pitchFamily="34" charset="0"/>
                <a:ea typeface="Arial" panose="020B0604020202020204" pitchFamily="34" charset="0"/>
                <a:cs typeface="Times New Roman" panose="02020603050405020304" pitchFamily="18" charset="0"/>
              </a:rPr>
              <a:t>https://</a:t>
            </a:r>
            <a:r>
              <a:rPr lang="en-GB" sz="1400" b="1" i="0" u="none" strike="noStrike" kern="1200" cap="none" spc="0" baseline="0">
                <a:solidFill>
                  <a:srgbClr val="000000"/>
                </a:solidFill>
                <a:uFillTx/>
                <a:latin typeface="Arial" pitchFamily="34"/>
                <a:ea typeface="+mn-ea"/>
                <a:cs typeface="Arial" pitchFamily="34"/>
              </a:rPr>
              <a:t>GepSupporterProject</a:t>
            </a:r>
            <a:r>
              <a:rPr lang="en-GB" sz="1400" b="1">
                <a:solidFill>
                  <a:srgbClr val="040033"/>
                </a:solidFill>
                <a:effectLst/>
                <a:latin typeface="Arial" panose="020B0604020202020204" pitchFamily="34" charset="0"/>
                <a:ea typeface="Arial" panose="020B0604020202020204" pitchFamily="34" charset="0"/>
                <a:cs typeface="Times New Roman" panose="02020603050405020304" pitchFamily="18" charset="0"/>
              </a:rPr>
              <a:t>    </a:t>
            </a:r>
            <a:endParaRPr lang="fr-FR" sz="1400">
              <a:solidFill>
                <a:srgbClr val="000000"/>
              </a:solidFill>
              <a:effectLst/>
              <a:latin typeface="Arial" panose="020B0604020202020204" pitchFamily="34" charset="0"/>
              <a:ea typeface="Arial" panose="020B0604020202020204" pitchFamily="34" charset="0"/>
            </a:endParaRPr>
          </a:p>
        </p:txBody>
      </p:sp>
      <p:sp>
        <p:nvSpPr>
          <p:cNvPr id="21" name="TextBox 21">
            <a:extLst>
              <a:ext uri="{FF2B5EF4-FFF2-40B4-BE49-F238E27FC236}">
                <a16:creationId xmlns:a16="http://schemas.microsoft.com/office/drawing/2014/main" id="{B48F6C2E-C574-D35B-6DB4-8854BC265D3B}"/>
              </a:ext>
            </a:extLst>
          </p:cNvPr>
          <p:cNvSpPr txBox="1"/>
          <p:nvPr userDrawn="1"/>
        </p:nvSpPr>
        <p:spPr>
          <a:xfrm>
            <a:off x="2586103" y="3269822"/>
            <a:ext cx="105753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Facebook</a:t>
            </a:r>
            <a:endParaRPr lang="en-US" sz="1400" b="1" i="0" u="none" strike="noStrike" kern="1200" cap="none" spc="0" baseline="0">
              <a:solidFill>
                <a:schemeClr val="accent1"/>
              </a:solidFill>
              <a:uFillTx/>
              <a:latin typeface="Arial Nova" panose="020B0504020202020204" pitchFamily="34" charset="0"/>
              <a:ea typeface="Open Sans"/>
              <a:cs typeface="Open Sans"/>
            </a:endParaRPr>
          </a:p>
        </p:txBody>
      </p:sp>
      <p:pic>
        <p:nvPicPr>
          <p:cNvPr id="27" name="Image 26">
            <a:extLst>
              <a:ext uri="{FF2B5EF4-FFF2-40B4-BE49-F238E27FC236}">
                <a16:creationId xmlns:a16="http://schemas.microsoft.com/office/drawing/2014/main" id="{117E2C96-6810-73C9-B5A6-ABA200B34AD5}"/>
              </a:ext>
            </a:extLst>
          </p:cNvPr>
          <p:cNvPicPr>
            <a:picLocks noChangeAspect="1"/>
          </p:cNvPicPr>
          <p:nvPr userDrawn="1"/>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0489" y="2456027"/>
            <a:ext cx="662745" cy="662745"/>
          </a:xfrm>
          <a:prstGeom prst="rect">
            <a:avLst/>
          </a:prstGeom>
        </p:spPr>
      </p:pic>
      <p:pic>
        <p:nvPicPr>
          <p:cNvPr id="29" name="Image 28" descr="Une image contenant noir, obscurité&#10;&#10;Description générée automatiquement">
            <a:extLst>
              <a:ext uri="{FF2B5EF4-FFF2-40B4-BE49-F238E27FC236}">
                <a16:creationId xmlns:a16="http://schemas.microsoft.com/office/drawing/2014/main" id="{F0CFB06F-675F-8F4B-2BF3-61B5B9300566}"/>
              </a:ext>
            </a:extLst>
          </p:cNvPr>
          <p:cNvPicPr>
            <a:picLocks noChangeAspect="1"/>
          </p:cNvPicPr>
          <p:nvPr userDrawn="1"/>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03323" y="3275504"/>
            <a:ext cx="601157" cy="601157"/>
          </a:xfrm>
          <a:prstGeom prst="rect">
            <a:avLst/>
          </a:prstGeom>
        </p:spPr>
      </p:pic>
      <p:pic>
        <p:nvPicPr>
          <p:cNvPr id="30" name="Image 29" descr="Internet  free icon">
            <a:extLst>
              <a:ext uri="{FF2B5EF4-FFF2-40B4-BE49-F238E27FC236}">
                <a16:creationId xmlns:a16="http://schemas.microsoft.com/office/drawing/2014/main" id="{8B21B6FA-B4E6-2E7A-B747-A34E55DA421E}"/>
              </a:ext>
            </a:extLst>
          </p:cNvPr>
          <p:cNvPicPr>
            <a:picLocks noChangeAspect="1"/>
          </p:cNvPicPr>
          <p:nvPr userDrawn="1"/>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3520" y="1779932"/>
            <a:ext cx="482261" cy="482261"/>
          </a:xfrm>
          <a:prstGeom prst="rect">
            <a:avLst/>
          </a:prstGeom>
        </p:spPr>
      </p:pic>
      <p:sp>
        <p:nvSpPr>
          <p:cNvPr id="31" name="Espace réservé du numéro de diapositive 6">
            <a:extLst>
              <a:ext uri="{FF2B5EF4-FFF2-40B4-BE49-F238E27FC236}">
                <a16:creationId xmlns:a16="http://schemas.microsoft.com/office/drawing/2014/main" id="{8F9F870D-6628-A5E0-F9A5-650D0FC970DC}"/>
              </a:ext>
            </a:extLst>
          </p:cNvPr>
          <p:cNvSpPr txBox="1">
            <a:spLocks noGrp="1"/>
          </p:cNvSpPr>
          <p:nvPr>
            <p:ph type="sldNum" sz="quarter" idx="8"/>
          </p:nvPr>
        </p:nvSpPr>
        <p:spPr>
          <a:xfrm>
            <a:off x="10677235" y="6356351"/>
            <a:ext cx="676567" cy="365129"/>
          </a:xfrm>
        </p:spPr>
        <p:txBody>
          <a:bodyPr/>
          <a:lstStyle>
            <a:lvl1pPr>
              <a:defRPr/>
            </a:lvl1pPr>
          </a:lstStyle>
          <a:p>
            <a:pPr lvl="0"/>
            <a:fld id="{42B7534E-0BC6-4574-BF60-77E82FB9C197}" type="slidenum">
              <a:t>‹#›</a:t>
            </a:fld>
            <a:endParaRPr lang="fr-FR"/>
          </a:p>
        </p:txBody>
      </p:sp>
      <p:pic>
        <p:nvPicPr>
          <p:cNvPr id="33" name="Picture 7">
            <a:extLst>
              <a:ext uri="{FF2B5EF4-FFF2-40B4-BE49-F238E27FC236}">
                <a16:creationId xmlns:a16="http://schemas.microsoft.com/office/drawing/2014/main" id="{336FABF2-940E-68B4-3EDE-4B3B3D625B42}"/>
              </a:ext>
            </a:extLst>
          </p:cNvPr>
          <p:cNvPicPr>
            <a:picLocks noChangeAspect="1"/>
          </p:cNvPicPr>
          <p:nvPr userDrawn="1"/>
        </p:nvPicPr>
        <p:blipFill>
          <a:blip r:embed="rId6">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pic>
        <p:nvPicPr>
          <p:cNvPr id="34" name="Image 13" descr="Une image contenant fleur&#10;&#10;Description générée automatiquement">
            <a:extLst>
              <a:ext uri="{FF2B5EF4-FFF2-40B4-BE49-F238E27FC236}">
                <a16:creationId xmlns:a16="http://schemas.microsoft.com/office/drawing/2014/main" id="{24FA5D93-894F-026F-6764-B4B20FD5C5C4}"/>
              </a:ext>
            </a:extLst>
          </p:cNvPr>
          <p:cNvPicPr>
            <a:picLocks noChangeAspect="1"/>
          </p:cNvPicPr>
          <p:nvPr userDrawn="1"/>
        </p:nvPicPr>
        <p:blipFill>
          <a:blip r:embed="rId7"/>
          <a:stretch>
            <a:fillRect/>
          </a:stretch>
        </p:blipFill>
        <p:spPr>
          <a:xfrm rot="10799991" flipH="1">
            <a:off x="539148" y="6356351"/>
            <a:ext cx="356872" cy="238758"/>
          </a:xfrm>
          <a:prstGeom prst="rect">
            <a:avLst/>
          </a:prstGeom>
          <a:noFill/>
          <a:ln cap="flat">
            <a:noFill/>
          </a:ln>
        </p:spPr>
      </p:pic>
    </p:spTree>
    <p:extLst>
      <p:ext uri="{BB962C8B-B14F-4D97-AF65-F5344CB8AC3E}">
        <p14:creationId xmlns:p14="http://schemas.microsoft.com/office/powerpoint/2010/main" val="3192542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1 ">
    <p:spTree>
      <p:nvGrpSpPr>
        <p:cNvPr id="1" name=""/>
        <p:cNvGrpSpPr/>
        <p:nvPr/>
      </p:nvGrpSpPr>
      <p:grpSpPr>
        <a:xfrm>
          <a:off x="0" y="0"/>
          <a:ext cx="0" cy="0"/>
          <a:chOff x="0" y="0"/>
          <a:chExt cx="0" cy="0"/>
        </a:xfrm>
      </p:grpSpPr>
      <p:pic>
        <p:nvPicPr>
          <p:cNvPr id="2" name="Image 1" descr="Une image contenant motif, jaune, art, Symétrie&#10;&#10;Description générée automatiquement">
            <a:extLst>
              <a:ext uri="{FF2B5EF4-FFF2-40B4-BE49-F238E27FC236}">
                <a16:creationId xmlns:a16="http://schemas.microsoft.com/office/drawing/2014/main" id="{4DCB96C8-62FF-1A1B-9970-0D3B38943A9F}"/>
              </a:ext>
            </a:extLst>
          </p:cNvPr>
          <p:cNvPicPr>
            <a:picLocks noChangeAspect="1"/>
          </p:cNvPicPr>
          <p:nvPr/>
        </p:nvPicPr>
        <p:blipFill>
          <a:blip r:embed="rId2"/>
          <a:srcRect l="22648" r="-1200"/>
          <a:stretch>
            <a:fillRect/>
          </a:stretch>
        </p:blipFill>
        <p:spPr>
          <a:xfrm>
            <a:off x="6866622" y="0"/>
            <a:ext cx="5408026" cy="6858000"/>
          </a:xfrm>
          <a:prstGeom prst="rect">
            <a:avLst/>
          </a:prstGeom>
          <a:noFill/>
          <a:ln cap="flat">
            <a:noFill/>
          </a:ln>
        </p:spPr>
      </p:pic>
      <p:sp>
        <p:nvSpPr>
          <p:cNvPr id="3" name="Rectangle 2">
            <a:extLst>
              <a:ext uri="{FF2B5EF4-FFF2-40B4-BE49-F238E27FC236}">
                <a16:creationId xmlns:a16="http://schemas.microsoft.com/office/drawing/2014/main" id="{0FBD9988-4F33-2983-ED05-A75EC2192180}"/>
              </a:ext>
            </a:extLst>
          </p:cNvPr>
          <p:cNvSpPr/>
          <p:nvPr/>
        </p:nvSpPr>
        <p:spPr>
          <a:xfrm>
            <a:off x="0" y="0"/>
            <a:ext cx="6866622" cy="6858000"/>
          </a:xfrm>
          <a:prstGeom prst="rect">
            <a:avLst/>
          </a:prstGeom>
          <a:solidFill>
            <a:srgbClr val="5B2D81"/>
          </a:solidFill>
          <a:ln w="12701" cap="flat">
            <a:solidFill>
              <a:srgbClr val="411E5D"/>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A35047-1D78-8D0E-D148-ABD593796154}"/>
              </a:ext>
            </a:extLst>
          </p:cNvPr>
          <p:cNvSpPr txBox="1"/>
          <p:nvPr/>
        </p:nvSpPr>
        <p:spPr>
          <a:xfrm>
            <a:off x="926914" y="2121417"/>
            <a:ext cx="4398465" cy="2059960"/>
          </a:xfrm>
          <a:prstGeom prst="rect">
            <a:avLst/>
          </a:prstGeom>
          <a:noFill/>
          <a:ln cap="flat">
            <a:noFill/>
          </a:ln>
        </p:spPr>
        <p:txBody>
          <a:bodyPr vert="horz" wrap="square" lIns="91440" tIns="45720" rIns="91440" bIns="45720" anchor="t" anchorCtr="0" compatLnSpc="1">
            <a:noAutofit/>
          </a:bodyPr>
          <a:lstStyle/>
          <a:p>
            <a:pPr marL="0" marR="0" lvl="0" indent="0" algn="ctr" defTabSz="914317"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US" sz="9600" b="1" i="0" u="none" strike="noStrike" kern="1200" cap="none" spc="0" baseline="0">
              <a:solidFill>
                <a:srgbClr val="FFA401"/>
              </a:solidFill>
              <a:uFillTx/>
              <a:latin typeface="Arial Black" panose="020B0A04020102020204" pitchFamily="34" charset="0"/>
              <a:ea typeface="D-DIN Exp" pitchFamily="34"/>
              <a:cs typeface="D-DIN Exp" pitchFamily="34"/>
            </a:endParaRPr>
          </a:p>
        </p:txBody>
      </p:sp>
      <p:sp>
        <p:nvSpPr>
          <p:cNvPr id="6" name="Espace réservé du texte 22">
            <a:extLst>
              <a:ext uri="{FF2B5EF4-FFF2-40B4-BE49-F238E27FC236}">
                <a16:creationId xmlns:a16="http://schemas.microsoft.com/office/drawing/2014/main" id="{326CCCAB-E4B3-6CDF-9416-82AABE15BADE}"/>
              </a:ext>
            </a:extLst>
          </p:cNvPr>
          <p:cNvSpPr txBox="1">
            <a:spLocks noGrp="1"/>
          </p:cNvSpPr>
          <p:nvPr>
            <p:ph type="body" sz="quarter" idx="4294967295"/>
          </p:nvPr>
        </p:nvSpPr>
        <p:spPr>
          <a:xfrm>
            <a:off x="832505" y="4658703"/>
            <a:ext cx="2545680"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2"/>
                </a:solidFill>
                <a:uFillTx/>
                <a:latin typeface="Arial" pitchFamily="34"/>
                <a:ea typeface="Open Sans"/>
                <a:cs typeface="Arial" pitchFamily="34"/>
              </a:defRPr>
            </a:lvl1pPr>
          </a:lstStyle>
          <a:p>
            <a:pPr lvl="0"/>
            <a:endParaRPr lang="fr-FR"/>
          </a:p>
        </p:txBody>
      </p:sp>
      <p:sp>
        <p:nvSpPr>
          <p:cNvPr id="7" name="Espace réservé du texte 22">
            <a:extLst>
              <a:ext uri="{FF2B5EF4-FFF2-40B4-BE49-F238E27FC236}">
                <a16:creationId xmlns:a16="http://schemas.microsoft.com/office/drawing/2014/main" id="{79ABD89C-D18C-45CF-6D20-C8ADBB7D07B1}"/>
              </a:ext>
            </a:extLst>
          </p:cNvPr>
          <p:cNvSpPr txBox="1">
            <a:spLocks noGrp="1"/>
          </p:cNvSpPr>
          <p:nvPr>
            <p:ph type="body" sz="quarter" idx="4294967295"/>
          </p:nvPr>
        </p:nvSpPr>
        <p:spPr>
          <a:xfrm>
            <a:off x="829141" y="5310012"/>
            <a:ext cx="2545678"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endParaRPr lang="fr-FR"/>
          </a:p>
        </p:txBody>
      </p:sp>
      <p:sp>
        <p:nvSpPr>
          <p:cNvPr id="8" name="Espace réservé du texte 22">
            <a:extLst>
              <a:ext uri="{FF2B5EF4-FFF2-40B4-BE49-F238E27FC236}">
                <a16:creationId xmlns:a16="http://schemas.microsoft.com/office/drawing/2014/main" id="{CB805370-3CCB-9803-9D18-454A1373206C}"/>
              </a:ext>
            </a:extLst>
          </p:cNvPr>
          <p:cNvSpPr txBox="1">
            <a:spLocks noGrp="1"/>
          </p:cNvSpPr>
          <p:nvPr>
            <p:ph type="body" sz="quarter" idx="4294967295"/>
          </p:nvPr>
        </p:nvSpPr>
        <p:spPr>
          <a:xfrm>
            <a:off x="605341" y="716278"/>
            <a:ext cx="3647482" cy="18026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6600" b="1" i="0" u="none" strike="noStrike" cap="none" spc="0" baseline="0">
                <a:solidFill>
                  <a:schemeClr val="accent2"/>
                </a:solidFill>
                <a:uFillTx/>
                <a:latin typeface="Arial" pitchFamily="34"/>
                <a:ea typeface="Open Sans"/>
                <a:cs typeface="Arial" pitchFamily="34"/>
              </a:defRPr>
            </a:lvl1pPr>
          </a:lstStyle>
          <a:p>
            <a:pPr lvl="0"/>
            <a:endParaRPr lang="fr-FR"/>
          </a:p>
        </p:txBody>
      </p:sp>
      <p:sp>
        <p:nvSpPr>
          <p:cNvPr id="9" name="Espace réservé du texte 22">
            <a:extLst>
              <a:ext uri="{FF2B5EF4-FFF2-40B4-BE49-F238E27FC236}">
                <a16:creationId xmlns:a16="http://schemas.microsoft.com/office/drawing/2014/main" id="{5707EAAB-F7C7-DF49-66BE-F26E754320C1}"/>
              </a:ext>
            </a:extLst>
          </p:cNvPr>
          <p:cNvSpPr txBox="1">
            <a:spLocks noGrp="1"/>
          </p:cNvSpPr>
          <p:nvPr>
            <p:ph type="body" sz="quarter" idx="4294967295"/>
          </p:nvPr>
        </p:nvSpPr>
        <p:spPr>
          <a:xfrm>
            <a:off x="832505" y="4222868"/>
            <a:ext cx="2545679" cy="33945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bg1"/>
                </a:solidFill>
                <a:uFillTx/>
                <a:latin typeface="Arial" pitchFamily="34"/>
                <a:ea typeface="Open Sans"/>
                <a:cs typeface="Arial" pitchFamily="34"/>
              </a:defRPr>
            </a:lvl1pPr>
          </a:lstStyle>
          <a:p>
            <a:pPr lvl="0"/>
            <a:endParaRPr lang="fr-FR"/>
          </a:p>
        </p:txBody>
      </p:sp>
    </p:spTree>
    <p:extLst>
      <p:ext uri="{BB962C8B-B14F-4D97-AF65-F5344CB8AC3E}">
        <p14:creationId xmlns:p14="http://schemas.microsoft.com/office/powerpoint/2010/main" val="1640100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ark background- empty">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158C8-A506-C826-80F7-B6BB8FF96A8B}"/>
              </a:ext>
            </a:extLst>
          </p:cNvPr>
          <p:cNvSpPr txBox="1">
            <a:spLocks noGrp="1"/>
          </p:cNvSpPr>
          <p:nvPr>
            <p:ph type="sldNum" sz="quarter" idx="8"/>
          </p:nvPr>
        </p:nvSpPr>
        <p:spPr/>
        <p:txBody>
          <a:bodyPr/>
          <a:lstStyle>
            <a:lvl1pPr>
              <a:defRPr/>
            </a:lvl1pPr>
          </a:lstStyle>
          <a:p>
            <a:pPr lvl="0"/>
            <a:fld id="{42B7534E-0BC6-4574-BF60-77E82FB9C197}" type="slidenum">
              <a:t>‹#›</a:t>
            </a:fld>
            <a:endParaRPr lang="fr-FR"/>
          </a:p>
        </p:txBody>
      </p:sp>
      <p:sp>
        <p:nvSpPr>
          <p:cNvPr id="4" name="Espace réservé du pied de page 4">
            <a:extLst>
              <a:ext uri="{FF2B5EF4-FFF2-40B4-BE49-F238E27FC236}">
                <a16:creationId xmlns:a16="http://schemas.microsoft.com/office/drawing/2014/main" id="{BA4CC0D7-326D-9524-EDA5-FDE2CA2AA117}"/>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Tree>
    <p:extLst>
      <p:ext uri="{BB962C8B-B14F-4D97-AF65-F5344CB8AC3E}">
        <p14:creationId xmlns:p14="http://schemas.microsoft.com/office/powerpoint/2010/main" val="2022428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ark background- title 1 ">
    <p:bg>
      <p:bgPr>
        <a:solidFill>
          <a:schemeClr val="accent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4586786-EA4D-93B1-206B-B6D822306855}"/>
              </a:ext>
            </a:extLst>
          </p:cNvPr>
          <p:cNvSpPr txBox="1">
            <a:spLocks noGrp="1"/>
          </p:cNvSpPr>
          <p:nvPr>
            <p:ph type="title" hasCustomPrompt="1"/>
          </p:nvPr>
        </p:nvSpPr>
        <p:spPr>
          <a:xfrm>
            <a:off x="588260" y="3014909"/>
            <a:ext cx="8287885"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000" b="1" i="0" u="none" strike="noStrike" cap="none" spc="0" baseline="0">
                <a:solidFill>
                  <a:srgbClr val="FFC000"/>
                </a:solidFill>
                <a:uFillTx/>
                <a:latin typeface="Arial Nova" panose="020B0604020202020204" pitchFamily="34" charset="0"/>
              </a:defRPr>
            </a:lvl1pPr>
          </a:lstStyle>
          <a:p>
            <a:pPr lvl="0"/>
            <a:r>
              <a:rPr lang="fr-FR" err="1"/>
              <a:t>Add</a:t>
            </a:r>
            <a:r>
              <a:rPr lang="fr-FR"/>
              <a:t> </a:t>
            </a:r>
            <a:r>
              <a:rPr lang="fr-FR" err="1"/>
              <a:t>title</a:t>
            </a:r>
            <a:endParaRPr lang="fr-FR"/>
          </a:p>
        </p:txBody>
      </p:sp>
      <p:sp>
        <p:nvSpPr>
          <p:cNvPr id="13" name="Sous-titre 2">
            <a:extLst>
              <a:ext uri="{FF2B5EF4-FFF2-40B4-BE49-F238E27FC236}">
                <a16:creationId xmlns:a16="http://schemas.microsoft.com/office/drawing/2014/main" id="{75B4D00C-1593-7816-3A96-43445AD206F6}"/>
              </a:ext>
            </a:extLst>
          </p:cNvPr>
          <p:cNvSpPr txBox="1">
            <a:spLocks noGrp="1"/>
          </p:cNvSpPr>
          <p:nvPr>
            <p:ph type="subTitle" sz="quarter" idx="4294967295" hasCustomPrompt="1"/>
          </p:nvPr>
        </p:nvSpPr>
        <p:spPr>
          <a:xfrm>
            <a:off x="588260" y="3859761"/>
            <a:ext cx="8287885" cy="56211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rgbClr val="A3E7FC"/>
                </a:solidFill>
                <a:uFillTx/>
                <a:latin typeface="Arial Nova" panose="020B0504020202020204" pitchFamily="34" charset="0"/>
              </a:defRPr>
            </a:lvl1pPr>
          </a:lstStyle>
          <a:p>
            <a:pPr lvl="0"/>
            <a:r>
              <a:rPr lang="fr-FR" err="1"/>
              <a:t>Add</a:t>
            </a:r>
            <a:r>
              <a:rPr lang="fr-FR"/>
              <a:t> </a:t>
            </a:r>
            <a:r>
              <a:rPr lang="fr-FR" err="1"/>
              <a:t>sub-title</a:t>
            </a:r>
            <a:endParaRPr lang="fr-FR"/>
          </a:p>
        </p:txBody>
      </p:sp>
      <p:sp>
        <p:nvSpPr>
          <p:cNvPr id="14" name="Espace réservé du numéro de diapositive 5">
            <a:extLst>
              <a:ext uri="{FF2B5EF4-FFF2-40B4-BE49-F238E27FC236}">
                <a16:creationId xmlns:a16="http://schemas.microsoft.com/office/drawing/2014/main" id="{B76EDBFE-3AB6-42B0-B811-985A5197221F}"/>
              </a:ext>
            </a:extLst>
          </p:cNvPr>
          <p:cNvSpPr txBox="1">
            <a:spLocks noGrp="1"/>
          </p:cNvSpPr>
          <p:nvPr>
            <p:ph type="sldNum" sz="quarter" idx="8"/>
          </p:nvPr>
        </p:nvSpPr>
        <p:spPr>
          <a:xfrm>
            <a:off x="10793895" y="6356351"/>
            <a:ext cx="559907" cy="365129"/>
          </a:xfrm>
        </p:spPr>
        <p:txBody>
          <a:bodyPr/>
          <a:lstStyle>
            <a:lvl1pPr>
              <a:defRPr>
                <a:solidFill>
                  <a:srgbClr val="FFFFFF"/>
                </a:solidFill>
                <a:latin typeface="Arial" pitchFamily="34"/>
                <a:cs typeface="Arial" pitchFamily="34"/>
              </a:defRPr>
            </a:lvl1pPr>
          </a:lstStyle>
          <a:p>
            <a:pPr lvl="0"/>
            <a:fld id="{9FE85AE0-566A-4BB6-98BB-95D9F10CD42D}" type="slidenum">
              <a:t>‹#›</a:t>
            </a:fld>
            <a:endParaRPr lang="fr-FR"/>
          </a:p>
        </p:txBody>
      </p:sp>
      <p:pic>
        <p:nvPicPr>
          <p:cNvPr id="15" name="Image 17" descr="Une image contenant Police, Graphique, capture d’écran, logo&#10;&#10;Description générée automatiquement">
            <a:extLst>
              <a:ext uri="{FF2B5EF4-FFF2-40B4-BE49-F238E27FC236}">
                <a16:creationId xmlns:a16="http://schemas.microsoft.com/office/drawing/2014/main" id="{1A8A4641-4BD5-65D8-05DD-86C822784A69}"/>
              </a:ext>
            </a:extLst>
          </p:cNvPr>
          <p:cNvPicPr>
            <a:picLocks noChangeAspect="1"/>
          </p:cNvPicPr>
          <p:nvPr userDrawn="1"/>
        </p:nvPicPr>
        <p:blipFill rotWithShape="1">
          <a:blip r:embed="rId2">
            <a:alphaModFix amt="20000"/>
          </a:blip>
          <a:srcRect l="11242" t="41263" r="74882" b="39598"/>
          <a:stretch/>
        </p:blipFill>
        <p:spPr>
          <a:xfrm>
            <a:off x="9105448" y="2644346"/>
            <a:ext cx="3086552" cy="4257384"/>
          </a:xfrm>
          <a:prstGeom prst="rect">
            <a:avLst/>
          </a:prstGeom>
          <a:noFill/>
          <a:ln cap="flat">
            <a:noFill/>
          </a:ln>
        </p:spPr>
      </p:pic>
      <p:pic>
        <p:nvPicPr>
          <p:cNvPr id="16" name="Picture 7">
            <a:extLst>
              <a:ext uri="{FF2B5EF4-FFF2-40B4-BE49-F238E27FC236}">
                <a16:creationId xmlns:a16="http://schemas.microsoft.com/office/drawing/2014/main" id="{6AB09387-1D80-20F9-8A01-FE8A3B879ABC}"/>
              </a:ext>
            </a:extLst>
          </p:cNvPr>
          <p:cNvPicPr>
            <a:picLocks noChangeAspect="1"/>
          </p:cNvPicPr>
          <p:nvPr userDrawn="1"/>
        </p:nvPicPr>
        <p:blipFill>
          <a:blip r:embed="rId3"/>
          <a:srcRect t="29478" b="29478"/>
          <a:stretch>
            <a:fillRect/>
          </a:stretch>
        </p:blipFill>
        <p:spPr>
          <a:xfrm>
            <a:off x="9696749" y="109744"/>
            <a:ext cx="2153278" cy="884170"/>
          </a:xfrm>
          <a:prstGeom prst="rect">
            <a:avLst/>
          </a:prstGeom>
          <a:noFill/>
          <a:ln cap="flat">
            <a:noFill/>
          </a:ln>
        </p:spPr>
      </p:pic>
      <p:sp>
        <p:nvSpPr>
          <p:cNvPr id="17" name="Subtitle 2">
            <a:extLst>
              <a:ext uri="{FF2B5EF4-FFF2-40B4-BE49-F238E27FC236}">
                <a16:creationId xmlns:a16="http://schemas.microsoft.com/office/drawing/2014/main" id="{97871984-B2AC-2F01-3952-2FF005EA1F44}"/>
              </a:ext>
            </a:extLst>
          </p:cNvPr>
          <p:cNvSpPr txBox="1"/>
          <p:nvPr userDrawn="1"/>
        </p:nvSpPr>
        <p:spPr>
          <a:xfrm>
            <a:off x="540584" y="4423391"/>
            <a:ext cx="9144000" cy="664101"/>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EF476F"/>
              </a:solidFill>
              <a:uFillTx/>
              <a:latin typeface="Arial" pitchFamily="34"/>
              <a:cs typeface="Arial" pitchFamily="34"/>
            </a:endParaRPr>
          </a:p>
        </p:txBody>
      </p:sp>
      <p:pic>
        <p:nvPicPr>
          <p:cNvPr id="18" name="Image 21" descr="Une image contenant fleur&#10;&#10;Description générée automatiquement">
            <a:extLst>
              <a:ext uri="{FF2B5EF4-FFF2-40B4-BE49-F238E27FC236}">
                <a16:creationId xmlns:a16="http://schemas.microsoft.com/office/drawing/2014/main" id="{1DB0EB37-DCDC-DF94-7C1B-12DF1D12DBC0}"/>
              </a:ext>
            </a:extLst>
          </p:cNvPr>
          <p:cNvPicPr>
            <a:picLocks noChangeAspect="1"/>
          </p:cNvPicPr>
          <p:nvPr userDrawn="1"/>
        </p:nvPicPr>
        <p:blipFill>
          <a:blip r:embed="rId4"/>
          <a:stretch>
            <a:fillRect/>
          </a:stretch>
        </p:blipFill>
        <p:spPr>
          <a:xfrm rot="10799991" flipH="1">
            <a:off x="539148" y="6356351"/>
            <a:ext cx="356872" cy="238758"/>
          </a:xfrm>
          <a:prstGeom prst="rect">
            <a:avLst/>
          </a:prstGeom>
          <a:noFill/>
          <a:ln cap="flat">
            <a:noFill/>
          </a:ln>
        </p:spPr>
      </p:pic>
      <p:sp>
        <p:nvSpPr>
          <p:cNvPr id="19" name="Espace réservé du pied de page 4">
            <a:extLst>
              <a:ext uri="{FF2B5EF4-FFF2-40B4-BE49-F238E27FC236}">
                <a16:creationId xmlns:a16="http://schemas.microsoft.com/office/drawing/2014/main" id="{B27735DE-DE62-FEF5-BADC-A9DCE707303E}"/>
              </a:ext>
            </a:extLst>
          </p:cNvPr>
          <p:cNvSpPr txBox="1">
            <a:spLocks noGrp="1"/>
          </p:cNvSpPr>
          <p:nvPr>
            <p:ph type="ftr" sz="quarter" idx="9"/>
          </p:nvPr>
        </p:nvSpPr>
        <p:spPr>
          <a:xfrm>
            <a:off x="896020" y="6383128"/>
            <a:ext cx="8398900" cy="365129"/>
          </a:xfrm>
        </p:spPr>
        <p:txBody>
          <a:bodyPr/>
          <a:lstStyle>
            <a:lvl1pPr>
              <a:defRPr>
                <a:solidFill>
                  <a:srgbClr val="FFFFFF"/>
                </a:solidFill>
              </a:defRPr>
            </a:lvl1pPr>
            <a:lvl2pPr>
              <a:defRPr>
                <a:solidFill>
                  <a:srgbClr val="FFFFFF"/>
                </a:solidFill>
              </a:defRPr>
            </a:lvl2pPr>
          </a:lstStyle>
          <a:p>
            <a:pPr lvl="0"/>
            <a:r>
              <a:rPr lang="en-US"/>
              <a:t>Funded by the European Union.  </a:t>
            </a:r>
            <a:endParaRPr lang="fr-FR"/>
          </a:p>
        </p:txBody>
      </p:sp>
      <p:sp>
        <p:nvSpPr>
          <p:cNvPr id="20" name="Espace réservé du texte 13">
            <a:extLst>
              <a:ext uri="{FF2B5EF4-FFF2-40B4-BE49-F238E27FC236}">
                <a16:creationId xmlns:a16="http://schemas.microsoft.com/office/drawing/2014/main" id="{4BEEAAE6-E461-ADB3-825D-E143BF3EB301}"/>
              </a:ext>
            </a:extLst>
          </p:cNvPr>
          <p:cNvSpPr txBox="1">
            <a:spLocks noGrp="1"/>
          </p:cNvSpPr>
          <p:nvPr>
            <p:ph type="body" sz="quarter" idx="4294967295" hasCustomPrompt="1"/>
          </p:nvPr>
        </p:nvSpPr>
        <p:spPr>
          <a:xfrm>
            <a:off x="588260" y="4450006"/>
            <a:ext cx="8287885" cy="8382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1" i="0" u="none" strike="noStrike" cap="none" spc="0" baseline="0">
                <a:solidFill>
                  <a:schemeClr val="bg1"/>
                </a:solidFill>
                <a:uFillTx/>
                <a:latin typeface="Arial Nova" panose="020B0504020202020204" pitchFamily="34" charset="0"/>
                <a:cs typeface="Arial" panose="020B0604020202020204" pitchFamily="34" charset="0"/>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a:t>
            </a:r>
          </a:p>
        </p:txBody>
      </p:sp>
    </p:spTree>
    <p:extLst>
      <p:ext uri="{BB962C8B-B14F-4D97-AF65-F5344CB8AC3E}">
        <p14:creationId xmlns:p14="http://schemas.microsoft.com/office/powerpoint/2010/main" val="9611181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ark background- title 2">
    <p:bg>
      <p:bgPr>
        <a:solidFill>
          <a:schemeClr val="accent2"/>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D23478DC-5B9D-0D5C-B70B-4EB629EFBC8D}"/>
              </a:ext>
            </a:extLst>
          </p:cNvPr>
          <p:cNvSpPr txBox="1">
            <a:spLocks noGrp="1"/>
          </p:cNvSpPr>
          <p:nvPr>
            <p:ph type="title" hasCustomPrompt="1"/>
          </p:nvPr>
        </p:nvSpPr>
        <p:spPr>
          <a:xfrm>
            <a:off x="569929" y="2838083"/>
            <a:ext cx="8167671"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chemeClr val="bg1"/>
                </a:solidFill>
                <a:uFillTx/>
                <a:latin typeface="Arial Nova" panose="020B0504020202020204" pitchFamily="34" charset="0"/>
              </a:defRPr>
            </a:lvl1pPr>
          </a:lstStyle>
          <a:p>
            <a:pPr lvl="0"/>
            <a:r>
              <a:rPr lang="fr-FR" err="1"/>
              <a:t>Add</a:t>
            </a:r>
            <a:r>
              <a:rPr lang="fr-FR"/>
              <a:t> </a:t>
            </a:r>
            <a:r>
              <a:rPr lang="fr-FR" err="1"/>
              <a:t>Title</a:t>
            </a:r>
            <a:endParaRPr lang="fr-FR"/>
          </a:p>
        </p:txBody>
      </p:sp>
      <p:sp>
        <p:nvSpPr>
          <p:cNvPr id="4" name="Sous-titre 2">
            <a:extLst>
              <a:ext uri="{FF2B5EF4-FFF2-40B4-BE49-F238E27FC236}">
                <a16:creationId xmlns:a16="http://schemas.microsoft.com/office/drawing/2014/main" id="{3DBCE74C-57E2-8F7A-C318-F415ABE874A7}"/>
              </a:ext>
            </a:extLst>
          </p:cNvPr>
          <p:cNvSpPr txBox="1">
            <a:spLocks noGrp="1"/>
          </p:cNvSpPr>
          <p:nvPr>
            <p:ph type="subTitle" sz="quarter" idx="4294967295" hasCustomPrompt="1"/>
          </p:nvPr>
        </p:nvSpPr>
        <p:spPr>
          <a:xfrm>
            <a:off x="540584" y="3684895"/>
            <a:ext cx="8197016" cy="49903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rgbClr val="5B2D81"/>
                </a:solidFill>
                <a:uFillTx/>
                <a:latin typeface="Arial Nova" panose="020B0504020202020204" pitchFamily="34" charset="0"/>
              </a:defRPr>
            </a:lvl1pPr>
          </a:lstStyle>
          <a:p>
            <a:pPr lvl="0"/>
            <a:r>
              <a:rPr lang="fr-FR" err="1"/>
              <a:t>Add</a:t>
            </a:r>
            <a:r>
              <a:rPr lang="fr-FR"/>
              <a:t> </a:t>
            </a:r>
            <a:r>
              <a:rPr lang="fr-FR" err="1"/>
              <a:t>sub-title</a:t>
            </a:r>
            <a:r>
              <a:rPr lang="fr-FR"/>
              <a:t> </a:t>
            </a:r>
          </a:p>
        </p:txBody>
      </p:sp>
      <p:sp>
        <p:nvSpPr>
          <p:cNvPr id="5" name="Espace réservé du pied de page 4">
            <a:extLst>
              <a:ext uri="{FF2B5EF4-FFF2-40B4-BE49-F238E27FC236}">
                <a16:creationId xmlns:a16="http://schemas.microsoft.com/office/drawing/2014/main" id="{5662341A-2343-747B-54A5-AD1373986D65}"/>
              </a:ext>
            </a:extLst>
          </p:cNvPr>
          <p:cNvSpPr txBox="1">
            <a:spLocks noGrp="1"/>
          </p:cNvSpPr>
          <p:nvPr>
            <p:ph type="ftr" sz="quarter" idx="9"/>
          </p:nvPr>
        </p:nvSpPr>
        <p:spPr>
          <a:xfrm>
            <a:off x="896020" y="6386672"/>
            <a:ext cx="8007835" cy="365129"/>
          </a:xfrm>
        </p:spPr>
        <p:txBody>
          <a:bodyPr/>
          <a:lstStyle>
            <a:lvl1pPr>
              <a:defRPr>
                <a:solidFill>
                  <a:srgbClr val="FFFFFF"/>
                </a:solidFill>
              </a:defRPr>
            </a:lvl1pPr>
            <a:lvl2pPr>
              <a:defRPr>
                <a:solidFill>
                  <a:srgbClr val="FFFFFF"/>
                </a:solidFill>
              </a:defRPr>
            </a:lvl2pPr>
          </a:lstStyle>
          <a:p>
            <a:pPr lvl="0"/>
            <a:r>
              <a:rPr lang="en-US"/>
              <a:t>Funded by the European Union.  </a:t>
            </a:r>
            <a:endParaRPr lang="fr-FR"/>
          </a:p>
        </p:txBody>
      </p:sp>
      <p:sp>
        <p:nvSpPr>
          <p:cNvPr id="6" name="Espace réservé du numéro de diapositive 5">
            <a:extLst>
              <a:ext uri="{FF2B5EF4-FFF2-40B4-BE49-F238E27FC236}">
                <a16:creationId xmlns:a16="http://schemas.microsoft.com/office/drawing/2014/main" id="{8D946393-815A-9B8A-E457-9B179612E3FD}"/>
              </a:ext>
            </a:extLst>
          </p:cNvPr>
          <p:cNvSpPr txBox="1">
            <a:spLocks noGrp="1"/>
          </p:cNvSpPr>
          <p:nvPr>
            <p:ph type="sldNum" sz="quarter" idx="8"/>
          </p:nvPr>
        </p:nvSpPr>
        <p:spPr/>
        <p:txBody>
          <a:bodyPr/>
          <a:lstStyle>
            <a:lvl1pPr>
              <a:defRPr>
                <a:solidFill>
                  <a:srgbClr val="FFFFFF"/>
                </a:solidFill>
                <a:latin typeface="Arial" pitchFamily="34"/>
                <a:cs typeface="Arial" pitchFamily="34"/>
              </a:defRPr>
            </a:lvl1pPr>
          </a:lstStyle>
          <a:p>
            <a:pPr lvl="0"/>
            <a:fld id="{30D9C0B7-556C-46AC-8CCA-FF8C6B1AE827}" type="slidenum">
              <a:t>‹#›</a:t>
            </a:fld>
            <a:endParaRPr lang="fr-FR"/>
          </a:p>
        </p:txBody>
      </p:sp>
      <p:pic>
        <p:nvPicPr>
          <p:cNvPr id="8" name="Picture 7">
            <a:extLst>
              <a:ext uri="{FF2B5EF4-FFF2-40B4-BE49-F238E27FC236}">
                <a16:creationId xmlns:a16="http://schemas.microsoft.com/office/drawing/2014/main" id="{2AD252B4-B0BE-4566-4C6F-90076E46A980}"/>
              </a:ext>
            </a:extLst>
          </p:cNvPr>
          <p:cNvPicPr>
            <a:picLocks noChangeAspect="1"/>
          </p:cNvPicPr>
          <p:nvPr/>
        </p:nvPicPr>
        <p:blipFill>
          <a:blip r:embed="rId2">
            <a:extLst>
              <a:ext uri="{28A0092B-C50C-407E-A947-70E740481C1C}">
                <a14:useLocalDpi xmlns:a14="http://schemas.microsoft.com/office/drawing/2010/main" val="0"/>
              </a:ext>
            </a:extLst>
          </a:blip>
          <a:srcRect t="29478" b="29478"/>
          <a:stretch/>
        </p:blipFill>
        <p:spPr>
          <a:xfrm>
            <a:off x="3025466" y="-19751"/>
            <a:ext cx="6076096" cy="2494940"/>
          </a:xfrm>
          <a:prstGeom prst="rect">
            <a:avLst/>
          </a:prstGeom>
          <a:noFill/>
          <a:ln cap="flat">
            <a:noFill/>
          </a:ln>
        </p:spPr>
      </p:pic>
      <p:pic>
        <p:nvPicPr>
          <p:cNvPr id="9" name="Image 18" descr="Une image contenant fleur&#10;&#10;Description générée automatiquement">
            <a:extLst>
              <a:ext uri="{FF2B5EF4-FFF2-40B4-BE49-F238E27FC236}">
                <a16:creationId xmlns:a16="http://schemas.microsoft.com/office/drawing/2014/main" id="{A24D8DA6-F09B-EC7C-E1DC-89CFBF6C27DE}"/>
              </a:ext>
            </a:extLst>
          </p:cNvPr>
          <p:cNvPicPr>
            <a:picLocks noChangeAspect="1"/>
          </p:cNvPicPr>
          <p:nvPr/>
        </p:nvPicPr>
        <p:blipFill>
          <a:blip r:embed="rId3"/>
          <a:stretch>
            <a:fillRect/>
          </a:stretch>
        </p:blipFill>
        <p:spPr>
          <a:xfrm rot="10799991" flipH="1">
            <a:off x="539148" y="6356351"/>
            <a:ext cx="356872" cy="238758"/>
          </a:xfrm>
          <a:prstGeom prst="rect">
            <a:avLst/>
          </a:prstGeom>
          <a:noFill/>
          <a:ln cap="flat">
            <a:noFill/>
          </a:ln>
        </p:spPr>
      </p:pic>
      <p:sp>
        <p:nvSpPr>
          <p:cNvPr id="11" name="Espace réservé du texte 13">
            <a:extLst>
              <a:ext uri="{FF2B5EF4-FFF2-40B4-BE49-F238E27FC236}">
                <a16:creationId xmlns:a16="http://schemas.microsoft.com/office/drawing/2014/main" id="{61A3B65E-8661-0B1D-6235-A6E8CC482414}"/>
              </a:ext>
            </a:extLst>
          </p:cNvPr>
          <p:cNvSpPr txBox="1">
            <a:spLocks noGrp="1"/>
          </p:cNvSpPr>
          <p:nvPr>
            <p:ph type="body" sz="quarter" idx="4294967295" hasCustomPrompt="1"/>
          </p:nvPr>
        </p:nvSpPr>
        <p:spPr>
          <a:xfrm>
            <a:off x="539147" y="4258830"/>
            <a:ext cx="8197016" cy="8382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1" i="0" u="none" strike="noStrike" cap="none" spc="0" baseline="0">
                <a:solidFill>
                  <a:srgbClr val="040033"/>
                </a:solidFill>
                <a:uFillTx/>
                <a:latin typeface="Arial Nova" panose="020B0504020202020204" pitchFamily="34" charset="0"/>
                <a:cs typeface="Arial" pitchFamily="34"/>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a:t>
            </a:r>
          </a:p>
        </p:txBody>
      </p:sp>
      <p:pic>
        <p:nvPicPr>
          <p:cNvPr id="7" name="Image 6" descr="Une image contenant Graphique, Police, graphisme, symbole&#10;&#10;Description générée automatiquement">
            <a:extLst>
              <a:ext uri="{FF2B5EF4-FFF2-40B4-BE49-F238E27FC236}">
                <a16:creationId xmlns:a16="http://schemas.microsoft.com/office/drawing/2014/main" id="{E60C545E-FF56-48FA-C830-6D6077B435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942" t="31018" r="30304" b="30696"/>
          <a:stretch/>
        </p:blipFill>
        <p:spPr>
          <a:xfrm>
            <a:off x="8903855" y="3173106"/>
            <a:ext cx="3288146" cy="2944484"/>
          </a:xfrm>
          <a:prstGeom prst="rect">
            <a:avLst/>
          </a:prstGeom>
        </p:spPr>
      </p:pic>
    </p:spTree>
    <p:extLst>
      <p:ext uri="{BB962C8B-B14F-4D97-AF65-F5344CB8AC3E}">
        <p14:creationId xmlns:p14="http://schemas.microsoft.com/office/powerpoint/2010/main" val="33785768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background- summary">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0DD3498-987A-39F9-CACD-FC1BC5D7CE9D}"/>
              </a:ext>
            </a:extLst>
          </p:cNvPr>
          <p:cNvSpPr/>
          <p:nvPr userDrawn="1"/>
        </p:nvSpPr>
        <p:spPr>
          <a:xfrm>
            <a:off x="0" y="-20756"/>
            <a:ext cx="12191996" cy="1354345"/>
          </a:xfrm>
          <a:prstGeom prst="rect">
            <a:avLst/>
          </a:prstGeom>
          <a:solidFill>
            <a:srgbClr val="FFA40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9BD3D788-38DC-A7A3-BA4F-C03629680096}"/>
              </a:ext>
            </a:extLst>
          </p:cNvPr>
          <p:cNvSpPr txBox="1">
            <a:spLocks noGrp="1"/>
          </p:cNvSpPr>
          <p:nvPr>
            <p:ph type="title" hasCustomPrompt="1"/>
          </p:nvPr>
        </p:nvSpPr>
        <p:spPr>
          <a:xfrm>
            <a:off x="1524003" y="269994"/>
            <a:ext cx="7316549" cy="838587"/>
          </a:xfrm>
          <a:prstGeom prst="rect">
            <a:avLst/>
          </a:prstGeom>
          <a:solidFill>
            <a:schemeClr val="accent2"/>
          </a:solid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rgbClr val="5B2D81"/>
                </a:solidFill>
                <a:uFillTx/>
                <a:latin typeface="Arial Nova" panose="020B0504020202020204" pitchFamily="34" charset="0"/>
              </a:defRPr>
            </a:lvl1pPr>
          </a:lstStyle>
          <a:p>
            <a:pPr lvl="0"/>
            <a:r>
              <a:rPr lang="fr-FR" err="1"/>
              <a:t>Summary</a:t>
            </a:r>
            <a:endParaRPr lang="fr-FR"/>
          </a:p>
        </p:txBody>
      </p:sp>
      <p:pic>
        <p:nvPicPr>
          <p:cNvPr id="5" name="Image 20" descr="Une image contenant fleur&#10;&#10;Description générée automatiquement">
            <a:extLst>
              <a:ext uri="{FF2B5EF4-FFF2-40B4-BE49-F238E27FC236}">
                <a16:creationId xmlns:a16="http://schemas.microsoft.com/office/drawing/2014/main" id="{5A2A3938-B64A-3CF5-22E2-CDC3B4436D51}"/>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pic>
        <p:nvPicPr>
          <p:cNvPr id="6" name="Picture 7">
            <a:extLst>
              <a:ext uri="{FF2B5EF4-FFF2-40B4-BE49-F238E27FC236}">
                <a16:creationId xmlns:a16="http://schemas.microsoft.com/office/drawing/2014/main" id="{8AC4B150-C92D-50CA-3E77-89B5ED03E6C4}"/>
              </a:ext>
            </a:extLst>
          </p:cNvPr>
          <p:cNvPicPr>
            <a:picLocks noChangeAspect="1"/>
          </p:cNvPicPr>
          <p:nvPr userDrawn="1"/>
        </p:nvPicPr>
        <p:blipFill>
          <a:blip r:embed="rId3">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sp>
        <p:nvSpPr>
          <p:cNvPr id="8" name="Sous-titre 2">
            <a:extLst>
              <a:ext uri="{FF2B5EF4-FFF2-40B4-BE49-F238E27FC236}">
                <a16:creationId xmlns:a16="http://schemas.microsoft.com/office/drawing/2014/main" id="{830D98F5-30BC-EBED-E2D8-CA74407DEC88}"/>
              </a:ext>
            </a:extLst>
          </p:cNvPr>
          <p:cNvSpPr txBox="1">
            <a:spLocks noGrp="1"/>
          </p:cNvSpPr>
          <p:nvPr>
            <p:ph type="subTitle" sz="quarter" idx="4294967295" hasCustomPrompt="1"/>
          </p:nvPr>
        </p:nvSpPr>
        <p:spPr>
          <a:xfrm>
            <a:off x="1524003" y="2199516"/>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1 </a:t>
            </a:r>
          </a:p>
        </p:txBody>
      </p:sp>
      <p:sp>
        <p:nvSpPr>
          <p:cNvPr id="9" name="Espace réservé du texte 22">
            <a:extLst>
              <a:ext uri="{FF2B5EF4-FFF2-40B4-BE49-F238E27FC236}">
                <a16:creationId xmlns:a16="http://schemas.microsoft.com/office/drawing/2014/main" id="{D726BB77-3EE1-2562-168A-BE29F2CB0AF3}"/>
              </a:ext>
            </a:extLst>
          </p:cNvPr>
          <p:cNvSpPr txBox="1">
            <a:spLocks noGrp="1"/>
          </p:cNvSpPr>
          <p:nvPr>
            <p:ph type="body" sz="quarter" idx="4294967295" hasCustomPrompt="1"/>
          </p:nvPr>
        </p:nvSpPr>
        <p:spPr>
          <a:xfrm>
            <a:off x="1524003" y="3044220"/>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2 </a:t>
            </a:r>
          </a:p>
        </p:txBody>
      </p:sp>
      <p:sp>
        <p:nvSpPr>
          <p:cNvPr id="10" name="Espace réservé du texte 24">
            <a:extLst>
              <a:ext uri="{FF2B5EF4-FFF2-40B4-BE49-F238E27FC236}">
                <a16:creationId xmlns:a16="http://schemas.microsoft.com/office/drawing/2014/main" id="{06CBE192-305D-1357-8D97-CB630E60FD10}"/>
              </a:ext>
            </a:extLst>
          </p:cNvPr>
          <p:cNvSpPr txBox="1">
            <a:spLocks noGrp="1"/>
          </p:cNvSpPr>
          <p:nvPr>
            <p:ph type="body" sz="quarter" idx="4294967295" hasCustomPrompt="1"/>
          </p:nvPr>
        </p:nvSpPr>
        <p:spPr>
          <a:xfrm>
            <a:off x="1524003" y="3908365"/>
            <a:ext cx="4572000"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3 </a:t>
            </a:r>
          </a:p>
        </p:txBody>
      </p:sp>
      <p:sp>
        <p:nvSpPr>
          <p:cNvPr id="11" name="Espace réservé du texte 26">
            <a:extLst>
              <a:ext uri="{FF2B5EF4-FFF2-40B4-BE49-F238E27FC236}">
                <a16:creationId xmlns:a16="http://schemas.microsoft.com/office/drawing/2014/main" id="{30AF9F0E-CE6A-0D47-0DC4-358471F86E89}"/>
              </a:ext>
            </a:extLst>
          </p:cNvPr>
          <p:cNvSpPr txBox="1">
            <a:spLocks noGrp="1"/>
          </p:cNvSpPr>
          <p:nvPr>
            <p:ph type="body" sz="quarter" idx="4294967295" hasCustomPrompt="1"/>
          </p:nvPr>
        </p:nvSpPr>
        <p:spPr>
          <a:xfrm>
            <a:off x="1524003" y="4813749"/>
            <a:ext cx="4572000"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4 </a:t>
            </a:r>
          </a:p>
        </p:txBody>
      </p:sp>
      <p:sp>
        <p:nvSpPr>
          <p:cNvPr id="16" name="Espace réservé du pied de page 4">
            <a:extLst>
              <a:ext uri="{FF2B5EF4-FFF2-40B4-BE49-F238E27FC236}">
                <a16:creationId xmlns:a16="http://schemas.microsoft.com/office/drawing/2014/main" id="{7F4F3B01-C98B-31E1-2862-E29FAAE23E61}"/>
              </a:ext>
            </a:extLst>
          </p:cNvPr>
          <p:cNvSpPr txBox="1">
            <a:spLocks noGrp="1"/>
          </p:cNvSpPr>
          <p:nvPr>
            <p:ph type="ftr" sz="quarter" idx="9"/>
          </p:nvPr>
        </p:nvSpPr>
        <p:spPr>
          <a:xfrm>
            <a:off x="896019" y="6356351"/>
            <a:ext cx="8439200" cy="365129"/>
          </a:xfrm>
        </p:spPr>
        <p:txBody>
          <a:bodyPr/>
          <a:lstStyle>
            <a:lvl1pPr>
              <a:defRPr/>
            </a:lvl1pPr>
            <a:lvl2pPr>
              <a:defRPr/>
            </a:lvl2pPr>
          </a:lstStyle>
          <a:p>
            <a:pPr lvl="0"/>
            <a:r>
              <a:rPr lang="en-US"/>
              <a:t>Funded by the European Union.  </a:t>
            </a:r>
            <a:endParaRPr lang="fr-FR"/>
          </a:p>
        </p:txBody>
      </p:sp>
      <p:sp>
        <p:nvSpPr>
          <p:cNvPr id="19" name="Espace réservé du numéro de diapositive 4">
            <a:extLst>
              <a:ext uri="{FF2B5EF4-FFF2-40B4-BE49-F238E27FC236}">
                <a16:creationId xmlns:a16="http://schemas.microsoft.com/office/drawing/2014/main" id="{67D46C9F-62D6-8762-C3EC-35A5E265A2CD}"/>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a:t>
            </a:fld>
            <a:endParaRPr lang="fr-FR"/>
          </a:p>
        </p:txBody>
      </p:sp>
      <p:sp>
        <p:nvSpPr>
          <p:cNvPr id="3" name="Espace réservé du texte 22">
            <a:extLst>
              <a:ext uri="{FF2B5EF4-FFF2-40B4-BE49-F238E27FC236}">
                <a16:creationId xmlns:a16="http://schemas.microsoft.com/office/drawing/2014/main" id="{89461959-6716-3408-2305-30AABC1D98F9}"/>
              </a:ext>
            </a:extLst>
          </p:cNvPr>
          <p:cNvSpPr txBox="1">
            <a:spLocks noGrp="1"/>
          </p:cNvSpPr>
          <p:nvPr>
            <p:ph type="body" sz="quarter" idx="4294967295" hasCustomPrompt="1"/>
          </p:nvPr>
        </p:nvSpPr>
        <p:spPr>
          <a:xfrm>
            <a:off x="6291535" y="3044220"/>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rgbClr val="A3E7FC"/>
                </a:solidFill>
                <a:uFillTx/>
                <a:latin typeface="Arial" pitchFamily="34"/>
                <a:cs typeface="Arial" pitchFamily="34"/>
              </a:defRPr>
            </a:lvl1pPr>
          </a:lstStyle>
          <a:p>
            <a:r>
              <a:rPr lang="en-US"/>
              <a:t>Time</a:t>
            </a:r>
          </a:p>
        </p:txBody>
      </p:sp>
      <p:sp>
        <p:nvSpPr>
          <p:cNvPr id="7" name="Espace réservé du texte 24">
            <a:extLst>
              <a:ext uri="{FF2B5EF4-FFF2-40B4-BE49-F238E27FC236}">
                <a16:creationId xmlns:a16="http://schemas.microsoft.com/office/drawing/2014/main" id="{905FF8D6-7096-49FE-3B23-F75D08D5FCD9}"/>
              </a:ext>
            </a:extLst>
          </p:cNvPr>
          <p:cNvSpPr txBox="1">
            <a:spLocks noGrp="1"/>
          </p:cNvSpPr>
          <p:nvPr>
            <p:ph type="body" sz="quarter" idx="4294967295" hasCustomPrompt="1"/>
          </p:nvPr>
        </p:nvSpPr>
        <p:spPr>
          <a:xfrm>
            <a:off x="6291535" y="3908365"/>
            <a:ext cx="4376462"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rgbClr val="A3E7FC"/>
                </a:solidFill>
                <a:uFillTx/>
                <a:latin typeface="Arial" pitchFamily="34"/>
                <a:cs typeface="Arial" pitchFamily="34"/>
              </a:defRPr>
            </a:lvl1pPr>
          </a:lstStyle>
          <a:p>
            <a:r>
              <a:rPr lang="en-US"/>
              <a:t>Time</a:t>
            </a:r>
          </a:p>
        </p:txBody>
      </p:sp>
      <p:sp>
        <p:nvSpPr>
          <p:cNvPr id="17" name="Espace réservé du texte 26">
            <a:extLst>
              <a:ext uri="{FF2B5EF4-FFF2-40B4-BE49-F238E27FC236}">
                <a16:creationId xmlns:a16="http://schemas.microsoft.com/office/drawing/2014/main" id="{E5DCE220-D5C2-8C22-CAE1-61A880B1DB98}"/>
              </a:ext>
            </a:extLst>
          </p:cNvPr>
          <p:cNvSpPr txBox="1">
            <a:spLocks noGrp="1"/>
          </p:cNvSpPr>
          <p:nvPr>
            <p:ph type="body" sz="quarter" idx="4294967295" hasCustomPrompt="1"/>
          </p:nvPr>
        </p:nvSpPr>
        <p:spPr>
          <a:xfrm>
            <a:off x="6291535" y="4813749"/>
            <a:ext cx="4376462"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rgbClr val="A3E7FC"/>
                </a:solidFill>
                <a:uFillTx/>
                <a:latin typeface="Arial" pitchFamily="34"/>
                <a:cs typeface="Arial" pitchFamily="34"/>
              </a:defRPr>
            </a:lvl1pPr>
          </a:lstStyle>
          <a:p>
            <a:r>
              <a:rPr lang="en-US"/>
              <a:t>Time</a:t>
            </a:r>
          </a:p>
        </p:txBody>
      </p:sp>
      <p:sp>
        <p:nvSpPr>
          <p:cNvPr id="18" name="Espace réservé du texte 22">
            <a:extLst>
              <a:ext uri="{FF2B5EF4-FFF2-40B4-BE49-F238E27FC236}">
                <a16:creationId xmlns:a16="http://schemas.microsoft.com/office/drawing/2014/main" id="{AE6EDA9B-D772-953A-C7A1-F844EC915B71}"/>
              </a:ext>
            </a:extLst>
          </p:cNvPr>
          <p:cNvSpPr txBox="1">
            <a:spLocks noGrp="1"/>
          </p:cNvSpPr>
          <p:nvPr>
            <p:ph type="body" sz="quarter" idx="4294967295" hasCustomPrompt="1"/>
          </p:nvPr>
        </p:nvSpPr>
        <p:spPr>
          <a:xfrm>
            <a:off x="6291535" y="2208141"/>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rgbClr val="A3E7FC"/>
                </a:solidFill>
                <a:uFillTx/>
                <a:latin typeface="Arial" pitchFamily="34"/>
                <a:cs typeface="Arial" pitchFamily="34"/>
              </a:defRPr>
            </a:lvl1pPr>
          </a:lstStyle>
          <a:p>
            <a:r>
              <a:rPr lang="en-US"/>
              <a:t>Time</a:t>
            </a:r>
          </a:p>
        </p:txBody>
      </p:sp>
    </p:spTree>
    <p:extLst>
      <p:ext uri="{BB962C8B-B14F-4D97-AF65-F5344CB8AC3E}">
        <p14:creationId xmlns:p14="http://schemas.microsoft.com/office/powerpoint/2010/main" val="310782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ark background- empty ">
    <p:bg>
      <p:bgPr>
        <a:solidFill>
          <a:schemeClr val="accent2"/>
        </a:solidFill>
        <a:effectLst/>
      </p:bgPr>
    </p:bg>
    <p:spTree>
      <p:nvGrpSpPr>
        <p:cNvPr id="1" name=""/>
        <p:cNvGrpSpPr/>
        <p:nvPr/>
      </p:nvGrpSpPr>
      <p:grpSpPr>
        <a:xfrm>
          <a:off x="0" y="0"/>
          <a:ext cx="0" cy="0"/>
          <a:chOff x="0" y="0"/>
          <a:chExt cx="0" cy="0"/>
        </a:xfrm>
      </p:grpSpPr>
      <p:sp>
        <p:nvSpPr>
          <p:cNvPr id="23" name="Espace réservé du numéro de diapositive 6">
            <a:extLst>
              <a:ext uri="{FF2B5EF4-FFF2-40B4-BE49-F238E27FC236}">
                <a16:creationId xmlns:a16="http://schemas.microsoft.com/office/drawing/2014/main" id="{A9EDDAFD-3F9C-F9A1-7E13-BFAD0BF24AAD}"/>
              </a:ext>
            </a:extLst>
          </p:cNvPr>
          <p:cNvSpPr txBox="1">
            <a:spLocks noGrp="1"/>
          </p:cNvSpPr>
          <p:nvPr>
            <p:ph type="sldNum" sz="quarter" idx="8"/>
          </p:nvPr>
        </p:nvSpPr>
        <p:spPr>
          <a:xfrm>
            <a:off x="10677235" y="6356351"/>
            <a:ext cx="676567" cy="365129"/>
          </a:xfrm>
        </p:spPr>
        <p:txBody>
          <a:bodyPr/>
          <a:lstStyle>
            <a:lvl1pPr>
              <a:defRPr>
                <a:solidFill>
                  <a:schemeClr val="bg1"/>
                </a:solidFill>
              </a:defRPr>
            </a:lvl1pPr>
          </a:lstStyle>
          <a:p>
            <a:fld id="{42B7534E-0BC6-4574-BF60-77E82FB9C197}" type="slidenum">
              <a:rPr lang="fr-FR" smtClean="0"/>
              <a:pPr/>
              <a:t>‹#›</a:t>
            </a:fld>
            <a:endParaRPr lang="fr-FR"/>
          </a:p>
        </p:txBody>
      </p:sp>
      <p:pic>
        <p:nvPicPr>
          <p:cNvPr id="3" name="Image 2" descr="Une image contenant Graphique, Police, graphisme, symbole&#10;&#10;Description générée automatiquement">
            <a:extLst>
              <a:ext uri="{FF2B5EF4-FFF2-40B4-BE49-F238E27FC236}">
                <a16:creationId xmlns:a16="http://schemas.microsoft.com/office/drawing/2014/main" id="{C03CEE65-3668-FB2D-2CDE-2E9FE53F8279}"/>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29099" t="30248" r="30304" b="30227"/>
          <a:stretch/>
        </p:blipFill>
        <p:spPr>
          <a:xfrm>
            <a:off x="9069859" y="3113904"/>
            <a:ext cx="3122142" cy="3039762"/>
          </a:xfrm>
          <a:prstGeom prst="rect">
            <a:avLst/>
          </a:prstGeom>
        </p:spPr>
      </p:pic>
      <p:pic>
        <p:nvPicPr>
          <p:cNvPr id="18" name="Picture 7">
            <a:extLst>
              <a:ext uri="{FF2B5EF4-FFF2-40B4-BE49-F238E27FC236}">
                <a16:creationId xmlns:a16="http://schemas.microsoft.com/office/drawing/2014/main" id="{A60A5E99-24A1-05BA-E316-AB0C62DF5E90}"/>
              </a:ext>
            </a:extLst>
          </p:cNvPr>
          <p:cNvPicPr>
            <a:picLocks noChangeAspect="1"/>
          </p:cNvPicPr>
          <p:nvPr userDrawn="1"/>
        </p:nvPicPr>
        <p:blipFill>
          <a:blip r:embed="rId3">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sp>
        <p:nvSpPr>
          <p:cNvPr id="20" name="Espace réservé du pied de page 4">
            <a:extLst>
              <a:ext uri="{FF2B5EF4-FFF2-40B4-BE49-F238E27FC236}">
                <a16:creationId xmlns:a16="http://schemas.microsoft.com/office/drawing/2014/main" id="{21410211-BD59-BAC3-59B7-845099AD3673}"/>
              </a:ext>
            </a:extLst>
          </p:cNvPr>
          <p:cNvSpPr txBox="1">
            <a:spLocks noGrp="1"/>
          </p:cNvSpPr>
          <p:nvPr>
            <p:ph type="ftr" sz="quarter" idx="9"/>
          </p:nvPr>
        </p:nvSpPr>
        <p:spPr>
          <a:xfrm>
            <a:off x="896020" y="6383128"/>
            <a:ext cx="8439199" cy="365129"/>
          </a:xfrm>
        </p:spPr>
        <p:txBody>
          <a:bodyPr/>
          <a:lstStyle>
            <a:lvl1pPr>
              <a:defRPr>
                <a:solidFill>
                  <a:srgbClr val="FFFFFF"/>
                </a:solidFill>
              </a:defRPr>
            </a:lvl1pPr>
            <a:lvl2pPr>
              <a:defRPr>
                <a:solidFill>
                  <a:srgbClr val="FFFFFF"/>
                </a:solidFill>
              </a:defRPr>
            </a:lvl2pPr>
          </a:lstStyle>
          <a:p>
            <a:pPr lvl="0"/>
            <a:r>
              <a:rPr lang="en-US"/>
              <a:t>Funded by the European Union.  </a:t>
            </a:r>
            <a:endParaRPr lang="fr-FR"/>
          </a:p>
        </p:txBody>
      </p:sp>
      <p:pic>
        <p:nvPicPr>
          <p:cNvPr id="21" name="Image 7" descr="Une image contenant fleur&#10;&#10;Description générée automatiquement">
            <a:extLst>
              <a:ext uri="{FF2B5EF4-FFF2-40B4-BE49-F238E27FC236}">
                <a16:creationId xmlns:a16="http://schemas.microsoft.com/office/drawing/2014/main" id="{7D6FA203-B86C-64F6-A776-BD6ABE946544}"/>
              </a:ext>
            </a:extLst>
          </p:cNvPr>
          <p:cNvPicPr>
            <a:picLocks noChangeAspect="1"/>
          </p:cNvPicPr>
          <p:nvPr userDrawn="1"/>
        </p:nvPicPr>
        <p:blipFill>
          <a:blip r:embed="rId4"/>
          <a:stretch>
            <a:fillRect/>
          </a:stretch>
        </p:blipFill>
        <p:spPr>
          <a:xfrm rot="10799991" flipH="1">
            <a:off x="539148" y="6356351"/>
            <a:ext cx="356872" cy="238758"/>
          </a:xfrm>
          <a:prstGeom prst="rect">
            <a:avLst/>
          </a:prstGeom>
          <a:noFill/>
          <a:ln cap="flat">
            <a:noFill/>
          </a:ln>
        </p:spPr>
      </p:pic>
    </p:spTree>
    <p:extLst>
      <p:ext uri="{BB962C8B-B14F-4D97-AF65-F5344CB8AC3E}">
        <p14:creationId xmlns:p14="http://schemas.microsoft.com/office/powerpoint/2010/main" val="579877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f the presentation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0A3F5C-C2AF-3515-9D5F-88E7D005897C}"/>
              </a:ext>
            </a:extLst>
          </p:cNvPr>
          <p:cNvSpPr/>
          <p:nvPr userDrawn="1"/>
        </p:nvSpPr>
        <p:spPr>
          <a:xfrm>
            <a:off x="0" y="1"/>
            <a:ext cx="12192000" cy="1581150"/>
          </a:xfrm>
          <a:prstGeom prst="rect">
            <a:avLst/>
          </a:prstGeom>
          <a:solidFill>
            <a:srgbClr val="FFA4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4">
            <a:extLst>
              <a:ext uri="{FF2B5EF4-FFF2-40B4-BE49-F238E27FC236}">
                <a16:creationId xmlns:a16="http://schemas.microsoft.com/office/drawing/2014/main" id="{1C363379-28FD-7DD0-80A1-F4844668E845}"/>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a:t>
            </a:fld>
            <a:endParaRPr lang="fr-FR"/>
          </a:p>
        </p:txBody>
      </p:sp>
      <p:sp>
        <p:nvSpPr>
          <p:cNvPr id="14" name="Espace réservé du contenu 5">
            <a:extLst>
              <a:ext uri="{FF2B5EF4-FFF2-40B4-BE49-F238E27FC236}">
                <a16:creationId xmlns:a16="http://schemas.microsoft.com/office/drawing/2014/main" id="{8559DAD4-DC58-2019-295D-F51271E11E30}"/>
              </a:ext>
            </a:extLst>
          </p:cNvPr>
          <p:cNvSpPr>
            <a:spLocks noGrp="1"/>
          </p:cNvSpPr>
          <p:nvPr>
            <p:ph sz="quarter" idx="12" hasCustomPrompt="1"/>
          </p:nvPr>
        </p:nvSpPr>
        <p:spPr>
          <a:xfrm>
            <a:off x="612559" y="1911350"/>
            <a:ext cx="10066943" cy="4203700"/>
          </a:xfrm>
          <a:prstGeom prst="rect">
            <a:avLst/>
          </a:prstGeo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r-FR" err="1"/>
              <a:t>Heading</a:t>
            </a:r>
            <a:r>
              <a:rPr lang="fr-FR"/>
              <a:t> 1</a:t>
            </a:r>
          </a:p>
          <a:p>
            <a:pPr lvl="1"/>
            <a:r>
              <a:rPr lang="fr-FR" err="1"/>
              <a:t>Heading</a:t>
            </a:r>
            <a:r>
              <a:rPr lang="fr-FR"/>
              <a:t> 2</a:t>
            </a:r>
          </a:p>
          <a:p>
            <a:pPr lvl="2"/>
            <a:r>
              <a:rPr lang="fr-FR" err="1"/>
              <a:t>Heading</a:t>
            </a:r>
            <a:r>
              <a:rPr lang="fr-FR"/>
              <a:t> 3</a:t>
            </a:r>
          </a:p>
          <a:p>
            <a:pPr lvl="3"/>
            <a:r>
              <a:rPr lang="fr-FR"/>
              <a:t>Bullet point 1</a:t>
            </a:r>
          </a:p>
          <a:p>
            <a:pPr lvl="3"/>
            <a:r>
              <a:rPr lang="fr-FR"/>
              <a:t>Bullet point 2</a:t>
            </a:r>
          </a:p>
        </p:txBody>
      </p:sp>
      <p:sp>
        <p:nvSpPr>
          <p:cNvPr id="4" name="Titre 1">
            <a:extLst>
              <a:ext uri="{FF2B5EF4-FFF2-40B4-BE49-F238E27FC236}">
                <a16:creationId xmlns:a16="http://schemas.microsoft.com/office/drawing/2014/main" id="{2DADEAB7-2758-7155-9425-6D086959FB7C}"/>
              </a:ext>
            </a:extLst>
          </p:cNvPr>
          <p:cNvSpPr>
            <a:spLocks noGrp="1"/>
          </p:cNvSpPr>
          <p:nvPr>
            <p:ph type="title" hasCustomPrompt="1"/>
          </p:nvPr>
        </p:nvSpPr>
        <p:spPr>
          <a:xfrm>
            <a:off x="1518083" y="365126"/>
            <a:ext cx="7306322" cy="743455"/>
          </a:xfrm>
          <a:noFill/>
        </p:spPr>
        <p:txBody>
          <a:bodyPr/>
          <a:lstStyle>
            <a:lvl1pPr>
              <a:defRPr>
                <a:solidFill>
                  <a:schemeClr val="bg1"/>
                </a:solidFill>
              </a:defRPr>
            </a:lvl1pPr>
          </a:lstStyle>
          <a:p>
            <a:r>
              <a:rPr lang="fr-FR" err="1"/>
              <a:t>Add</a:t>
            </a:r>
            <a:r>
              <a:rPr lang="fr-FR"/>
              <a:t> </a:t>
            </a:r>
            <a:r>
              <a:rPr lang="fr-FR" err="1"/>
              <a:t>title</a:t>
            </a:r>
            <a:endParaRPr lang="fr-FR"/>
          </a:p>
        </p:txBody>
      </p:sp>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pic>
        <p:nvPicPr>
          <p:cNvPr id="17" name="Picture 7">
            <a:extLst>
              <a:ext uri="{FF2B5EF4-FFF2-40B4-BE49-F238E27FC236}">
                <a16:creationId xmlns:a16="http://schemas.microsoft.com/office/drawing/2014/main" id="{D1D7F6DE-A95F-31D6-ED91-15558FF37FD8}"/>
              </a:ext>
            </a:extLst>
          </p:cNvPr>
          <p:cNvPicPr>
            <a:picLocks noChangeAspect="1"/>
          </p:cNvPicPr>
          <p:nvPr userDrawn="1"/>
        </p:nvPicPr>
        <p:blipFill>
          <a:blip r:embed="rId3">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spTree>
    <p:extLst>
      <p:ext uri="{BB962C8B-B14F-4D97-AF65-F5344CB8AC3E}">
        <p14:creationId xmlns:p14="http://schemas.microsoft.com/office/powerpoint/2010/main" val="3403929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background- text and image">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64CDE3F8-7F39-839B-347B-2ECA79A46C4F}"/>
              </a:ext>
            </a:extLst>
          </p:cNvPr>
          <p:cNvSpPr txBox="1">
            <a:spLocks noGrp="1"/>
          </p:cNvSpPr>
          <p:nvPr>
            <p:ph type="sldNum" sz="quarter" idx="8"/>
          </p:nvPr>
        </p:nvSpPr>
        <p:spPr/>
        <p:txBody>
          <a:bodyPr/>
          <a:lstStyle>
            <a:lvl1pPr>
              <a:defRPr/>
            </a:lvl1pPr>
          </a:lstStyle>
          <a:p>
            <a:pPr lvl="0"/>
            <a:fld id="{D0D516E0-7ACD-4B38-95FE-07992A4490E2}" type="slidenum">
              <a:t>‹#›</a:t>
            </a:fld>
            <a:endParaRPr lang="fr-FR"/>
          </a:p>
        </p:txBody>
      </p:sp>
      <p:sp>
        <p:nvSpPr>
          <p:cNvPr id="6" name="Espace réservé du texte 8">
            <a:extLst>
              <a:ext uri="{FF2B5EF4-FFF2-40B4-BE49-F238E27FC236}">
                <a16:creationId xmlns:a16="http://schemas.microsoft.com/office/drawing/2014/main" id="{AFF69EDF-F6DB-7F3C-E2F6-E6F4A8357E8B}"/>
              </a:ext>
            </a:extLst>
          </p:cNvPr>
          <p:cNvSpPr txBox="1">
            <a:spLocks noGrp="1"/>
          </p:cNvSpPr>
          <p:nvPr>
            <p:ph type="body" sz="quarter" idx="4294967295" hasCustomPrompt="1"/>
          </p:nvPr>
        </p:nvSpPr>
        <p:spPr>
          <a:xfrm>
            <a:off x="612559" y="1589103"/>
            <a:ext cx="3639845" cy="4545367"/>
          </a:xfrm>
          <a:prstGeom prst="rect">
            <a:avLst/>
          </a:prstGeom>
          <a:noFill/>
          <a:ln>
            <a:noFill/>
          </a:ln>
        </p:spPr>
        <p:txBody>
          <a:bodyPr vert="horz" wrap="square" lIns="91440" tIns="45720" rIns="91440" bIns="45720" anchor="t" anchorCtr="0" compatLnSpc="1">
            <a:noAutofit/>
          </a:bodyPr>
          <a:lstStyle>
            <a:lvl1pPr marL="1371600" marR="0" lvl="3" indent="0" fontAlgn="auto">
              <a:spcBef>
                <a:spcPts val="500"/>
              </a:spcBef>
              <a:spcAft>
                <a:spcPts val="0"/>
              </a:spcAft>
              <a:buNone/>
              <a:tabLst/>
              <a:defRPr lang="fr-FR" sz="1800" b="0" i="0" u="none" strike="noStrike" cap="none" spc="0" baseline="0">
                <a:solidFill>
                  <a:schemeClr val="bg1"/>
                </a:solidFill>
                <a:uFillTx/>
                <a:latin typeface="Arial" pitchFamily="34"/>
                <a:cs typeface="Arial" pitchFamily="34"/>
              </a:defRPr>
            </a:lvl1pPr>
          </a:lstStyle>
          <a:p>
            <a:pPr lvl="0"/>
            <a:r>
              <a:rPr lang="fr-FR" err="1"/>
              <a:t>Add</a:t>
            </a:r>
            <a:r>
              <a:rPr lang="fr-FR"/>
              <a:t> </a:t>
            </a:r>
            <a:r>
              <a:rPr lang="fr-FR" err="1"/>
              <a:t>text</a:t>
            </a:r>
            <a:endParaRPr lang="fr-FR"/>
          </a:p>
        </p:txBody>
      </p:sp>
      <p:sp>
        <p:nvSpPr>
          <p:cNvPr id="7" name="Espace réservé pour une image  10">
            <a:extLst>
              <a:ext uri="{FF2B5EF4-FFF2-40B4-BE49-F238E27FC236}">
                <a16:creationId xmlns:a16="http://schemas.microsoft.com/office/drawing/2014/main" id="{EF4AF18F-8346-FF01-5AA5-3D5680E06D38}"/>
              </a:ext>
            </a:extLst>
          </p:cNvPr>
          <p:cNvSpPr txBox="1">
            <a:spLocks noGrp="1"/>
          </p:cNvSpPr>
          <p:nvPr>
            <p:ph type="pic" sz="quarter" idx="4294967295" hasCustomPrompt="1"/>
          </p:nvPr>
        </p:nvSpPr>
        <p:spPr>
          <a:xfrm>
            <a:off x="5166804" y="1589103"/>
            <a:ext cx="5510431" cy="454536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SzPct val="100000"/>
              <a:buFont typeface="Arial" pitchFamily="34"/>
              <a:buNone/>
              <a:tabLst/>
              <a:defRPr lang="fr-FR" sz="1800" b="0" i="0" u="none" strike="noStrike" cap="none" spc="0" baseline="0">
                <a:solidFill>
                  <a:schemeClr val="bg1"/>
                </a:solidFill>
                <a:uFillTx/>
                <a:latin typeface="Arial" panose="020B0604020202020204" pitchFamily="34" charset="0"/>
                <a:cs typeface="Arial" panose="020B0604020202020204" pitchFamily="34" charset="0"/>
              </a:defRPr>
            </a:lvl1pPr>
          </a:lstStyle>
          <a:p>
            <a:pPr lvl="0"/>
            <a:r>
              <a:rPr lang="en-US"/>
              <a:t>Add image</a:t>
            </a:r>
            <a:endParaRPr lang="fr-FR"/>
          </a:p>
        </p:txBody>
      </p:sp>
      <p:sp>
        <p:nvSpPr>
          <p:cNvPr id="8" name="Espace réservé du pied de page 4">
            <a:extLst>
              <a:ext uri="{FF2B5EF4-FFF2-40B4-BE49-F238E27FC236}">
                <a16:creationId xmlns:a16="http://schemas.microsoft.com/office/drawing/2014/main" id="{606E8712-3AF9-96E3-AD42-D1FE5F8EF111}"/>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4" name="Titre 1">
            <a:extLst>
              <a:ext uri="{FF2B5EF4-FFF2-40B4-BE49-F238E27FC236}">
                <a16:creationId xmlns:a16="http://schemas.microsoft.com/office/drawing/2014/main" id="{38241AEC-763D-6723-3308-FE4AE05C75CE}"/>
              </a:ext>
            </a:extLst>
          </p:cNvPr>
          <p:cNvSpPr>
            <a:spLocks noGrp="1"/>
          </p:cNvSpPr>
          <p:nvPr>
            <p:ph type="title" hasCustomPrompt="1"/>
          </p:nvPr>
        </p:nvSpPr>
        <p:spPr>
          <a:xfrm>
            <a:off x="1526959" y="365126"/>
            <a:ext cx="7279690" cy="780093"/>
          </a:xfrm>
          <a:noFill/>
        </p:spPr>
        <p:txBody>
          <a:bodyPr/>
          <a:lstStyle>
            <a:lvl1pPr>
              <a:defRPr>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2982827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background- two text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157DFE-076F-C613-DBE7-8A583053A5CF}"/>
              </a:ext>
            </a:extLst>
          </p:cNvPr>
          <p:cNvSpPr/>
          <p:nvPr userDrawn="1"/>
        </p:nvSpPr>
        <p:spPr>
          <a:xfrm>
            <a:off x="0" y="0"/>
            <a:ext cx="12192000" cy="1609725"/>
          </a:xfrm>
          <a:prstGeom prst="rect">
            <a:avLst/>
          </a:prstGeom>
          <a:solidFill>
            <a:srgbClr val="FFA4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2">
            <a:extLst>
              <a:ext uri="{FF2B5EF4-FFF2-40B4-BE49-F238E27FC236}">
                <a16:creationId xmlns:a16="http://schemas.microsoft.com/office/drawing/2014/main" id="{DFC40283-10B5-9A31-673D-5810089A8EBC}"/>
              </a:ext>
            </a:extLst>
          </p:cNvPr>
          <p:cNvSpPr txBox="1">
            <a:spLocks noGrp="1"/>
          </p:cNvSpPr>
          <p:nvPr>
            <p:ph type="body" sz="quarter" idx="4294967295" hasCustomPrompt="1"/>
          </p:nvPr>
        </p:nvSpPr>
        <p:spPr>
          <a:xfrm>
            <a:off x="636103" y="1823021"/>
            <a:ext cx="4592846" cy="634657"/>
          </a:xfrm>
          <a:prstGeom prst="rect">
            <a:avLst/>
          </a:prstGeom>
          <a:noFill/>
          <a:ln>
            <a:noFill/>
          </a:ln>
        </p:spPr>
        <p:txBody>
          <a:bodyPr vert="horz" wrap="square" lIns="91440" tIns="45720" rIns="91440" bIns="45720" anchor="b" anchorCtr="0" compatLnSpc="1">
            <a:noAutofit/>
          </a:bodyPr>
          <a:lstStyle>
            <a:lvl1pPr marL="0" marR="0" lvl="0" indent="0" algn="l" fontAlgn="auto">
              <a:spcAft>
                <a:spcPts val="0"/>
              </a:spcAft>
              <a:buNone/>
              <a:tabLst/>
              <a:defRPr lang="fr-FR" sz="2400" b="1" i="0" u="none" strike="noStrike" cap="none" spc="0" baseline="0">
                <a:solidFill>
                  <a:srgbClr val="A3E7FC"/>
                </a:solidFill>
                <a:uFillTx/>
                <a:latin typeface="Arial Nova" panose="020B0504020202020204" pitchFamily="34" charset="0"/>
              </a:defRPr>
            </a:lvl1pPr>
          </a:lstStyle>
          <a:p>
            <a:pPr lvl="0"/>
            <a:r>
              <a:rPr lang="fr-FR" err="1"/>
              <a:t>Heading</a:t>
            </a:r>
            <a:r>
              <a:rPr lang="fr-FR"/>
              <a:t> </a:t>
            </a:r>
          </a:p>
        </p:txBody>
      </p:sp>
      <p:sp>
        <p:nvSpPr>
          <p:cNvPr id="3" name="Espace réservé du pied de page 7">
            <a:extLst>
              <a:ext uri="{FF2B5EF4-FFF2-40B4-BE49-F238E27FC236}">
                <a16:creationId xmlns:a16="http://schemas.microsoft.com/office/drawing/2014/main" id="{77D55721-9271-924A-865A-BE2040323452}"/>
              </a:ext>
            </a:extLst>
          </p:cNvPr>
          <p:cNvSpPr txBox="1">
            <a:spLocks noGrp="1"/>
          </p:cNvSpPr>
          <p:nvPr>
            <p:ph type="ftr" sz="quarter" idx="9"/>
          </p:nvPr>
        </p:nvSpPr>
        <p:spPr>
          <a:xfrm>
            <a:off x="869619" y="6356351"/>
            <a:ext cx="8360434" cy="365129"/>
          </a:xfrm>
        </p:spPr>
        <p:txBody>
          <a:bodyPr/>
          <a:lstStyle>
            <a:lvl1pPr>
              <a:defRPr/>
            </a:lvl1pPr>
          </a:lstStyle>
          <a:p>
            <a:pPr lvl="0"/>
            <a:r>
              <a:rPr lang="en-US"/>
              <a:t>Funded by the European Union.  </a:t>
            </a:r>
            <a:endParaRPr lang="fr-FR"/>
          </a:p>
        </p:txBody>
      </p:sp>
      <p:sp>
        <p:nvSpPr>
          <p:cNvPr id="4" name="Espace réservé du numéro de diapositive 8">
            <a:extLst>
              <a:ext uri="{FF2B5EF4-FFF2-40B4-BE49-F238E27FC236}">
                <a16:creationId xmlns:a16="http://schemas.microsoft.com/office/drawing/2014/main" id="{1D337540-F653-5F7C-26D9-F8391D5A0C45}"/>
              </a:ext>
            </a:extLst>
          </p:cNvPr>
          <p:cNvSpPr txBox="1">
            <a:spLocks noGrp="1"/>
          </p:cNvSpPr>
          <p:nvPr>
            <p:ph type="sldNum" sz="quarter" idx="8"/>
          </p:nvPr>
        </p:nvSpPr>
        <p:spPr/>
        <p:txBody>
          <a:bodyPr/>
          <a:lstStyle>
            <a:lvl1pPr>
              <a:defRPr/>
            </a:lvl1pPr>
          </a:lstStyle>
          <a:p>
            <a:pPr lvl="0"/>
            <a:fld id="{F75ADCAF-4C7E-4A8C-96F7-3A94A56C39AE}" type="slidenum">
              <a:t>‹#›</a:t>
            </a:fld>
            <a:endParaRPr lang="fr-FR"/>
          </a:p>
        </p:txBody>
      </p:sp>
      <p:sp>
        <p:nvSpPr>
          <p:cNvPr id="7" name="Espace réservé du texte 2">
            <a:extLst>
              <a:ext uri="{FF2B5EF4-FFF2-40B4-BE49-F238E27FC236}">
                <a16:creationId xmlns:a16="http://schemas.microsoft.com/office/drawing/2014/main" id="{791D0975-2094-3380-D702-DDFFD94326A0}"/>
              </a:ext>
            </a:extLst>
          </p:cNvPr>
          <p:cNvSpPr txBox="1">
            <a:spLocks noGrp="1"/>
          </p:cNvSpPr>
          <p:nvPr>
            <p:ph type="body" sz="quarter" idx="4294967295" hasCustomPrompt="1"/>
          </p:nvPr>
        </p:nvSpPr>
        <p:spPr>
          <a:xfrm>
            <a:off x="6172200" y="1821636"/>
            <a:ext cx="4505036" cy="634657"/>
          </a:xfrm>
          <a:prstGeom prst="rect">
            <a:avLst/>
          </a:prstGeom>
          <a:noFill/>
          <a:ln>
            <a:noFill/>
          </a:ln>
        </p:spPr>
        <p:txBody>
          <a:bodyPr vert="horz" wrap="square" lIns="91440" tIns="45720" rIns="91440" bIns="45720" anchor="b" anchorCtr="0" compatLnSpc="1">
            <a:noAutofit/>
          </a:bodyPr>
          <a:lstStyle>
            <a:lvl1pPr marL="0" marR="0" lvl="0" indent="0" algn="ctr" fontAlgn="auto">
              <a:spcAft>
                <a:spcPts val="0"/>
              </a:spcAft>
              <a:buNone/>
              <a:tabLst/>
              <a:defRPr lang="fr-FR" sz="2400" b="1" i="0" u="none" strike="noStrike" kern="1200" cap="none" spc="0" baseline="0" dirty="0">
                <a:solidFill>
                  <a:srgbClr val="A3E7FC"/>
                </a:solidFill>
                <a:uFillTx/>
                <a:latin typeface="Arial Nova" panose="020B05040202020202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Font typeface="Arial" panose="020B0604020202020204" pitchFamily="34" charset="0"/>
              <a:buNone/>
              <a:tabLst/>
            </a:pPr>
            <a:r>
              <a:rPr lang="fr-FR" err="1"/>
              <a:t>Heading</a:t>
            </a:r>
            <a:r>
              <a:rPr lang="fr-FR"/>
              <a:t> </a:t>
            </a:r>
          </a:p>
        </p:txBody>
      </p:sp>
      <p:sp>
        <p:nvSpPr>
          <p:cNvPr id="9" name="Espace réservé du texte 8">
            <a:extLst>
              <a:ext uri="{FF2B5EF4-FFF2-40B4-BE49-F238E27FC236}">
                <a16:creationId xmlns:a16="http://schemas.microsoft.com/office/drawing/2014/main" id="{EFD1794C-B918-C9FE-F3F6-83AF604CE071}"/>
              </a:ext>
            </a:extLst>
          </p:cNvPr>
          <p:cNvSpPr txBox="1">
            <a:spLocks noGrp="1"/>
          </p:cNvSpPr>
          <p:nvPr>
            <p:ph type="body" sz="quarter" idx="4294967295" hasCustomPrompt="1"/>
          </p:nvPr>
        </p:nvSpPr>
        <p:spPr>
          <a:xfrm>
            <a:off x="636102" y="2594116"/>
            <a:ext cx="4505035" cy="3627296"/>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bg1"/>
                </a:solidFill>
                <a:uFillTx/>
                <a:latin typeface="Arial" pitchFamily="34"/>
                <a:cs typeface="Arial" pitchFamily="34"/>
              </a:defRPr>
            </a:lvl1pPr>
          </a:lstStyle>
          <a:p>
            <a:pPr lvl="0"/>
            <a:r>
              <a:rPr lang="fr-FR" err="1"/>
              <a:t>Add</a:t>
            </a:r>
            <a:r>
              <a:rPr lang="fr-FR"/>
              <a:t> </a:t>
            </a:r>
            <a:r>
              <a:rPr lang="fr-FR" err="1"/>
              <a:t>text</a:t>
            </a:r>
            <a:endParaRPr lang="fr-FR"/>
          </a:p>
        </p:txBody>
      </p:sp>
      <p:sp>
        <p:nvSpPr>
          <p:cNvPr id="10" name="Espace réservé du texte 8">
            <a:extLst>
              <a:ext uri="{FF2B5EF4-FFF2-40B4-BE49-F238E27FC236}">
                <a16:creationId xmlns:a16="http://schemas.microsoft.com/office/drawing/2014/main" id="{AB33F99E-FC3E-6D26-585B-FB5936441656}"/>
              </a:ext>
            </a:extLst>
          </p:cNvPr>
          <p:cNvSpPr txBox="1">
            <a:spLocks noGrp="1"/>
          </p:cNvSpPr>
          <p:nvPr>
            <p:ph type="body" sz="quarter" idx="4294967295" hasCustomPrompt="1"/>
          </p:nvPr>
        </p:nvSpPr>
        <p:spPr>
          <a:xfrm>
            <a:off x="6096000" y="2594116"/>
            <a:ext cx="4581235" cy="3627296"/>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bg1"/>
                </a:solidFill>
                <a:uFillTx/>
                <a:latin typeface="Arial" pitchFamily="34"/>
                <a:cs typeface="Arial" pitchFamily="34"/>
              </a:defRPr>
            </a:lvl1pPr>
          </a:lstStyle>
          <a:p>
            <a:pPr lvl="0"/>
            <a:r>
              <a:rPr lang="fr-FR" err="1"/>
              <a:t>Add</a:t>
            </a:r>
            <a:r>
              <a:rPr lang="fr-FR"/>
              <a:t> </a:t>
            </a:r>
            <a:r>
              <a:rPr lang="fr-FR" err="1"/>
              <a:t>text</a:t>
            </a:r>
            <a:endParaRPr lang="fr-FR"/>
          </a:p>
        </p:txBody>
      </p:sp>
      <p:pic>
        <p:nvPicPr>
          <p:cNvPr id="13" name="Picture 7">
            <a:extLst>
              <a:ext uri="{FF2B5EF4-FFF2-40B4-BE49-F238E27FC236}">
                <a16:creationId xmlns:a16="http://schemas.microsoft.com/office/drawing/2014/main" id="{789D7EDE-DF07-5922-1D6C-72B110595610}"/>
              </a:ext>
            </a:extLst>
          </p:cNvPr>
          <p:cNvPicPr>
            <a:picLocks noChangeAspect="1"/>
          </p:cNvPicPr>
          <p:nvPr userDrawn="1"/>
        </p:nvPicPr>
        <p:blipFill>
          <a:blip r:embed="rId2">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sp>
        <p:nvSpPr>
          <p:cNvPr id="5" name="Titre 1">
            <a:extLst>
              <a:ext uri="{FF2B5EF4-FFF2-40B4-BE49-F238E27FC236}">
                <a16:creationId xmlns:a16="http://schemas.microsoft.com/office/drawing/2014/main" id="{562DD011-D580-57A4-B9C9-C838AEDCFB80}"/>
              </a:ext>
            </a:extLst>
          </p:cNvPr>
          <p:cNvSpPr>
            <a:spLocks noGrp="1"/>
          </p:cNvSpPr>
          <p:nvPr>
            <p:ph type="title" hasCustomPrompt="1"/>
          </p:nvPr>
        </p:nvSpPr>
        <p:spPr>
          <a:xfrm>
            <a:off x="1535837" y="365126"/>
            <a:ext cx="7355126" cy="743455"/>
          </a:xfrm>
          <a:noFill/>
        </p:spPr>
        <p:txBody>
          <a:bodyPr/>
          <a:lstStyle>
            <a:lvl1pPr>
              <a:defRPr>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213176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background- Summary">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0DD3498-987A-39F9-CACD-FC1BC5D7CE9D}"/>
              </a:ext>
            </a:extLst>
          </p:cNvPr>
          <p:cNvSpPr/>
          <p:nvPr userDrawn="1"/>
        </p:nvSpPr>
        <p:spPr>
          <a:xfrm>
            <a:off x="0" y="-20756"/>
            <a:ext cx="12191996" cy="1354345"/>
          </a:xfrm>
          <a:prstGeom prst="rect">
            <a:avLst/>
          </a:prstGeom>
          <a:solidFill>
            <a:schemeClr val="accent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9BD3D788-38DC-A7A3-BA4F-C03629680096}"/>
              </a:ext>
            </a:extLst>
          </p:cNvPr>
          <p:cNvSpPr txBox="1">
            <a:spLocks noGrp="1"/>
          </p:cNvSpPr>
          <p:nvPr>
            <p:ph type="title" hasCustomPrompt="1"/>
          </p:nvPr>
        </p:nvSpPr>
        <p:spPr>
          <a:xfrm>
            <a:off x="1524003" y="330415"/>
            <a:ext cx="7366964" cy="748363"/>
          </a:xfrm>
          <a:prstGeom prst="rect">
            <a:avLst/>
          </a:prstGeom>
          <a:solidFill>
            <a:schemeClr val="accent1"/>
          </a:solid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chemeClr val="accent2"/>
                </a:solidFill>
                <a:uFillTx/>
                <a:latin typeface="Arial Nova" panose="020B0504020202020204" pitchFamily="34" charset="0"/>
              </a:defRPr>
            </a:lvl1pPr>
          </a:lstStyle>
          <a:p>
            <a:pPr lvl="0"/>
            <a:r>
              <a:rPr lang="fr-FR" err="1"/>
              <a:t>Summary</a:t>
            </a:r>
            <a:endParaRPr lang="fr-FR"/>
          </a:p>
        </p:txBody>
      </p:sp>
      <p:pic>
        <p:nvPicPr>
          <p:cNvPr id="5" name="Image 20" descr="Une image contenant fleur&#10;&#10;Description générée automatiquement">
            <a:extLst>
              <a:ext uri="{FF2B5EF4-FFF2-40B4-BE49-F238E27FC236}">
                <a16:creationId xmlns:a16="http://schemas.microsoft.com/office/drawing/2014/main" id="{5A2A3938-B64A-3CF5-22E2-CDC3B4436D51}"/>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pic>
        <p:nvPicPr>
          <p:cNvPr id="6" name="Picture 7">
            <a:extLst>
              <a:ext uri="{FF2B5EF4-FFF2-40B4-BE49-F238E27FC236}">
                <a16:creationId xmlns:a16="http://schemas.microsoft.com/office/drawing/2014/main" id="{8AC4B150-C92D-50CA-3E77-89B5ED03E6C4}"/>
              </a:ext>
            </a:extLst>
          </p:cNvPr>
          <p:cNvPicPr>
            <a:picLocks noChangeAspect="1"/>
          </p:cNvPicPr>
          <p:nvPr/>
        </p:nvPicPr>
        <p:blipFill>
          <a:blip r:embed="rId3">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sp>
        <p:nvSpPr>
          <p:cNvPr id="8" name="Sous-titre 2">
            <a:extLst>
              <a:ext uri="{FF2B5EF4-FFF2-40B4-BE49-F238E27FC236}">
                <a16:creationId xmlns:a16="http://schemas.microsoft.com/office/drawing/2014/main" id="{830D98F5-30BC-EBED-E2D8-CA74407DEC88}"/>
              </a:ext>
            </a:extLst>
          </p:cNvPr>
          <p:cNvSpPr txBox="1">
            <a:spLocks noGrp="1"/>
          </p:cNvSpPr>
          <p:nvPr>
            <p:ph type="subTitle" sz="quarter" idx="4294967295" hasCustomPrompt="1"/>
          </p:nvPr>
        </p:nvSpPr>
        <p:spPr>
          <a:xfrm>
            <a:off x="1524003" y="2199516"/>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1 </a:t>
            </a:r>
          </a:p>
        </p:txBody>
      </p:sp>
      <p:sp>
        <p:nvSpPr>
          <p:cNvPr id="9" name="Espace réservé du texte 22">
            <a:extLst>
              <a:ext uri="{FF2B5EF4-FFF2-40B4-BE49-F238E27FC236}">
                <a16:creationId xmlns:a16="http://schemas.microsoft.com/office/drawing/2014/main" id="{D726BB77-3EE1-2562-168A-BE29F2CB0AF3}"/>
              </a:ext>
            </a:extLst>
          </p:cNvPr>
          <p:cNvSpPr txBox="1">
            <a:spLocks noGrp="1"/>
          </p:cNvSpPr>
          <p:nvPr>
            <p:ph type="body" sz="quarter" idx="4294967295" hasCustomPrompt="1"/>
          </p:nvPr>
        </p:nvSpPr>
        <p:spPr>
          <a:xfrm>
            <a:off x="1524003" y="3044220"/>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2 </a:t>
            </a:r>
          </a:p>
        </p:txBody>
      </p:sp>
      <p:sp>
        <p:nvSpPr>
          <p:cNvPr id="10" name="Espace réservé du texte 24">
            <a:extLst>
              <a:ext uri="{FF2B5EF4-FFF2-40B4-BE49-F238E27FC236}">
                <a16:creationId xmlns:a16="http://schemas.microsoft.com/office/drawing/2014/main" id="{06CBE192-305D-1357-8D97-CB630E60FD10}"/>
              </a:ext>
            </a:extLst>
          </p:cNvPr>
          <p:cNvSpPr txBox="1">
            <a:spLocks noGrp="1"/>
          </p:cNvSpPr>
          <p:nvPr>
            <p:ph type="body" sz="quarter" idx="4294967295" hasCustomPrompt="1"/>
          </p:nvPr>
        </p:nvSpPr>
        <p:spPr>
          <a:xfrm>
            <a:off x="1524003" y="3908365"/>
            <a:ext cx="4572000"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3 </a:t>
            </a:r>
          </a:p>
        </p:txBody>
      </p:sp>
      <p:sp>
        <p:nvSpPr>
          <p:cNvPr id="11" name="Espace réservé du texte 26">
            <a:extLst>
              <a:ext uri="{FF2B5EF4-FFF2-40B4-BE49-F238E27FC236}">
                <a16:creationId xmlns:a16="http://schemas.microsoft.com/office/drawing/2014/main" id="{30AF9F0E-CE6A-0D47-0DC4-358471F86E89}"/>
              </a:ext>
            </a:extLst>
          </p:cNvPr>
          <p:cNvSpPr txBox="1">
            <a:spLocks noGrp="1"/>
          </p:cNvSpPr>
          <p:nvPr>
            <p:ph type="body" sz="quarter" idx="4294967295" hasCustomPrompt="1"/>
          </p:nvPr>
        </p:nvSpPr>
        <p:spPr>
          <a:xfrm>
            <a:off x="1524003" y="4813749"/>
            <a:ext cx="4572000"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4 </a:t>
            </a:r>
          </a:p>
        </p:txBody>
      </p:sp>
      <p:sp>
        <p:nvSpPr>
          <p:cNvPr id="16" name="Espace réservé du pied de page 4">
            <a:extLst>
              <a:ext uri="{FF2B5EF4-FFF2-40B4-BE49-F238E27FC236}">
                <a16:creationId xmlns:a16="http://schemas.microsoft.com/office/drawing/2014/main" id="{7F4F3B01-C98B-31E1-2862-E29FAAE23E61}"/>
              </a:ext>
            </a:extLst>
          </p:cNvPr>
          <p:cNvSpPr txBox="1">
            <a:spLocks noGrp="1"/>
          </p:cNvSpPr>
          <p:nvPr>
            <p:ph type="ftr" sz="quarter" idx="9"/>
          </p:nvPr>
        </p:nvSpPr>
        <p:spPr>
          <a:xfrm>
            <a:off x="896019" y="6356351"/>
            <a:ext cx="8439200" cy="365129"/>
          </a:xfrm>
        </p:spPr>
        <p:txBody>
          <a:bodyPr/>
          <a:lstStyle>
            <a:lvl1pPr>
              <a:defRPr/>
            </a:lvl1pPr>
            <a:lvl2pPr>
              <a:defRPr/>
            </a:lvl2pPr>
          </a:lstStyle>
          <a:p>
            <a:pPr lvl="0"/>
            <a:r>
              <a:rPr lang="en-US"/>
              <a:t>Funded by the European Union.  </a:t>
            </a:r>
            <a:endParaRPr lang="fr-FR"/>
          </a:p>
        </p:txBody>
      </p:sp>
      <p:sp>
        <p:nvSpPr>
          <p:cNvPr id="19" name="Espace réservé du numéro de diapositive 4">
            <a:extLst>
              <a:ext uri="{FF2B5EF4-FFF2-40B4-BE49-F238E27FC236}">
                <a16:creationId xmlns:a16="http://schemas.microsoft.com/office/drawing/2014/main" id="{67D46C9F-62D6-8762-C3EC-35A5E265A2CD}"/>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a:t>
            </a:fld>
            <a:endParaRPr lang="fr-FR"/>
          </a:p>
        </p:txBody>
      </p:sp>
      <p:sp>
        <p:nvSpPr>
          <p:cNvPr id="7" name="Espace réservé du texte 22">
            <a:extLst>
              <a:ext uri="{FF2B5EF4-FFF2-40B4-BE49-F238E27FC236}">
                <a16:creationId xmlns:a16="http://schemas.microsoft.com/office/drawing/2014/main" id="{2AFD01C3-02C6-0DE5-C44E-6D0EFCC8A01F}"/>
              </a:ext>
            </a:extLst>
          </p:cNvPr>
          <p:cNvSpPr txBox="1">
            <a:spLocks noGrp="1"/>
          </p:cNvSpPr>
          <p:nvPr>
            <p:ph type="body" sz="quarter" idx="4294967295" hasCustomPrompt="1"/>
          </p:nvPr>
        </p:nvSpPr>
        <p:spPr>
          <a:xfrm>
            <a:off x="6291535" y="3044220"/>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chemeClr val="accent1"/>
                </a:solidFill>
                <a:uFillTx/>
                <a:latin typeface="Arial" pitchFamily="34"/>
                <a:cs typeface="Arial" pitchFamily="34"/>
              </a:defRPr>
            </a:lvl1pPr>
          </a:lstStyle>
          <a:p>
            <a:r>
              <a:rPr lang="en-US"/>
              <a:t>Time</a:t>
            </a:r>
          </a:p>
        </p:txBody>
      </p:sp>
      <p:sp>
        <p:nvSpPr>
          <p:cNvPr id="17" name="Espace réservé du texte 24">
            <a:extLst>
              <a:ext uri="{FF2B5EF4-FFF2-40B4-BE49-F238E27FC236}">
                <a16:creationId xmlns:a16="http://schemas.microsoft.com/office/drawing/2014/main" id="{1265D33B-57C1-64B2-3FB6-6B2B843D4867}"/>
              </a:ext>
            </a:extLst>
          </p:cNvPr>
          <p:cNvSpPr txBox="1">
            <a:spLocks noGrp="1"/>
          </p:cNvSpPr>
          <p:nvPr>
            <p:ph type="body" sz="quarter" idx="4294967295" hasCustomPrompt="1"/>
          </p:nvPr>
        </p:nvSpPr>
        <p:spPr>
          <a:xfrm>
            <a:off x="6291535" y="3908365"/>
            <a:ext cx="4376462"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chemeClr val="accent1"/>
                </a:solidFill>
                <a:uFillTx/>
                <a:latin typeface="Arial" pitchFamily="34"/>
                <a:cs typeface="Arial" pitchFamily="34"/>
              </a:defRPr>
            </a:lvl1pPr>
          </a:lstStyle>
          <a:p>
            <a:r>
              <a:rPr lang="en-US"/>
              <a:t>Time</a:t>
            </a:r>
          </a:p>
        </p:txBody>
      </p:sp>
      <p:sp>
        <p:nvSpPr>
          <p:cNvPr id="18" name="Espace réservé du texte 26">
            <a:extLst>
              <a:ext uri="{FF2B5EF4-FFF2-40B4-BE49-F238E27FC236}">
                <a16:creationId xmlns:a16="http://schemas.microsoft.com/office/drawing/2014/main" id="{ED2066FB-BD74-44FB-A208-D6312CD42E50}"/>
              </a:ext>
            </a:extLst>
          </p:cNvPr>
          <p:cNvSpPr txBox="1">
            <a:spLocks noGrp="1"/>
          </p:cNvSpPr>
          <p:nvPr>
            <p:ph type="body" sz="quarter" idx="4294967295" hasCustomPrompt="1"/>
          </p:nvPr>
        </p:nvSpPr>
        <p:spPr>
          <a:xfrm>
            <a:off x="6291535" y="4813749"/>
            <a:ext cx="4376462"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chemeClr val="accent1"/>
                </a:solidFill>
                <a:uFillTx/>
                <a:latin typeface="Arial" pitchFamily="34"/>
                <a:cs typeface="Arial" pitchFamily="34"/>
              </a:defRPr>
            </a:lvl1pPr>
          </a:lstStyle>
          <a:p>
            <a:r>
              <a:rPr lang="en-US"/>
              <a:t>Time</a:t>
            </a:r>
          </a:p>
        </p:txBody>
      </p:sp>
      <p:sp>
        <p:nvSpPr>
          <p:cNvPr id="20" name="Espace réservé du texte 22">
            <a:extLst>
              <a:ext uri="{FF2B5EF4-FFF2-40B4-BE49-F238E27FC236}">
                <a16:creationId xmlns:a16="http://schemas.microsoft.com/office/drawing/2014/main" id="{B3052DDD-9544-2D25-69C2-D0B3F1B11145}"/>
              </a:ext>
            </a:extLst>
          </p:cNvPr>
          <p:cNvSpPr txBox="1">
            <a:spLocks noGrp="1"/>
          </p:cNvSpPr>
          <p:nvPr>
            <p:ph type="body" sz="quarter" idx="4294967295" hasCustomPrompt="1"/>
          </p:nvPr>
        </p:nvSpPr>
        <p:spPr>
          <a:xfrm>
            <a:off x="6291535" y="2208141"/>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chemeClr val="accent1"/>
                </a:solidFill>
                <a:uFillTx/>
                <a:latin typeface="Arial" pitchFamily="34"/>
                <a:cs typeface="Arial" pitchFamily="34"/>
              </a:defRPr>
            </a:lvl1pPr>
          </a:lstStyle>
          <a:p>
            <a:r>
              <a:rPr lang="en-US"/>
              <a:t>Time</a:t>
            </a:r>
          </a:p>
        </p:txBody>
      </p:sp>
    </p:spTree>
    <p:extLst>
      <p:ext uri="{BB962C8B-B14F-4D97-AF65-F5344CB8AC3E}">
        <p14:creationId xmlns:p14="http://schemas.microsoft.com/office/powerpoint/2010/main" val="2919328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background- three text sections">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105717A8-C25B-F43E-0D21-190442EFD600}"/>
              </a:ext>
            </a:extLst>
          </p:cNvPr>
          <p:cNvSpPr txBox="1">
            <a:spLocks noGrp="1"/>
          </p:cNvSpPr>
          <p:nvPr>
            <p:ph type="sldNum" sz="quarter" idx="8"/>
          </p:nvPr>
        </p:nvSpPr>
        <p:spPr/>
        <p:txBody>
          <a:bodyPr/>
          <a:lstStyle>
            <a:lvl1pPr>
              <a:defRPr/>
            </a:lvl1pPr>
          </a:lstStyle>
          <a:p>
            <a:pPr lvl="0"/>
            <a:fld id="{1EE0C891-7AA5-416D-87D3-F8F640EFFF3B}" type="slidenum">
              <a:t>‹#›</a:t>
            </a:fld>
            <a:endParaRPr lang="fr-FR"/>
          </a:p>
        </p:txBody>
      </p:sp>
      <p:sp>
        <p:nvSpPr>
          <p:cNvPr id="5" name="Espace réservé du texte 22">
            <a:extLst>
              <a:ext uri="{FF2B5EF4-FFF2-40B4-BE49-F238E27FC236}">
                <a16:creationId xmlns:a16="http://schemas.microsoft.com/office/drawing/2014/main" id="{8B28896D-9CEF-ABCB-963E-8EAB0AAB4F3D}"/>
              </a:ext>
            </a:extLst>
          </p:cNvPr>
          <p:cNvSpPr txBox="1">
            <a:spLocks noGrp="1"/>
          </p:cNvSpPr>
          <p:nvPr>
            <p:ph type="body" sz="quarter" idx="4294967295" hasCustomPrompt="1"/>
          </p:nvPr>
        </p:nvSpPr>
        <p:spPr>
          <a:xfrm>
            <a:off x="595223" y="2879591"/>
            <a:ext cx="2795124"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6" name="Espace réservé du texte 22">
            <a:extLst>
              <a:ext uri="{FF2B5EF4-FFF2-40B4-BE49-F238E27FC236}">
                <a16:creationId xmlns:a16="http://schemas.microsoft.com/office/drawing/2014/main" id="{79014101-31BE-0AFA-0849-84F188A06567}"/>
              </a:ext>
            </a:extLst>
          </p:cNvPr>
          <p:cNvSpPr txBox="1">
            <a:spLocks noGrp="1"/>
          </p:cNvSpPr>
          <p:nvPr>
            <p:ph type="body" sz="quarter" idx="4294967295" hasCustomPrompt="1"/>
          </p:nvPr>
        </p:nvSpPr>
        <p:spPr>
          <a:xfrm>
            <a:off x="4293793" y="2886486"/>
            <a:ext cx="269837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7" name="Espace réservé du texte 22">
            <a:extLst>
              <a:ext uri="{FF2B5EF4-FFF2-40B4-BE49-F238E27FC236}">
                <a16:creationId xmlns:a16="http://schemas.microsoft.com/office/drawing/2014/main" id="{2D688051-522E-8978-6A64-A813C76D73EE}"/>
              </a:ext>
            </a:extLst>
          </p:cNvPr>
          <p:cNvSpPr txBox="1">
            <a:spLocks noGrp="1"/>
          </p:cNvSpPr>
          <p:nvPr>
            <p:ph type="body" sz="quarter" idx="4294967295" hasCustomPrompt="1"/>
          </p:nvPr>
        </p:nvSpPr>
        <p:spPr>
          <a:xfrm>
            <a:off x="7978304" y="2878299"/>
            <a:ext cx="269837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8" name="Espace réservé du texte 22">
            <a:extLst>
              <a:ext uri="{FF2B5EF4-FFF2-40B4-BE49-F238E27FC236}">
                <a16:creationId xmlns:a16="http://schemas.microsoft.com/office/drawing/2014/main" id="{73F72EAF-6C03-4386-0EAA-4D115AD675D9}"/>
              </a:ext>
            </a:extLst>
          </p:cNvPr>
          <p:cNvSpPr txBox="1">
            <a:spLocks noGrp="1"/>
          </p:cNvSpPr>
          <p:nvPr>
            <p:ph type="body" sz="quarter" idx="4294967295" hasCustomPrompt="1"/>
          </p:nvPr>
        </p:nvSpPr>
        <p:spPr>
          <a:xfrm>
            <a:off x="595223" y="3691972"/>
            <a:ext cx="2795124"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9" name="Espace réservé du texte 22">
            <a:extLst>
              <a:ext uri="{FF2B5EF4-FFF2-40B4-BE49-F238E27FC236}">
                <a16:creationId xmlns:a16="http://schemas.microsoft.com/office/drawing/2014/main" id="{70360789-CA7E-EA63-EE33-3E2373E2704D}"/>
              </a:ext>
            </a:extLst>
          </p:cNvPr>
          <p:cNvSpPr txBox="1">
            <a:spLocks noGrp="1"/>
          </p:cNvSpPr>
          <p:nvPr>
            <p:ph type="body" sz="quarter" idx="4294967295" hasCustomPrompt="1"/>
          </p:nvPr>
        </p:nvSpPr>
        <p:spPr>
          <a:xfrm>
            <a:off x="4295955" y="3655249"/>
            <a:ext cx="2696208"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0" name="Espace réservé du texte 22">
            <a:extLst>
              <a:ext uri="{FF2B5EF4-FFF2-40B4-BE49-F238E27FC236}">
                <a16:creationId xmlns:a16="http://schemas.microsoft.com/office/drawing/2014/main" id="{F474C624-54FB-6C80-6016-BAC04202F7C0}"/>
              </a:ext>
            </a:extLst>
          </p:cNvPr>
          <p:cNvSpPr txBox="1">
            <a:spLocks noGrp="1"/>
          </p:cNvSpPr>
          <p:nvPr>
            <p:ph type="body" sz="quarter" idx="4294967295" hasCustomPrompt="1"/>
          </p:nvPr>
        </p:nvSpPr>
        <p:spPr>
          <a:xfrm>
            <a:off x="7978303" y="3655249"/>
            <a:ext cx="2698931"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1" name="Espace réservé du texte 36">
            <a:extLst>
              <a:ext uri="{FF2B5EF4-FFF2-40B4-BE49-F238E27FC236}">
                <a16:creationId xmlns:a16="http://schemas.microsoft.com/office/drawing/2014/main" id="{2C306BFA-9359-D8D5-67B7-58FA30C97F6A}"/>
              </a:ext>
            </a:extLst>
          </p:cNvPr>
          <p:cNvSpPr txBox="1">
            <a:spLocks noGrp="1"/>
          </p:cNvSpPr>
          <p:nvPr>
            <p:ph type="body" sz="quarter" idx="4294967295" hasCustomPrompt="1"/>
          </p:nvPr>
        </p:nvSpPr>
        <p:spPr>
          <a:xfrm>
            <a:off x="595223" y="1840318"/>
            <a:ext cx="2795124"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rgbClr val="A3E7FC"/>
                </a:solidFill>
                <a:uFillTx/>
                <a:latin typeface="Arial Nova" panose="020B0504020202020204" pitchFamily="34" charset="0"/>
              </a:defRPr>
            </a:lvl1pPr>
          </a:lstStyle>
          <a:p>
            <a:pPr lvl="0"/>
            <a:r>
              <a:rPr lang="fr-FR"/>
              <a:t>01</a:t>
            </a:r>
          </a:p>
        </p:txBody>
      </p:sp>
      <p:sp>
        <p:nvSpPr>
          <p:cNvPr id="12" name="Espace réservé du texte 36">
            <a:extLst>
              <a:ext uri="{FF2B5EF4-FFF2-40B4-BE49-F238E27FC236}">
                <a16:creationId xmlns:a16="http://schemas.microsoft.com/office/drawing/2014/main" id="{51AE8B4E-A888-869C-B675-9DD414C2001E}"/>
              </a:ext>
            </a:extLst>
          </p:cNvPr>
          <p:cNvSpPr txBox="1">
            <a:spLocks noGrp="1"/>
          </p:cNvSpPr>
          <p:nvPr>
            <p:ph type="body" sz="quarter" idx="4294967295" hasCustomPrompt="1"/>
          </p:nvPr>
        </p:nvSpPr>
        <p:spPr>
          <a:xfrm>
            <a:off x="4293792" y="1841883"/>
            <a:ext cx="2698371"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fr-FR" sz="4800" b="1" i="0" u="none" strike="noStrike" kern="1200" cap="none" spc="0" baseline="0" dirty="0">
                <a:solidFill>
                  <a:srgbClr val="A3E7FC"/>
                </a:solidFill>
                <a:uFillTx/>
                <a:latin typeface="Arial Nova" panose="020B05040202020202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Font typeface="Arial" panose="020B0604020202020204" pitchFamily="34" charset="0"/>
              <a:buNone/>
              <a:tabLst/>
            </a:pPr>
            <a:r>
              <a:rPr lang="fr-FR"/>
              <a:t>02</a:t>
            </a:r>
          </a:p>
        </p:txBody>
      </p:sp>
      <p:sp>
        <p:nvSpPr>
          <p:cNvPr id="13" name="Espace réservé du texte 36">
            <a:extLst>
              <a:ext uri="{FF2B5EF4-FFF2-40B4-BE49-F238E27FC236}">
                <a16:creationId xmlns:a16="http://schemas.microsoft.com/office/drawing/2014/main" id="{D3A14185-7C02-4451-95E2-11DF4A2DE189}"/>
              </a:ext>
            </a:extLst>
          </p:cNvPr>
          <p:cNvSpPr txBox="1">
            <a:spLocks noGrp="1"/>
          </p:cNvSpPr>
          <p:nvPr>
            <p:ph type="body" sz="quarter" idx="4294967295" hasCustomPrompt="1"/>
          </p:nvPr>
        </p:nvSpPr>
        <p:spPr>
          <a:xfrm>
            <a:off x="7977746" y="1840318"/>
            <a:ext cx="2698930"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rgbClr val="A3E7FC"/>
                </a:solidFill>
                <a:uFillTx/>
                <a:latin typeface="Arial Nova" panose="020B0504020202020204" pitchFamily="34" charset="0"/>
              </a:defRPr>
            </a:lvl1pPr>
          </a:lstStyle>
          <a:p>
            <a:pPr lvl="0"/>
            <a:r>
              <a:rPr lang="fr-FR"/>
              <a:t>03</a:t>
            </a:r>
          </a:p>
        </p:txBody>
      </p:sp>
      <p:sp>
        <p:nvSpPr>
          <p:cNvPr id="14" name="Espace réservé du pied de page 4">
            <a:extLst>
              <a:ext uri="{FF2B5EF4-FFF2-40B4-BE49-F238E27FC236}">
                <a16:creationId xmlns:a16="http://schemas.microsoft.com/office/drawing/2014/main" id="{FE75BB33-5DE1-8F93-07BF-95AD595C406C}"/>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3" name="Titre 1">
            <a:extLst>
              <a:ext uri="{FF2B5EF4-FFF2-40B4-BE49-F238E27FC236}">
                <a16:creationId xmlns:a16="http://schemas.microsoft.com/office/drawing/2014/main" id="{A553B1C3-C976-F933-38EE-A16D8B0BC841}"/>
              </a:ext>
            </a:extLst>
          </p:cNvPr>
          <p:cNvSpPr>
            <a:spLocks noGrp="1"/>
          </p:cNvSpPr>
          <p:nvPr>
            <p:ph type="title" hasCustomPrompt="1"/>
          </p:nvPr>
        </p:nvSpPr>
        <p:spPr>
          <a:xfrm>
            <a:off x="1509204" y="365126"/>
            <a:ext cx="7332871" cy="802002"/>
          </a:xfrm>
          <a:noFill/>
        </p:spPr>
        <p:txBody>
          <a:bodyPr/>
          <a:lstStyle>
            <a:lvl1pPr>
              <a:defRPr>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613732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background- steps">
    <p:spTree>
      <p:nvGrpSpPr>
        <p:cNvPr id="1" name=""/>
        <p:cNvGrpSpPr/>
        <p:nvPr/>
      </p:nvGrpSpPr>
      <p:grpSpPr>
        <a:xfrm>
          <a:off x="0" y="0"/>
          <a:ext cx="0" cy="0"/>
          <a:chOff x="0" y="0"/>
          <a:chExt cx="0" cy="0"/>
        </a:xfrm>
      </p:grpSpPr>
      <p:sp>
        <p:nvSpPr>
          <p:cNvPr id="2" name="Espace réservé du numéro de diapositive 4">
            <a:extLst>
              <a:ext uri="{FF2B5EF4-FFF2-40B4-BE49-F238E27FC236}">
                <a16:creationId xmlns:a16="http://schemas.microsoft.com/office/drawing/2014/main" id="{B3CC889C-1611-D75B-01D9-028429B398D0}"/>
              </a:ext>
            </a:extLst>
          </p:cNvPr>
          <p:cNvSpPr txBox="1">
            <a:spLocks noGrp="1"/>
          </p:cNvSpPr>
          <p:nvPr>
            <p:ph type="sldNum" sz="quarter" idx="8"/>
          </p:nvPr>
        </p:nvSpPr>
        <p:spPr/>
        <p:txBody>
          <a:bodyPr/>
          <a:lstStyle>
            <a:lvl1pPr>
              <a:defRPr/>
            </a:lvl1pPr>
          </a:lstStyle>
          <a:p>
            <a:pPr lvl="0"/>
            <a:fld id="{FD7F7CD8-E080-4BD0-A498-E68F35780D2F}" type="slidenum">
              <a:t>‹#›</a:t>
            </a:fld>
            <a:endParaRPr lang="fr-FR"/>
          </a:p>
        </p:txBody>
      </p:sp>
      <p:sp>
        <p:nvSpPr>
          <p:cNvPr id="8" name="Oval 34">
            <a:extLst>
              <a:ext uri="{FF2B5EF4-FFF2-40B4-BE49-F238E27FC236}">
                <a16:creationId xmlns:a16="http://schemas.microsoft.com/office/drawing/2014/main" id="{6A81575A-FC25-6C92-EBB0-9109D66F9F2B}"/>
              </a:ext>
            </a:extLst>
          </p:cNvPr>
          <p:cNvSpPr/>
          <p:nvPr/>
        </p:nvSpPr>
        <p:spPr>
          <a:xfrm>
            <a:off x="1359987" y="2476039"/>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1" name="Oval 40">
            <a:extLst>
              <a:ext uri="{FF2B5EF4-FFF2-40B4-BE49-F238E27FC236}">
                <a16:creationId xmlns:a16="http://schemas.microsoft.com/office/drawing/2014/main" id="{89A9B1CB-8F2C-CBED-44B0-532EC0219207}"/>
              </a:ext>
            </a:extLst>
          </p:cNvPr>
          <p:cNvSpPr/>
          <p:nvPr/>
        </p:nvSpPr>
        <p:spPr>
          <a:xfrm>
            <a:off x="6400022" y="2476039"/>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3" name="Oval 43">
            <a:extLst>
              <a:ext uri="{FF2B5EF4-FFF2-40B4-BE49-F238E27FC236}">
                <a16:creationId xmlns:a16="http://schemas.microsoft.com/office/drawing/2014/main" id="{B4D19392-1F08-56AD-7055-376E92A69187}"/>
              </a:ext>
            </a:extLst>
          </p:cNvPr>
          <p:cNvSpPr/>
          <p:nvPr/>
        </p:nvSpPr>
        <p:spPr>
          <a:xfrm>
            <a:off x="9111557" y="2476039"/>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4" name="Oval 34">
            <a:extLst>
              <a:ext uri="{FF2B5EF4-FFF2-40B4-BE49-F238E27FC236}">
                <a16:creationId xmlns:a16="http://schemas.microsoft.com/office/drawing/2014/main" id="{51180471-2A8A-A683-5D69-3733A23E9E7F}"/>
              </a:ext>
            </a:extLst>
          </p:cNvPr>
          <p:cNvSpPr/>
          <p:nvPr/>
        </p:nvSpPr>
        <p:spPr>
          <a:xfrm>
            <a:off x="3773317" y="2524283"/>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20" name="Espace réservé du pied de page 4">
            <a:extLst>
              <a:ext uri="{FF2B5EF4-FFF2-40B4-BE49-F238E27FC236}">
                <a16:creationId xmlns:a16="http://schemas.microsoft.com/office/drawing/2014/main" id="{80E2DB89-BC3C-8FA5-70AB-E04E3AFBBD7E}"/>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15" name="Titre 1">
            <a:extLst>
              <a:ext uri="{FF2B5EF4-FFF2-40B4-BE49-F238E27FC236}">
                <a16:creationId xmlns:a16="http://schemas.microsoft.com/office/drawing/2014/main" id="{92C59327-0C40-30D6-7B9D-700F4DF2AA23}"/>
              </a:ext>
            </a:extLst>
          </p:cNvPr>
          <p:cNvSpPr>
            <a:spLocks noGrp="1"/>
          </p:cNvSpPr>
          <p:nvPr>
            <p:ph type="title" hasCustomPrompt="1"/>
          </p:nvPr>
        </p:nvSpPr>
        <p:spPr>
          <a:xfrm>
            <a:off x="1544715" y="365125"/>
            <a:ext cx="7297360" cy="797873"/>
          </a:xfrm>
          <a:noFill/>
        </p:spPr>
        <p:txBody>
          <a:bodyPr/>
          <a:lstStyle>
            <a:lvl1pPr>
              <a:defRPr>
                <a:solidFill>
                  <a:schemeClr val="bg1"/>
                </a:solidFill>
              </a:defRPr>
            </a:lvl1pPr>
          </a:lstStyle>
          <a:p>
            <a:r>
              <a:rPr lang="fr-FR" err="1"/>
              <a:t>Add</a:t>
            </a:r>
            <a:r>
              <a:rPr lang="fr-FR"/>
              <a:t> </a:t>
            </a:r>
            <a:r>
              <a:rPr lang="fr-FR" err="1"/>
              <a:t>title</a:t>
            </a:r>
            <a:endParaRPr lang="fr-FR"/>
          </a:p>
        </p:txBody>
      </p:sp>
      <p:sp>
        <p:nvSpPr>
          <p:cNvPr id="21" name="Freeform 849">
            <a:extLst>
              <a:ext uri="{FF2B5EF4-FFF2-40B4-BE49-F238E27FC236}">
                <a16:creationId xmlns:a16="http://schemas.microsoft.com/office/drawing/2014/main" id="{459696A4-8C5A-2EA2-6767-B0F97185623C}"/>
              </a:ext>
            </a:extLst>
          </p:cNvPr>
          <p:cNvSpPr/>
          <p:nvPr userDrawn="1"/>
        </p:nvSpPr>
        <p:spPr>
          <a:xfrm>
            <a:off x="1220276" y="1845052"/>
            <a:ext cx="558798" cy="558798"/>
          </a:xfrm>
          <a:custGeom>
            <a:avLst/>
            <a:gdLst>
              <a:gd name="f0" fmla="val 10800000"/>
              <a:gd name="f1" fmla="val 5400000"/>
              <a:gd name="f2" fmla="val 180"/>
              <a:gd name="f3" fmla="val w"/>
              <a:gd name="f4" fmla="val h"/>
              <a:gd name="f5" fmla="val 0"/>
              <a:gd name="f6" fmla="val 164"/>
              <a:gd name="f7" fmla="val 162"/>
              <a:gd name="f8" fmla="val 112"/>
              <a:gd name="f9" fmla="val 82"/>
              <a:gd name="f10" fmla="val 92"/>
              <a:gd name="f11" fmla="val 91"/>
              <a:gd name="f12" fmla="val 78"/>
              <a:gd name="f13" fmla="val 88"/>
              <a:gd name="f14" fmla="val 75"/>
              <a:gd name="f15" fmla="val 85"/>
              <a:gd name="f16" fmla="val 74"/>
              <a:gd name="f17" fmla="val 46"/>
              <a:gd name="f18" fmla="val 45"/>
              <a:gd name="f19" fmla="val 83"/>
              <a:gd name="f20" fmla="val 44"/>
              <a:gd name="f21" fmla="val 80"/>
              <a:gd name="f22" fmla="val 79"/>
              <a:gd name="f23" fmla="val 76"/>
              <a:gd name="f24" fmla="val 71"/>
              <a:gd name="f25" fmla="val 96"/>
              <a:gd name="f26" fmla="val 87"/>
              <a:gd name="f27" fmla="val 114"/>
              <a:gd name="f28" fmla="val 115"/>
              <a:gd name="f29" fmla="val 86"/>
              <a:gd name="f30" fmla="val 90"/>
              <a:gd name="f31" fmla="val 140"/>
              <a:gd name="f32" fmla="val 29"/>
              <a:gd name="f33" fmla="val 151"/>
              <a:gd name="f34" fmla="val 40"/>
              <a:gd name="f35" fmla="val 152"/>
              <a:gd name="f36" fmla="val 41"/>
              <a:gd name="f37" fmla="val 153"/>
              <a:gd name="f38" fmla="val 154"/>
              <a:gd name="f39" fmla="val 155"/>
              <a:gd name="f40" fmla="val 31"/>
              <a:gd name="f41" fmla="val 17"/>
              <a:gd name="f42" fmla="val 9"/>
              <a:gd name="f43" fmla="val 146"/>
              <a:gd name="f44" fmla="val 132"/>
              <a:gd name="f45" fmla="val 123"/>
              <a:gd name="f46" fmla="val 10"/>
              <a:gd name="f47" fmla="val 11"/>
              <a:gd name="f48" fmla="val 12"/>
              <a:gd name="f49" fmla="val 136"/>
              <a:gd name="f50" fmla="val 25"/>
              <a:gd name="f51" fmla="val 131"/>
              <a:gd name="f52" fmla="val 30"/>
              <a:gd name="f53" fmla="val 118"/>
              <a:gd name="f54" fmla="val 18"/>
              <a:gd name="f55" fmla="val 101"/>
              <a:gd name="f56" fmla="val 63"/>
              <a:gd name="f57" fmla="val 32"/>
              <a:gd name="f58" fmla="val 28"/>
              <a:gd name="f59" fmla="val 24"/>
              <a:gd name="f60" fmla="val 33"/>
              <a:gd name="f61" fmla="val 15"/>
              <a:gd name="f62" fmla="val 47"/>
              <a:gd name="f63" fmla="val 7"/>
              <a:gd name="f64" fmla="val 65"/>
              <a:gd name="f65" fmla="val 22"/>
              <a:gd name="f66" fmla="val 149"/>
              <a:gd name="f67" fmla="val 36"/>
              <a:gd name="f68" fmla="val 157"/>
              <a:gd name="f69" fmla="val 35"/>
              <a:gd name="f70" fmla="val 158"/>
              <a:gd name="f71" fmla="val 160"/>
              <a:gd name="f72" fmla="val 161"/>
              <a:gd name="f73" fmla="val 37"/>
              <a:gd name="f74" fmla="val 38"/>
              <a:gd name="f75" fmla="val 39"/>
              <a:gd name="f76" fmla="val 49"/>
              <a:gd name="f77" fmla="val 59"/>
              <a:gd name="f78" fmla="val 70"/>
              <a:gd name="f79" fmla="val 159"/>
              <a:gd name="f80" fmla="val 93"/>
              <a:gd name="f81" fmla="val 105"/>
              <a:gd name="f82" fmla="val 124"/>
              <a:gd name="f83" fmla="val 125"/>
              <a:gd name="f84" fmla="val 126"/>
              <a:gd name="f85" fmla="val 127"/>
              <a:gd name="f86" fmla="val 128"/>
              <a:gd name="f87" fmla="val 129"/>
              <a:gd name="f88" fmla="val 119"/>
              <a:gd name="f89" fmla="val 141"/>
              <a:gd name="f90" fmla="val 156"/>
              <a:gd name="f91" fmla="val 148"/>
              <a:gd name="f92" fmla="val 135"/>
              <a:gd name="f93" fmla="val 34"/>
              <a:gd name="f94" fmla="val 6"/>
              <a:gd name="f95" fmla="val 145"/>
              <a:gd name="f96" fmla="val 13"/>
              <a:gd name="f97" fmla="val 16"/>
              <a:gd name="f98" fmla="val 120"/>
              <a:gd name="f99" fmla="val 53"/>
              <a:gd name="f100" fmla="val 113"/>
              <a:gd name="f101" fmla="val 104"/>
              <a:gd name="f102" fmla="val 60"/>
              <a:gd name="f103" fmla="val 50"/>
              <a:gd name="f104" fmla="val 27"/>
              <a:gd name="f105" fmla="val 19"/>
              <a:gd name="f106" fmla="val 107"/>
              <a:gd name="f107" fmla="val 116"/>
              <a:gd name="f108" fmla="val 117"/>
              <a:gd name="f109" fmla="val 134"/>
              <a:gd name="f110" fmla="val 137"/>
              <a:gd name="f111" fmla="val 142"/>
              <a:gd name="f112" fmla="val 111"/>
              <a:gd name="f113" fmla="val 130"/>
              <a:gd name="f114" fmla="val 109"/>
              <a:gd name="f115" fmla="val 108"/>
              <a:gd name="f116" fmla="val 106"/>
              <a:gd name="f117" fmla="val 133"/>
              <a:gd name="f118" fmla="val 143"/>
              <a:gd name="f119" fmla="val 138"/>
              <a:gd name="f120" fmla="val 62"/>
              <a:gd name="f121" fmla="val 55"/>
              <a:gd name="f122" fmla="val 57"/>
              <a:gd name="f123" fmla="val 56"/>
              <a:gd name="f124" fmla="val 54"/>
              <a:gd name="f125" fmla="val 52"/>
              <a:gd name="f126" fmla="val 51"/>
              <a:gd name="f127" fmla="val 110"/>
              <a:gd name="f128" fmla="val 66"/>
              <a:gd name="f129" fmla="val 58"/>
              <a:gd name="f130" fmla="val 139"/>
              <a:gd name="f131" fmla="+- 0 0 -90"/>
              <a:gd name="f132" fmla="*/ f3 1 164"/>
              <a:gd name="f133" fmla="*/ f4 1 162"/>
              <a:gd name="f134" fmla="val f5"/>
              <a:gd name="f135" fmla="val f6"/>
              <a:gd name="f136" fmla="val f7"/>
              <a:gd name="f137" fmla="*/ f131 f0 1"/>
              <a:gd name="f138" fmla="+- f136 0 f134"/>
              <a:gd name="f139" fmla="+- f135 0 f134"/>
              <a:gd name="f140" fmla="*/ f137 1 f2"/>
              <a:gd name="f141" fmla="*/ f139 1 164"/>
              <a:gd name="f142" fmla="*/ f138 1 162"/>
              <a:gd name="f143" fmla="*/ 85 f139 1"/>
              <a:gd name="f144" fmla="*/ 74 f138 1"/>
              <a:gd name="f145" fmla="*/ 79 f139 1"/>
              <a:gd name="f146" fmla="*/ 46 f138 1"/>
              <a:gd name="f147" fmla="*/ 82 f139 1"/>
              <a:gd name="f148" fmla="*/ 96 f138 1"/>
              <a:gd name="f149" fmla="*/ 115 f139 1"/>
              <a:gd name="f150" fmla="*/ 85 f138 1"/>
              <a:gd name="f151" fmla="*/ 76 f139 1"/>
              <a:gd name="f152" fmla="*/ 90 f138 1"/>
              <a:gd name="f153" fmla="*/ 153 f139 1"/>
              <a:gd name="f154" fmla="*/ 41 f138 1"/>
              <a:gd name="f155" fmla="*/ 123 f139 1"/>
              <a:gd name="f156" fmla="*/ 9 f138 1"/>
              <a:gd name="f157" fmla="*/ 136 f139 1"/>
              <a:gd name="f158" fmla="*/ 25 f138 1"/>
              <a:gd name="f159" fmla="*/ 32 f139 1"/>
              <a:gd name="f160" fmla="*/ 30 f138 1"/>
              <a:gd name="f161" fmla="*/ 41 f139 1"/>
              <a:gd name="f162" fmla="*/ 10 f138 1"/>
              <a:gd name="f163" fmla="*/ 9 f139 1"/>
              <a:gd name="f164" fmla="*/ 40 f138 1"/>
              <a:gd name="f165" fmla="*/ 24 f139 1"/>
              <a:gd name="f166" fmla="*/ 29 f138 1"/>
              <a:gd name="f167" fmla="*/ 44 f139 1"/>
              <a:gd name="f168" fmla="*/ 149 f138 1"/>
              <a:gd name="f169" fmla="*/ 38 f139 1"/>
              <a:gd name="f170" fmla="*/ 162 f138 1"/>
              <a:gd name="f171" fmla="*/ 159 f138 1"/>
              <a:gd name="f172" fmla="*/ 126 f139 1"/>
              <a:gd name="f173" fmla="*/ 119 f139 1"/>
              <a:gd name="f174" fmla="*/ 140 f139 1"/>
              <a:gd name="f175" fmla="*/ 129 f139 1"/>
              <a:gd name="f176" fmla="*/ 11 f138 1"/>
              <a:gd name="f177" fmla="*/ 12 f139 1"/>
              <a:gd name="f178" fmla="*/ 12 f138 1"/>
              <a:gd name="f179" fmla="*/ 154 f138 1"/>
              <a:gd name="f180" fmla="*/ 151 f139 1"/>
              <a:gd name="f181" fmla="*/ 114 f139 1"/>
              <a:gd name="f182" fmla="*/ 22 f138 1"/>
              <a:gd name="f183" fmla="*/ 50 f139 1"/>
              <a:gd name="f184" fmla="*/ 27 f139 1"/>
              <a:gd name="f185" fmla="*/ 53 f138 1"/>
              <a:gd name="f186" fmla="*/ 117 f138 1"/>
              <a:gd name="f187" fmla="*/ 140 f138 1"/>
              <a:gd name="f188" fmla="*/ 113 f139 1"/>
              <a:gd name="f189" fmla="*/ 145 f139 1"/>
              <a:gd name="f190" fmla="*/ 108 f139 1"/>
              <a:gd name="f191" fmla="*/ 130 f138 1"/>
              <a:gd name="f192" fmla="*/ 143 f138 1"/>
              <a:gd name="f193" fmla="*/ 57 f139 1"/>
              <a:gd name="f194" fmla="*/ 134 f138 1"/>
              <a:gd name="f195" fmla="*/ 51 f139 1"/>
              <a:gd name="f196" fmla="*/ 37 f139 1"/>
              <a:gd name="f197" fmla="*/ 111 f138 1"/>
              <a:gd name="f198" fmla="*/ 88 f138 1"/>
              <a:gd name="f199" fmla="*/ 82 f138 1"/>
              <a:gd name="f200" fmla="*/ 33 f139 1"/>
              <a:gd name="f201" fmla="*/ 60 f138 1"/>
              <a:gd name="f202" fmla="*/ 36 f139 1"/>
              <a:gd name="f203" fmla="*/ 55 f138 1"/>
              <a:gd name="f204" fmla="*/ 52 f139 1"/>
              <a:gd name="f205" fmla="*/ 39 f138 1"/>
              <a:gd name="f206" fmla="*/ 36 f138 1"/>
              <a:gd name="f207" fmla="*/ 27 f138 1"/>
              <a:gd name="f208" fmla="*/ 127 f139 1"/>
              <a:gd name="f209" fmla="*/ 59 f138 1"/>
              <a:gd name="f210" fmla="*/ 133 f139 1"/>
              <a:gd name="f211" fmla="*/ 134 f139 1"/>
              <a:gd name="f212" fmla="*/ 128 f139 1"/>
              <a:gd name="f213" fmla="*/ 115 f138 1"/>
              <a:gd name="f214" fmla="+- f140 0 f1"/>
              <a:gd name="f215" fmla="*/ f143 1 164"/>
              <a:gd name="f216" fmla="*/ f144 1 162"/>
              <a:gd name="f217" fmla="*/ f145 1 164"/>
              <a:gd name="f218" fmla="*/ f146 1 162"/>
              <a:gd name="f219" fmla="*/ f147 1 164"/>
              <a:gd name="f220" fmla="*/ f148 1 162"/>
              <a:gd name="f221" fmla="*/ f149 1 164"/>
              <a:gd name="f222" fmla="*/ f150 1 162"/>
              <a:gd name="f223" fmla="*/ f151 1 164"/>
              <a:gd name="f224" fmla="*/ f152 1 162"/>
              <a:gd name="f225" fmla="*/ f153 1 164"/>
              <a:gd name="f226" fmla="*/ f154 1 162"/>
              <a:gd name="f227" fmla="*/ f155 1 164"/>
              <a:gd name="f228" fmla="*/ f156 1 162"/>
              <a:gd name="f229" fmla="*/ f157 1 164"/>
              <a:gd name="f230" fmla="*/ f158 1 162"/>
              <a:gd name="f231" fmla="*/ f159 1 164"/>
              <a:gd name="f232" fmla="*/ f160 1 162"/>
              <a:gd name="f233" fmla="*/ f161 1 164"/>
              <a:gd name="f234" fmla="*/ f162 1 162"/>
              <a:gd name="f235" fmla="*/ f163 1 164"/>
              <a:gd name="f236" fmla="*/ f164 1 162"/>
              <a:gd name="f237" fmla="*/ f165 1 164"/>
              <a:gd name="f238" fmla="*/ f166 1 162"/>
              <a:gd name="f239" fmla="*/ f167 1 164"/>
              <a:gd name="f240" fmla="*/ f168 1 162"/>
              <a:gd name="f241" fmla="*/ f169 1 164"/>
              <a:gd name="f242" fmla="*/ f170 1 162"/>
              <a:gd name="f243" fmla="*/ f171 1 162"/>
              <a:gd name="f244" fmla="*/ f172 1 164"/>
              <a:gd name="f245" fmla="*/ f173 1 164"/>
              <a:gd name="f246" fmla="*/ f174 1 164"/>
              <a:gd name="f247" fmla="*/ f175 1 164"/>
              <a:gd name="f248" fmla="*/ f176 1 162"/>
              <a:gd name="f249" fmla="*/ f177 1 164"/>
              <a:gd name="f250" fmla="*/ f178 1 162"/>
              <a:gd name="f251" fmla="*/ f179 1 162"/>
              <a:gd name="f252" fmla="*/ f180 1 164"/>
              <a:gd name="f253" fmla="*/ f181 1 164"/>
              <a:gd name="f254" fmla="*/ f182 1 162"/>
              <a:gd name="f255" fmla="*/ f183 1 164"/>
              <a:gd name="f256" fmla="*/ f184 1 164"/>
              <a:gd name="f257" fmla="*/ f185 1 162"/>
              <a:gd name="f258" fmla="*/ f186 1 162"/>
              <a:gd name="f259" fmla="*/ f187 1 162"/>
              <a:gd name="f260" fmla="*/ f188 1 164"/>
              <a:gd name="f261" fmla="*/ f189 1 164"/>
              <a:gd name="f262" fmla="*/ f190 1 164"/>
              <a:gd name="f263" fmla="*/ f191 1 162"/>
              <a:gd name="f264" fmla="*/ f192 1 162"/>
              <a:gd name="f265" fmla="*/ f193 1 164"/>
              <a:gd name="f266" fmla="*/ f194 1 162"/>
              <a:gd name="f267" fmla="*/ f195 1 164"/>
              <a:gd name="f268" fmla="*/ f196 1 164"/>
              <a:gd name="f269" fmla="*/ f197 1 162"/>
              <a:gd name="f270" fmla="*/ f198 1 162"/>
              <a:gd name="f271" fmla="*/ f199 1 162"/>
              <a:gd name="f272" fmla="*/ f200 1 164"/>
              <a:gd name="f273" fmla="*/ f201 1 162"/>
              <a:gd name="f274" fmla="*/ f202 1 164"/>
              <a:gd name="f275" fmla="*/ f203 1 162"/>
              <a:gd name="f276" fmla="*/ f204 1 164"/>
              <a:gd name="f277" fmla="*/ f205 1 162"/>
              <a:gd name="f278" fmla="*/ f206 1 162"/>
              <a:gd name="f279" fmla="*/ f207 1 162"/>
              <a:gd name="f280" fmla="*/ f208 1 164"/>
              <a:gd name="f281" fmla="*/ f209 1 162"/>
              <a:gd name="f282" fmla="*/ f210 1 164"/>
              <a:gd name="f283" fmla="*/ f211 1 164"/>
              <a:gd name="f284" fmla="*/ f212 1 164"/>
              <a:gd name="f285" fmla="*/ f213 1 162"/>
              <a:gd name="f286" fmla="*/ 0 1 f141"/>
              <a:gd name="f287" fmla="*/ f135 1 f141"/>
              <a:gd name="f288" fmla="*/ 0 1 f142"/>
              <a:gd name="f289" fmla="*/ f136 1 f142"/>
              <a:gd name="f290" fmla="*/ f215 1 f141"/>
              <a:gd name="f291" fmla="*/ f216 1 f142"/>
              <a:gd name="f292" fmla="*/ f217 1 f141"/>
              <a:gd name="f293" fmla="*/ f218 1 f142"/>
              <a:gd name="f294" fmla="*/ f219 1 f141"/>
              <a:gd name="f295" fmla="*/ f220 1 f142"/>
              <a:gd name="f296" fmla="*/ f221 1 f141"/>
              <a:gd name="f297" fmla="*/ f222 1 f142"/>
              <a:gd name="f298" fmla="*/ f223 1 f141"/>
              <a:gd name="f299" fmla="*/ f224 1 f142"/>
              <a:gd name="f300" fmla="*/ f225 1 f141"/>
              <a:gd name="f301" fmla="*/ f226 1 f142"/>
              <a:gd name="f302" fmla="*/ f227 1 f141"/>
              <a:gd name="f303" fmla="*/ f228 1 f142"/>
              <a:gd name="f304" fmla="*/ f229 1 f141"/>
              <a:gd name="f305" fmla="*/ f230 1 f142"/>
              <a:gd name="f306" fmla="*/ f231 1 f141"/>
              <a:gd name="f307" fmla="*/ f232 1 f142"/>
              <a:gd name="f308" fmla="*/ f233 1 f141"/>
              <a:gd name="f309" fmla="*/ f234 1 f142"/>
              <a:gd name="f310" fmla="*/ f235 1 f141"/>
              <a:gd name="f311" fmla="*/ f236 1 f142"/>
              <a:gd name="f312" fmla="*/ f237 1 f141"/>
              <a:gd name="f313" fmla="*/ f238 1 f142"/>
              <a:gd name="f314" fmla="*/ f239 1 f141"/>
              <a:gd name="f315" fmla="*/ f240 1 f142"/>
              <a:gd name="f316" fmla="*/ f241 1 f141"/>
              <a:gd name="f317" fmla="*/ f242 1 f142"/>
              <a:gd name="f318" fmla="*/ f243 1 f142"/>
              <a:gd name="f319" fmla="*/ f244 1 f141"/>
              <a:gd name="f320" fmla="*/ f245 1 f141"/>
              <a:gd name="f321" fmla="*/ f246 1 f141"/>
              <a:gd name="f322" fmla="*/ f247 1 f141"/>
              <a:gd name="f323" fmla="*/ f248 1 f142"/>
              <a:gd name="f324" fmla="*/ f249 1 f141"/>
              <a:gd name="f325" fmla="*/ f250 1 f142"/>
              <a:gd name="f326" fmla="*/ f251 1 f142"/>
              <a:gd name="f327" fmla="*/ f252 1 f141"/>
              <a:gd name="f328" fmla="*/ f253 1 f141"/>
              <a:gd name="f329" fmla="*/ f254 1 f142"/>
              <a:gd name="f330" fmla="*/ f255 1 f141"/>
              <a:gd name="f331" fmla="*/ f256 1 f141"/>
              <a:gd name="f332" fmla="*/ f257 1 f142"/>
              <a:gd name="f333" fmla="*/ f258 1 f142"/>
              <a:gd name="f334" fmla="*/ f259 1 f142"/>
              <a:gd name="f335" fmla="*/ f260 1 f141"/>
              <a:gd name="f336" fmla="*/ f261 1 f141"/>
              <a:gd name="f337" fmla="*/ f262 1 f141"/>
              <a:gd name="f338" fmla="*/ f263 1 f142"/>
              <a:gd name="f339" fmla="*/ f264 1 f142"/>
              <a:gd name="f340" fmla="*/ f265 1 f141"/>
              <a:gd name="f341" fmla="*/ f266 1 f142"/>
              <a:gd name="f342" fmla="*/ f267 1 f141"/>
              <a:gd name="f343" fmla="*/ f268 1 f141"/>
              <a:gd name="f344" fmla="*/ f269 1 f142"/>
              <a:gd name="f345" fmla="*/ f270 1 f142"/>
              <a:gd name="f346" fmla="*/ f271 1 f142"/>
              <a:gd name="f347" fmla="*/ f272 1 f141"/>
              <a:gd name="f348" fmla="*/ f273 1 f142"/>
              <a:gd name="f349" fmla="*/ f274 1 f141"/>
              <a:gd name="f350" fmla="*/ f275 1 f142"/>
              <a:gd name="f351" fmla="*/ f276 1 f141"/>
              <a:gd name="f352" fmla="*/ f277 1 f142"/>
              <a:gd name="f353" fmla="*/ f278 1 f142"/>
              <a:gd name="f354" fmla="*/ f279 1 f142"/>
              <a:gd name="f355" fmla="*/ f280 1 f141"/>
              <a:gd name="f356" fmla="*/ f281 1 f142"/>
              <a:gd name="f357" fmla="*/ f282 1 f141"/>
              <a:gd name="f358" fmla="*/ f283 1 f141"/>
              <a:gd name="f359" fmla="*/ f284 1 f141"/>
              <a:gd name="f360" fmla="*/ f285 1 f142"/>
              <a:gd name="f361" fmla="*/ f286 f132 1"/>
              <a:gd name="f362" fmla="*/ f287 f132 1"/>
              <a:gd name="f363" fmla="*/ f289 f133 1"/>
              <a:gd name="f364" fmla="*/ f288 f133 1"/>
              <a:gd name="f365" fmla="*/ f290 f132 1"/>
              <a:gd name="f366" fmla="*/ f291 f133 1"/>
              <a:gd name="f367" fmla="*/ f292 f132 1"/>
              <a:gd name="f368" fmla="*/ f293 f133 1"/>
              <a:gd name="f369" fmla="*/ f294 f132 1"/>
              <a:gd name="f370" fmla="*/ f295 f133 1"/>
              <a:gd name="f371" fmla="*/ f296 f132 1"/>
              <a:gd name="f372" fmla="*/ f297 f133 1"/>
              <a:gd name="f373" fmla="*/ f298 f132 1"/>
              <a:gd name="f374" fmla="*/ f299 f133 1"/>
              <a:gd name="f375" fmla="*/ f300 f132 1"/>
              <a:gd name="f376" fmla="*/ f301 f133 1"/>
              <a:gd name="f377" fmla="*/ f302 f132 1"/>
              <a:gd name="f378" fmla="*/ f303 f133 1"/>
              <a:gd name="f379" fmla="*/ f304 f132 1"/>
              <a:gd name="f380" fmla="*/ f305 f133 1"/>
              <a:gd name="f381" fmla="*/ f306 f132 1"/>
              <a:gd name="f382" fmla="*/ f307 f133 1"/>
              <a:gd name="f383" fmla="*/ f308 f132 1"/>
              <a:gd name="f384" fmla="*/ f309 f133 1"/>
              <a:gd name="f385" fmla="*/ f310 f132 1"/>
              <a:gd name="f386" fmla="*/ f311 f133 1"/>
              <a:gd name="f387" fmla="*/ f312 f132 1"/>
              <a:gd name="f388" fmla="*/ f313 f133 1"/>
              <a:gd name="f389" fmla="*/ f314 f132 1"/>
              <a:gd name="f390" fmla="*/ f315 f133 1"/>
              <a:gd name="f391" fmla="*/ f316 f132 1"/>
              <a:gd name="f392" fmla="*/ f317 f133 1"/>
              <a:gd name="f393" fmla="*/ f318 f133 1"/>
              <a:gd name="f394" fmla="*/ f319 f132 1"/>
              <a:gd name="f395" fmla="*/ f320 f132 1"/>
              <a:gd name="f396" fmla="*/ f321 f132 1"/>
              <a:gd name="f397" fmla="*/ f322 f132 1"/>
              <a:gd name="f398" fmla="*/ f323 f133 1"/>
              <a:gd name="f399" fmla="*/ f324 f132 1"/>
              <a:gd name="f400" fmla="*/ f325 f133 1"/>
              <a:gd name="f401" fmla="*/ f326 f133 1"/>
              <a:gd name="f402" fmla="*/ f327 f132 1"/>
              <a:gd name="f403" fmla="*/ f328 f132 1"/>
              <a:gd name="f404" fmla="*/ f329 f133 1"/>
              <a:gd name="f405" fmla="*/ f330 f132 1"/>
              <a:gd name="f406" fmla="*/ f331 f132 1"/>
              <a:gd name="f407" fmla="*/ f332 f133 1"/>
              <a:gd name="f408" fmla="*/ f333 f133 1"/>
              <a:gd name="f409" fmla="*/ f334 f133 1"/>
              <a:gd name="f410" fmla="*/ f335 f132 1"/>
              <a:gd name="f411" fmla="*/ f336 f132 1"/>
              <a:gd name="f412" fmla="*/ f337 f132 1"/>
              <a:gd name="f413" fmla="*/ f338 f133 1"/>
              <a:gd name="f414" fmla="*/ f339 f133 1"/>
              <a:gd name="f415" fmla="*/ f340 f132 1"/>
              <a:gd name="f416" fmla="*/ f341 f133 1"/>
              <a:gd name="f417" fmla="*/ f342 f132 1"/>
              <a:gd name="f418" fmla="*/ f343 f132 1"/>
              <a:gd name="f419" fmla="*/ f344 f133 1"/>
              <a:gd name="f420" fmla="*/ f345 f133 1"/>
              <a:gd name="f421" fmla="*/ f346 f133 1"/>
              <a:gd name="f422" fmla="*/ f347 f132 1"/>
              <a:gd name="f423" fmla="*/ f348 f133 1"/>
              <a:gd name="f424" fmla="*/ f349 f132 1"/>
              <a:gd name="f425" fmla="*/ f350 f133 1"/>
              <a:gd name="f426" fmla="*/ f351 f132 1"/>
              <a:gd name="f427" fmla="*/ f352 f133 1"/>
              <a:gd name="f428" fmla="*/ f353 f133 1"/>
              <a:gd name="f429" fmla="*/ f354 f133 1"/>
              <a:gd name="f430" fmla="*/ f355 f132 1"/>
              <a:gd name="f431" fmla="*/ f356 f133 1"/>
              <a:gd name="f432" fmla="*/ f357 f132 1"/>
              <a:gd name="f433" fmla="*/ f358 f132 1"/>
              <a:gd name="f434" fmla="*/ f359 f132 1"/>
              <a:gd name="f435" fmla="*/ f360 f133 1"/>
            </a:gdLst>
            <a:ahLst/>
            <a:cxnLst>
              <a:cxn ang="3cd4">
                <a:pos x="hc" y="t"/>
              </a:cxn>
              <a:cxn ang="0">
                <a:pos x="r" y="vc"/>
              </a:cxn>
              <a:cxn ang="cd4">
                <a:pos x="hc" y="b"/>
              </a:cxn>
              <a:cxn ang="cd2">
                <a:pos x="l" y="vc"/>
              </a:cxn>
              <a:cxn ang="f214">
                <a:pos x="f365" y="f366"/>
              </a:cxn>
              <a:cxn ang="f214">
                <a:pos x="f367" y="f368"/>
              </a:cxn>
              <a:cxn ang="f214">
                <a:pos x="f369" y="f370"/>
              </a:cxn>
              <a:cxn ang="f214">
                <a:pos x="f371" y="f372"/>
              </a:cxn>
              <a:cxn ang="f214">
                <a:pos x="f373" y="f372"/>
              </a:cxn>
              <a:cxn ang="f214">
                <a:pos x="f369" y="f374"/>
              </a:cxn>
              <a:cxn ang="f214">
                <a:pos x="f375" y="f376"/>
              </a:cxn>
              <a:cxn ang="f214">
                <a:pos x="f377" y="f378"/>
              </a:cxn>
              <a:cxn ang="f214">
                <a:pos x="f379" y="f380"/>
              </a:cxn>
              <a:cxn ang="f214">
                <a:pos x="f381" y="f382"/>
              </a:cxn>
              <a:cxn ang="f214">
                <a:pos x="f383" y="f384"/>
              </a:cxn>
              <a:cxn ang="f214">
                <a:pos x="f385" y="f386"/>
              </a:cxn>
              <a:cxn ang="f214">
                <a:pos x="f387" y="f388"/>
              </a:cxn>
              <a:cxn ang="f214">
                <a:pos x="f389" y="f390"/>
              </a:cxn>
              <a:cxn ang="f214">
                <a:pos x="f391" y="f392"/>
              </a:cxn>
              <a:cxn ang="f214">
                <a:pos x="f369" y="f393"/>
              </a:cxn>
              <a:cxn ang="f214">
                <a:pos x="f394" y="f392"/>
              </a:cxn>
              <a:cxn ang="f214">
                <a:pos x="f395" y="f390"/>
              </a:cxn>
              <a:cxn ang="f214">
                <a:pos x="f396" y="f388"/>
              </a:cxn>
              <a:cxn ang="f214">
                <a:pos x="f397" y="f398"/>
              </a:cxn>
              <a:cxn ang="f214">
                <a:pos x="f399" y="f400"/>
              </a:cxn>
              <a:cxn ang="f214">
                <a:pos x="f369" y="f401"/>
              </a:cxn>
              <a:cxn ang="f214">
                <a:pos x="f402" y="f372"/>
              </a:cxn>
              <a:cxn ang="f214">
                <a:pos x="f403" y="f382"/>
              </a:cxn>
              <a:cxn ang="f214">
                <a:pos x="f369" y="f404"/>
              </a:cxn>
              <a:cxn ang="f214">
                <a:pos x="f405" y="f382"/>
              </a:cxn>
              <a:cxn ang="f214">
                <a:pos x="f406" y="f407"/>
              </a:cxn>
              <a:cxn ang="f214">
                <a:pos x="f406" y="f408"/>
              </a:cxn>
              <a:cxn ang="f214">
                <a:pos x="f405" y="f409"/>
              </a:cxn>
              <a:cxn ang="f214">
                <a:pos x="f410" y="f409"/>
              </a:cxn>
              <a:cxn ang="f214">
                <a:pos x="f379" y="f408"/>
              </a:cxn>
              <a:cxn ang="f214">
                <a:pos x="f411" y="f372"/>
              </a:cxn>
              <a:cxn ang="f214">
                <a:pos x="f379" y="f407"/>
              </a:cxn>
              <a:cxn ang="f214">
                <a:pos x="f412" y="f413"/>
              </a:cxn>
              <a:cxn ang="f214">
                <a:pos x="f365" y="f414"/>
              </a:cxn>
              <a:cxn ang="f214">
                <a:pos x="f367" y="f409"/>
              </a:cxn>
              <a:cxn ang="f214">
                <a:pos x="f415" y="f416"/>
              </a:cxn>
              <a:cxn ang="f214">
                <a:pos x="f417" y="f416"/>
              </a:cxn>
              <a:cxn ang="f214">
                <a:pos x="f418" y="f419"/>
              </a:cxn>
              <a:cxn ang="f214">
                <a:pos x="f387" y="f420"/>
              </a:cxn>
              <a:cxn ang="f214">
                <a:pos x="f406" y="f421"/>
              </a:cxn>
              <a:cxn ang="f214">
                <a:pos x="f422" y="f423"/>
              </a:cxn>
              <a:cxn ang="f214">
                <a:pos x="f424" y="f425"/>
              </a:cxn>
              <a:cxn ang="f214">
                <a:pos x="f426" y="f427"/>
              </a:cxn>
              <a:cxn ang="f214">
                <a:pos x="f415" y="f428"/>
              </a:cxn>
              <a:cxn ang="f214">
                <a:pos x="f367" y="f382"/>
              </a:cxn>
              <a:cxn ang="f214">
                <a:pos x="f365" y="f429"/>
              </a:cxn>
              <a:cxn ang="f214">
                <a:pos x="f412" y="f386"/>
              </a:cxn>
              <a:cxn ang="f214">
                <a:pos x="f410" y="f428"/>
              </a:cxn>
              <a:cxn ang="f214">
                <a:pos x="f430" y="f431"/>
              </a:cxn>
              <a:cxn ang="f214">
                <a:pos x="f432" y="f431"/>
              </a:cxn>
              <a:cxn ang="f214">
                <a:pos x="f433" y="f372"/>
              </a:cxn>
              <a:cxn ang="f214">
                <a:pos x="f432" y="f419"/>
              </a:cxn>
              <a:cxn ang="f214">
                <a:pos x="f434" y="f435"/>
              </a:cxn>
            </a:cxnLst>
            <a:rect l="f361" t="f364" r="f362" b="f363"/>
            <a:pathLst>
              <a:path w="164" h="162">
                <a:moveTo>
                  <a:pt x="f8" y="f9"/>
                </a:moveTo>
                <a:cubicBezTo>
                  <a:pt x="f10" y="f9"/>
                  <a:pt x="f10" y="f9"/>
                  <a:pt x="f10" y="f9"/>
                </a:cubicBezTo>
                <a:cubicBezTo>
                  <a:pt x="f11" y="f12"/>
                  <a:pt x="f13" y="f14"/>
                  <a:pt x="f15" y="f16"/>
                </a:cubicBezTo>
                <a:cubicBezTo>
                  <a:pt x="f15" y="f17"/>
                  <a:pt x="f15" y="f17"/>
                  <a:pt x="f15" y="f17"/>
                </a:cubicBezTo>
                <a:cubicBezTo>
                  <a:pt x="f15" y="f18"/>
                  <a:pt x="f19" y="f20"/>
                  <a:pt x="f9" y="f20"/>
                </a:cubicBezTo>
                <a:cubicBezTo>
                  <a:pt x="f21" y="f20"/>
                  <a:pt x="f22" y="f18"/>
                  <a:pt x="f22" y="f17"/>
                </a:cubicBezTo>
                <a:cubicBezTo>
                  <a:pt x="f22" y="f16"/>
                  <a:pt x="f22" y="f16"/>
                  <a:pt x="f22" y="f16"/>
                </a:cubicBezTo>
                <a:cubicBezTo>
                  <a:pt x="f16" y="f23"/>
                  <a:pt x="f24" y="f21"/>
                  <a:pt x="f24" y="f15"/>
                </a:cubicBezTo>
                <a:cubicBezTo>
                  <a:pt x="f24" y="f11"/>
                  <a:pt x="f23" y="f25"/>
                  <a:pt x="f9" y="f25"/>
                </a:cubicBezTo>
                <a:cubicBezTo>
                  <a:pt x="f26" y="f25"/>
                  <a:pt x="f11" y="f10"/>
                  <a:pt x="f10" y="f13"/>
                </a:cubicBezTo>
                <a:cubicBezTo>
                  <a:pt x="f8" y="f13"/>
                  <a:pt x="f8" y="f13"/>
                  <a:pt x="f8" y="f13"/>
                </a:cubicBezTo>
                <a:cubicBezTo>
                  <a:pt x="f27" y="f13"/>
                  <a:pt x="f28" y="f29"/>
                  <a:pt x="f28" y="f15"/>
                </a:cubicBezTo>
                <a:cubicBezTo>
                  <a:pt x="f28" y="f19"/>
                  <a:pt x="f27" y="f9"/>
                  <a:pt x="f8" y="f9"/>
                </a:cubicBezTo>
                <a:close/>
                <a:moveTo>
                  <a:pt x="f9" y="f30"/>
                </a:moveTo>
                <a:cubicBezTo>
                  <a:pt x="f22" y="f30"/>
                  <a:pt x="f23" y="f13"/>
                  <a:pt x="f23" y="f15"/>
                </a:cubicBezTo>
                <a:cubicBezTo>
                  <a:pt x="f23" y="f9"/>
                  <a:pt x="f22" y="f22"/>
                  <a:pt x="f9" y="f22"/>
                </a:cubicBezTo>
                <a:cubicBezTo>
                  <a:pt x="f15" y="f22"/>
                  <a:pt x="f26" y="f9"/>
                  <a:pt x="f26" y="f15"/>
                </a:cubicBezTo>
                <a:cubicBezTo>
                  <a:pt x="f26" y="f13"/>
                  <a:pt x="f15" y="f30"/>
                  <a:pt x="f9" y="f30"/>
                </a:cubicBezTo>
                <a:close/>
                <a:moveTo>
                  <a:pt x="f31" y="f32"/>
                </a:moveTo>
                <a:cubicBezTo>
                  <a:pt x="f33" y="f34"/>
                  <a:pt x="f33" y="f34"/>
                  <a:pt x="f33" y="f34"/>
                </a:cubicBezTo>
                <a:cubicBezTo>
                  <a:pt x="f35" y="f36"/>
                  <a:pt x="f35" y="f36"/>
                  <a:pt x="f37" y="f36"/>
                </a:cubicBezTo>
                <a:cubicBezTo>
                  <a:pt x="f38" y="f36"/>
                  <a:pt x="f39" y="f36"/>
                  <a:pt x="f39" y="f34"/>
                </a:cubicBezTo>
                <a:cubicBezTo>
                  <a:pt x="f6" y="f40"/>
                  <a:pt x="f6" y="f41"/>
                  <a:pt x="f39" y="f42"/>
                </a:cubicBezTo>
                <a:cubicBezTo>
                  <a:pt x="f43" y="f5"/>
                  <a:pt x="f44" y="f5"/>
                  <a:pt x="f45" y="f42"/>
                </a:cubicBezTo>
                <a:cubicBezTo>
                  <a:pt x="f45" y="f42"/>
                  <a:pt x="f45" y="f46"/>
                  <a:pt x="f45" y="f46"/>
                </a:cubicBezTo>
                <a:cubicBezTo>
                  <a:pt x="f45" y="f47"/>
                  <a:pt x="f45" y="f48"/>
                  <a:pt x="f45" y="f48"/>
                </a:cubicBezTo>
                <a:cubicBezTo>
                  <a:pt x="f49" y="f50"/>
                  <a:pt x="f49" y="f50"/>
                  <a:pt x="f49" y="f50"/>
                </a:cubicBezTo>
                <a:cubicBezTo>
                  <a:pt x="f51" y="f52"/>
                  <a:pt x="f51" y="f52"/>
                  <a:pt x="f51" y="f52"/>
                </a:cubicBezTo>
                <a:cubicBezTo>
                  <a:pt x="f53" y="f54"/>
                  <a:pt x="f55" y="f47"/>
                  <a:pt x="f9" y="f47"/>
                </a:cubicBezTo>
                <a:cubicBezTo>
                  <a:pt x="f56" y="f47"/>
                  <a:pt x="f18" y="f54"/>
                  <a:pt x="f57" y="f52"/>
                </a:cubicBezTo>
                <a:cubicBezTo>
                  <a:pt x="f58" y="f50"/>
                  <a:pt x="f58" y="f50"/>
                  <a:pt x="f58" y="f50"/>
                </a:cubicBezTo>
                <a:cubicBezTo>
                  <a:pt x="f34" y="f48"/>
                  <a:pt x="f34" y="f48"/>
                  <a:pt x="f34" y="f48"/>
                </a:cubicBezTo>
                <a:cubicBezTo>
                  <a:pt x="f36" y="f48"/>
                  <a:pt x="f36" y="f47"/>
                  <a:pt x="f36" y="f46"/>
                </a:cubicBezTo>
                <a:cubicBezTo>
                  <a:pt x="f36" y="f46"/>
                  <a:pt x="f36" y="f42"/>
                  <a:pt x="f34" y="f42"/>
                </a:cubicBezTo>
                <a:cubicBezTo>
                  <a:pt x="f40" y="f5"/>
                  <a:pt x="f41" y="f5"/>
                  <a:pt x="f42" y="f42"/>
                </a:cubicBezTo>
                <a:cubicBezTo>
                  <a:pt x="f5" y="f41"/>
                  <a:pt x="f5" y="f40"/>
                  <a:pt x="f42" y="f34"/>
                </a:cubicBezTo>
                <a:cubicBezTo>
                  <a:pt x="f42" y="f36"/>
                  <a:pt x="f46" y="f36"/>
                  <a:pt x="f46" y="f36"/>
                </a:cubicBezTo>
                <a:cubicBezTo>
                  <a:pt x="f47" y="f36"/>
                  <a:pt x="f48" y="f36"/>
                  <a:pt x="f48" y="f34"/>
                </a:cubicBezTo>
                <a:cubicBezTo>
                  <a:pt x="f59" y="f32"/>
                  <a:pt x="f59" y="f32"/>
                  <a:pt x="f59" y="f32"/>
                </a:cubicBezTo>
                <a:cubicBezTo>
                  <a:pt x="f58" y="f60"/>
                  <a:pt x="f58" y="f60"/>
                  <a:pt x="f58" y="f60"/>
                </a:cubicBezTo>
                <a:cubicBezTo>
                  <a:pt x="f61" y="f62"/>
                  <a:pt x="f63" y="f64"/>
                  <a:pt x="f63" y="f15"/>
                </a:cubicBezTo>
                <a:cubicBezTo>
                  <a:pt x="f63" y="f8"/>
                  <a:pt x="f65" y="f49"/>
                  <a:pt x="f20" y="f66"/>
                </a:cubicBezTo>
                <a:cubicBezTo>
                  <a:pt x="f67" y="f68"/>
                  <a:pt x="f67" y="f68"/>
                  <a:pt x="f67" y="f68"/>
                </a:cubicBezTo>
                <a:cubicBezTo>
                  <a:pt x="f69" y="f70"/>
                  <a:pt x="f69" y="f71"/>
                  <a:pt x="f67" y="f72"/>
                </a:cubicBezTo>
                <a:cubicBezTo>
                  <a:pt x="f67" y="f7"/>
                  <a:pt x="f73" y="f7"/>
                  <a:pt x="f74" y="f7"/>
                </a:cubicBezTo>
                <a:cubicBezTo>
                  <a:pt x="f74" y="f7"/>
                  <a:pt x="f75" y="f7"/>
                  <a:pt x="f34" y="f72"/>
                </a:cubicBezTo>
                <a:cubicBezTo>
                  <a:pt x="f76" y="f35"/>
                  <a:pt x="f76" y="f35"/>
                  <a:pt x="f76" y="f35"/>
                </a:cubicBezTo>
                <a:cubicBezTo>
                  <a:pt x="f77" y="f68"/>
                  <a:pt x="f78" y="f79"/>
                  <a:pt x="f9" y="f79"/>
                </a:cubicBezTo>
                <a:cubicBezTo>
                  <a:pt x="f80" y="f79"/>
                  <a:pt x="f81" y="f68"/>
                  <a:pt x="f27" y="f35"/>
                </a:cubicBezTo>
                <a:cubicBezTo>
                  <a:pt x="f82" y="f72"/>
                  <a:pt x="f82" y="f72"/>
                  <a:pt x="f82" y="f72"/>
                </a:cubicBezTo>
                <a:cubicBezTo>
                  <a:pt x="f82" y="f7"/>
                  <a:pt x="f83" y="f7"/>
                  <a:pt x="f84" y="f7"/>
                </a:cubicBezTo>
                <a:cubicBezTo>
                  <a:pt x="f85" y="f7"/>
                  <a:pt x="f85" y="f7"/>
                  <a:pt x="f86" y="f72"/>
                </a:cubicBezTo>
                <a:cubicBezTo>
                  <a:pt x="f87" y="f71"/>
                  <a:pt x="f87" y="f70"/>
                  <a:pt x="f86" y="f68"/>
                </a:cubicBezTo>
                <a:cubicBezTo>
                  <a:pt x="f88" y="f66"/>
                  <a:pt x="f88" y="f66"/>
                  <a:pt x="f88" y="f66"/>
                </a:cubicBezTo>
                <a:cubicBezTo>
                  <a:pt x="f89" y="f49"/>
                  <a:pt x="f90" y="f8"/>
                  <a:pt x="f90" y="f15"/>
                </a:cubicBezTo>
                <a:cubicBezTo>
                  <a:pt x="f90" y="f64"/>
                  <a:pt x="f91" y="f62"/>
                  <a:pt x="f92" y="f60"/>
                </a:cubicBezTo>
                <a:lnTo>
                  <a:pt x="f31" y="f32"/>
                </a:lnTo>
                <a:close/>
                <a:moveTo>
                  <a:pt x="f33" y="f48"/>
                </a:moveTo>
                <a:cubicBezTo>
                  <a:pt x="f68" y="f54"/>
                  <a:pt x="f70" y="f58"/>
                  <a:pt x="f37" y="f93"/>
                </a:cubicBezTo>
                <a:cubicBezTo>
                  <a:pt x="f87" y="f47"/>
                  <a:pt x="f87" y="f47"/>
                  <a:pt x="f87" y="f47"/>
                </a:cubicBezTo>
                <a:cubicBezTo>
                  <a:pt x="f49" y="f94"/>
                  <a:pt x="f95" y="f63"/>
                  <a:pt x="f33" y="f48"/>
                </a:cubicBezTo>
                <a:close/>
                <a:moveTo>
                  <a:pt x="f47" y="f93"/>
                </a:moveTo>
                <a:cubicBezTo>
                  <a:pt x="f94" y="f58"/>
                  <a:pt x="f63" y="f54"/>
                  <a:pt x="f48" y="f48"/>
                </a:cubicBezTo>
                <a:cubicBezTo>
                  <a:pt x="f54" y="f63"/>
                  <a:pt x="f58" y="f94"/>
                  <a:pt x="f93" y="f47"/>
                </a:cubicBezTo>
                <a:lnTo>
                  <a:pt x="f47" y="f93"/>
                </a:lnTo>
                <a:close/>
                <a:moveTo>
                  <a:pt x="f9" y="f38"/>
                </a:moveTo>
                <a:cubicBezTo>
                  <a:pt x="f20" y="f38"/>
                  <a:pt x="f96" y="f45"/>
                  <a:pt x="f96" y="f15"/>
                </a:cubicBezTo>
                <a:cubicBezTo>
                  <a:pt x="f96" y="f62"/>
                  <a:pt x="f20" y="f97"/>
                  <a:pt x="f9" y="f97"/>
                </a:cubicBezTo>
                <a:cubicBezTo>
                  <a:pt x="f98" y="f97"/>
                  <a:pt x="f33" y="f62"/>
                  <a:pt x="f33" y="f15"/>
                </a:cubicBezTo>
                <a:cubicBezTo>
                  <a:pt x="f33" y="f45"/>
                  <a:pt x="f98" y="f38"/>
                  <a:pt x="f9" y="f38"/>
                </a:cubicBezTo>
                <a:close/>
                <a:moveTo>
                  <a:pt x="f49" y="f99"/>
                </a:moveTo>
                <a:cubicBezTo>
                  <a:pt x="f51" y="f20"/>
                  <a:pt x="f45" y="f67"/>
                  <a:pt x="f27" y="f52"/>
                </a:cubicBezTo>
                <a:cubicBezTo>
                  <a:pt x="f100" y="f52"/>
                  <a:pt x="f100" y="f52"/>
                  <a:pt x="f100" y="f52"/>
                </a:cubicBezTo>
                <a:cubicBezTo>
                  <a:pt x="f100" y="f52"/>
                  <a:pt x="f100" y="f52"/>
                  <a:pt x="f100" y="f52"/>
                </a:cubicBezTo>
                <a:cubicBezTo>
                  <a:pt x="f101" y="f50"/>
                  <a:pt x="f80" y="f65"/>
                  <a:pt x="f9" y="f65"/>
                </a:cubicBezTo>
                <a:cubicBezTo>
                  <a:pt x="f78" y="f65"/>
                  <a:pt x="f102" y="f50"/>
                  <a:pt x="f103" y="f52"/>
                </a:cubicBezTo>
                <a:cubicBezTo>
                  <a:pt x="f103" y="f52"/>
                  <a:pt x="f103" y="f52"/>
                  <a:pt x="f103" y="f52"/>
                </a:cubicBezTo>
                <a:cubicBezTo>
                  <a:pt x="f103" y="f52"/>
                  <a:pt x="f103" y="f52"/>
                  <a:pt x="f103" y="f52"/>
                </a:cubicBezTo>
                <a:cubicBezTo>
                  <a:pt x="f36" y="f67"/>
                  <a:pt x="f60" y="f20"/>
                  <a:pt x="f104" y="f99"/>
                </a:cubicBezTo>
                <a:cubicBezTo>
                  <a:pt x="f104" y="f99"/>
                  <a:pt x="f104" y="f99"/>
                  <a:pt x="f104" y="f99"/>
                </a:cubicBezTo>
                <a:cubicBezTo>
                  <a:pt x="f104" y="f99"/>
                  <a:pt x="f104" y="f99"/>
                  <a:pt x="f104" y="f99"/>
                </a:cubicBezTo>
                <a:cubicBezTo>
                  <a:pt x="f65" y="f56"/>
                  <a:pt x="f105" y="f16"/>
                  <a:pt x="f105" y="f15"/>
                </a:cubicBezTo>
                <a:cubicBezTo>
                  <a:pt x="f105" y="f25"/>
                  <a:pt x="f65" y="f106"/>
                  <a:pt x="f104" y="f107"/>
                </a:cubicBezTo>
                <a:cubicBezTo>
                  <a:pt x="f104" y="f108"/>
                  <a:pt x="f104" y="f108"/>
                  <a:pt x="f104" y="f108"/>
                </a:cubicBezTo>
                <a:cubicBezTo>
                  <a:pt x="f104" y="f108"/>
                  <a:pt x="f104" y="f108"/>
                  <a:pt x="f104" y="f108"/>
                </a:cubicBezTo>
                <a:cubicBezTo>
                  <a:pt x="f60" y="f84"/>
                  <a:pt x="f36" y="f109"/>
                  <a:pt x="f103" y="f31"/>
                </a:cubicBezTo>
                <a:cubicBezTo>
                  <a:pt x="f103" y="f31"/>
                  <a:pt x="f103" y="f31"/>
                  <a:pt x="f103" y="f31"/>
                </a:cubicBezTo>
                <a:cubicBezTo>
                  <a:pt x="f103" y="f31"/>
                  <a:pt x="f103" y="f31"/>
                  <a:pt x="f103" y="f31"/>
                </a:cubicBezTo>
                <a:cubicBezTo>
                  <a:pt x="f102" y="f95"/>
                  <a:pt x="f78" y="f91"/>
                  <a:pt x="f9" y="f91"/>
                </a:cubicBezTo>
                <a:cubicBezTo>
                  <a:pt x="f80" y="f91"/>
                  <a:pt x="f101" y="f95"/>
                  <a:pt x="f100" y="f31"/>
                </a:cubicBezTo>
                <a:cubicBezTo>
                  <a:pt x="f100" y="f31"/>
                  <a:pt x="f100" y="f31"/>
                  <a:pt x="f100" y="f31"/>
                </a:cubicBezTo>
                <a:cubicBezTo>
                  <a:pt x="f100" y="f31"/>
                  <a:pt x="f100" y="f31"/>
                  <a:pt x="f27" y="f31"/>
                </a:cubicBezTo>
                <a:cubicBezTo>
                  <a:pt x="f45" y="f109"/>
                  <a:pt x="f51" y="f84"/>
                  <a:pt x="f49" y="f108"/>
                </a:cubicBezTo>
                <a:cubicBezTo>
                  <a:pt x="f49" y="f108"/>
                  <a:pt x="f110" y="f108"/>
                  <a:pt x="f110" y="f108"/>
                </a:cubicBezTo>
                <a:cubicBezTo>
                  <a:pt x="f110" y="f108"/>
                  <a:pt x="f110" y="f108"/>
                  <a:pt x="f110" y="f107"/>
                </a:cubicBezTo>
                <a:cubicBezTo>
                  <a:pt x="f111" y="f106"/>
                  <a:pt x="f95" y="f25"/>
                  <a:pt x="f95" y="f15"/>
                </a:cubicBezTo>
                <a:cubicBezTo>
                  <a:pt x="f95" y="f16"/>
                  <a:pt x="f111" y="f56"/>
                  <a:pt x="f110" y="f99"/>
                </a:cubicBezTo>
                <a:cubicBezTo>
                  <a:pt x="f110" y="f99"/>
                  <a:pt x="f110" y="f99"/>
                  <a:pt x="f110" y="f99"/>
                </a:cubicBezTo>
                <a:cubicBezTo>
                  <a:pt x="f110" y="f99"/>
                  <a:pt x="f110" y="f99"/>
                  <a:pt x="f49" y="f99"/>
                </a:cubicBezTo>
                <a:close/>
                <a:moveTo>
                  <a:pt x="f100" y="f109"/>
                </a:moveTo>
                <a:cubicBezTo>
                  <a:pt x="f8" y="f51"/>
                  <a:pt x="f8" y="f51"/>
                  <a:pt x="f8" y="f51"/>
                </a:cubicBezTo>
                <a:cubicBezTo>
                  <a:pt x="f112" y="f113"/>
                  <a:pt x="f114" y="f87"/>
                  <a:pt x="f115" y="f113"/>
                </a:cubicBezTo>
                <a:cubicBezTo>
                  <a:pt x="f106" y="f51"/>
                  <a:pt x="f116" y="f117"/>
                  <a:pt x="f106" y="f109"/>
                </a:cubicBezTo>
                <a:cubicBezTo>
                  <a:pt x="f115" y="f49"/>
                  <a:pt x="f115" y="f49"/>
                  <a:pt x="f115" y="f49"/>
                </a:cubicBezTo>
                <a:cubicBezTo>
                  <a:pt x="f55" y="f31"/>
                  <a:pt x="f80" y="f111"/>
                  <a:pt x="f15" y="f118"/>
                </a:cubicBezTo>
                <a:cubicBezTo>
                  <a:pt x="f15" y="f31"/>
                  <a:pt x="f15" y="f31"/>
                  <a:pt x="f15" y="f31"/>
                </a:cubicBezTo>
                <a:cubicBezTo>
                  <a:pt x="f15" y="f119"/>
                  <a:pt x="f19" y="f110"/>
                  <a:pt x="f9" y="f110"/>
                </a:cubicBezTo>
                <a:cubicBezTo>
                  <a:pt x="f21" y="f110"/>
                  <a:pt x="f22" y="f119"/>
                  <a:pt x="f22" y="f31"/>
                </a:cubicBezTo>
                <a:cubicBezTo>
                  <a:pt x="f22" y="f118"/>
                  <a:pt x="f22" y="f118"/>
                  <a:pt x="f22" y="f118"/>
                </a:cubicBezTo>
                <a:cubicBezTo>
                  <a:pt x="f24" y="f111"/>
                  <a:pt x="f120" y="f31"/>
                  <a:pt x="f121" y="f49"/>
                </a:cubicBezTo>
                <a:cubicBezTo>
                  <a:pt x="f122" y="f109"/>
                  <a:pt x="f122" y="f109"/>
                  <a:pt x="f122" y="f109"/>
                </a:cubicBezTo>
                <a:cubicBezTo>
                  <a:pt x="f122" y="f117"/>
                  <a:pt x="f122" y="f51"/>
                  <a:pt x="f123" y="f113"/>
                </a:cubicBezTo>
                <a:cubicBezTo>
                  <a:pt x="f124" y="f87"/>
                  <a:pt x="f99" y="f113"/>
                  <a:pt x="f125" y="f51"/>
                </a:cubicBezTo>
                <a:cubicBezTo>
                  <a:pt x="f126" y="f109"/>
                  <a:pt x="f126" y="f109"/>
                  <a:pt x="f126" y="f109"/>
                </a:cubicBezTo>
                <a:cubicBezTo>
                  <a:pt x="f20" y="f87"/>
                  <a:pt x="f74" y="f45"/>
                  <a:pt x="f60" y="f107"/>
                </a:cubicBezTo>
                <a:cubicBezTo>
                  <a:pt x="f67" y="f28"/>
                  <a:pt x="f67" y="f28"/>
                  <a:pt x="f67" y="f28"/>
                </a:cubicBezTo>
                <a:cubicBezTo>
                  <a:pt x="f73" y="f27"/>
                  <a:pt x="f73" y="f8"/>
                  <a:pt x="f73" y="f112"/>
                </a:cubicBezTo>
                <a:cubicBezTo>
                  <a:pt x="f67" y="f127"/>
                  <a:pt x="f93" y="f114"/>
                  <a:pt x="f60" y="f127"/>
                </a:cubicBezTo>
                <a:cubicBezTo>
                  <a:pt x="f52" y="f112"/>
                  <a:pt x="f52" y="f112"/>
                  <a:pt x="f52" y="f112"/>
                </a:cubicBezTo>
                <a:cubicBezTo>
                  <a:pt x="f104" y="f101"/>
                  <a:pt x="f50" y="f25"/>
                  <a:pt x="f59" y="f13"/>
                </a:cubicBezTo>
                <a:cubicBezTo>
                  <a:pt x="f104" y="f13"/>
                  <a:pt x="f104" y="f13"/>
                  <a:pt x="f104" y="f13"/>
                </a:cubicBezTo>
                <a:cubicBezTo>
                  <a:pt x="f58" y="f13"/>
                  <a:pt x="f52" y="f29"/>
                  <a:pt x="f52" y="f15"/>
                </a:cubicBezTo>
                <a:cubicBezTo>
                  <a:pt x="f52" y="f19"/>
                  <a:pt x="f58" y="f9"/>
                  <a:pt x="f104" y="f9"/>
                </a:cubicBezTo>
                <a:cubicBezTo>
                  <a:pt x="f59" y="f9"/>
                  <a:pt x="f59" y="f9"/>
                  <a:pt x="f59" y="f9"/>
                </a:cubicBezTo>
                <a:cubicBezTo>
                  <a:pt x="f50" y="f16"/>
                  <a:pt x="f104" y="f128"/>
                  <a:pt x="f52" y="f77"/>
                </a:cubicBezTo>
                <a:cubicBezTo>
                  <a:pt x="f60" y="f102"/>
                  <a:pt x="f60" y="f102"/>
                  <a:pt x="f60" y="f102"/>
                </a:cubicBezTo>
                <a:cubicBezTo>
                  <a:pt x="f60" y="f102"/>
                  <a:pt x="f93" y="f102"/>
                  <a:pt x="f93" y="f102"/>
                </a:cubicBezTo>
                <a:cubicBezTo>
                  <a:pt x="f69" y="f102"/>
                  <a:pt x="f67" y="f102"/>
                  <a:pt x="f73" y="f77"/>
                </a:cubicBezTo>
                <a:cubicBezTo>
                  <a:pt x="f73" y="f129"/>
                  <a:pt x="f73" y="f123"/>
                  <a:pt x="f67" y="f121"/>
                </a:cubicBezTo>
                <a:cubicBezTo>
                  <a:pt x="f60" y="f124"/>
                  <a:pt x="f60" y="f124"/>
                  <a:pt x="f60" y="f124"/>
                </a:cubicBezTo>
                <a:cubicBezTo>
                  <a:pt x="f74" y="f62"/>
                  <a:pt x="f20" y="f36"/>
                  <a:pt x="f126" y="f67"/>
                </a:cubicBezTo>
                <a:cubicBezTo>
                  <a:pt x="f125" y="f75"/>
                  <a:pt x="f125" y="f75"/>
                  <a:pt x="f125" y="f75"/>
                </a:cubicBezTo>
                <a:cubicBezTo>
                  <a:pt x="f125" y="f34"/>
                  <a:pt x="f99" y="f34"/>
                  <a:pt x="f124" y="f34"/>
                </a:cubicBezTo>
                <a:cubicBezTo>
                  <a:pt x="f121" y="f34"/>
                  <a:pt x="f121" y="f34"/>
                  <a:pt x="f123" y="f34"/>
                </a:cubicBezTo>
                <a:cubicBezTo>
                  <a:pt x="f122" y="f75"/>
                  <a:pt x="f122" y="f73"/>
                  <a:pt x="f122" y="f67"/>
                </a:cubicBezTo>
                <a:cubicBezTo>
                  <a:pt x="f121" y="f93"/>
                  <a:pt x="f121" y="f93"/>
                  <a:pt x="f121" y="f93"/>
                </a:cubicBezTo>
                <a:cubicBezTo>
                  <a:pt x="f120" y="f52"/>
                  <a:pt x="f24" y="f58"/>
                  <a:pt x="f22" y="f104"/>
                </a:cubicBezTo>
                <a:cubicBezTo>
                  <a:pt x="f22" y="f52"/>
                  <a:pt x="f22" y="f52"/>
                  <a:pt x="f22" y="f52"/>
                </a:cubicBezTo>
                <a:cubicBezTo>
                  <a:pt x="f22" y="f40"/>
                  <a:pt x="f21" y="f60"/>
                  <a:pt x="f9" y="f60"/>
                </a:cubicBezTo>
                <a:cubicBezTo>
                  <a:pt x="f19" y="f60"/>
                  <a:pt x="f15" y="f40"/>
                  <a:pt x="f15" y="f52"/>
                </a:cubicBezTo>
                <a:cubicBezTo>
                  <a:pt x="f15" y="f104"/>
                  <a:pt x="f15" y="f104"/>
                  <a:pt x="f15" y="f104"/>
                </a:cubicBezTo>
                <a:cubicBezTo>
                  <a:pt x="f80" y="f58"/>
                  <a:pt x="f55" y="f52"/>
                  <a:pt x="f115" y="f93"/>
                </a:cubicBezTo>
                <a:cubicBezTo>
                  <a:pt x="f106" y="f67"/>
                  <a:pt x="f106" y="f67"/>
                  <a:pt x="f106" y="f67"/>
                </a:cubicBezTo>
                <a:cubicBezTo>
                  <a:pt x="f116" y="f73"/>
                  <a:pt x="f106" y="f75"/>
                  <a:pt x="f115" y="f34"/>
                </a:cubicBezTo>
                <a:cubicBezTo>
                  <a:pt x="f115" y="f34"/>
                  <a:pt x="f114" y="f34"/>
                  <a:pt x="f114" y="f34"/>
                </a:cubicBezTo>
                <a:cubicBezTo>
                  <a:pt x="f127" y="f34"/>
                  <a:pt x="f112" y="f34"/>
                  <a:pt x="f8" y="f75"/>
                </a:cubicBezTo>
                <a:cubicBezTo>
                  <a:pt x="f100" y="f67"/>
                  <a:pt x="f100" y="f67"/>
                  <a:pt x="f100" y="f67"/>
                </a:cubicBezTo>
                <a:cubicBezTo>
                  <a:pt x="f98" y="f36"/>
                  <a:pt x="f84" y="f62"/>
                  <a:pt x="f113" y="f124"/>
                </a:cubicBezTo>
                <a:cubicBezTo>
                  <a:pt x="f86" y="f121"/>
                  <a:pt x="f86" y="f121"/>
                  <a:pt x="f86" y="f121"/>
                </a:cubicBezTo>
                <a:cubicBezTo>
                  <a:pt x="f85" y="f123"/>
                  <a:pt x="f84" y="f129"/>
                  <a:pt x="f85" y="f77"/>
                </a:cubicBezTo>
                <a:cubicBezTo>
                  <a:pt x="f86" y="f102"/>
                  <a:pt x="f86" y="f102"/>
                  <a:pt x="f87" y="f102"/>
                </a:cubicBezTo>
                <a:cubicBezTo>
                  <a:pt x="f113" y="f102"/>
                  <a:pt x="f113" y="f102"/>
                  <a:pt x="f51" y="f102"/>
                </a:cubicBezTo>
                <a:cubicBezTo>
                  <a:pt x="f117" y="f77"/>
                  <a:pt x="f117" y="f77"/>
                  <a:pt x="f117" y="f77"/>
                </a:cubicBezTo>
                <a:cubicBezTo>
                  <a:pt x="f110" y="f128"/>
                  <a:pt x="f130" y="f16"/>
                  <a:pt x="f130" y="f9"/>
                </a:cubicBezTo>
                <a:cubicBezTo>
                  <a:pt x="f110" y="f9"/>
                  <a:pt x="f110" y="f9"/>
                  <a:pt x="f110" y="f9"/>
                </a:cubicBezTo>
                <a:cubicBezTo>
                  <a:pt x="f92" y="f9"/>
                  <a:pt x="f109" y="f19"/>
                  <a:pt x="f109" y="f15"/>
                </a:cubicBezTo>
                <a:cubicBezTo>
                  <a:pt x="f109" y="f29"/>
                  <a:pt x="f92" y="f13"/>
                  <a:pt x="f110" y="f13"/>
                </a:cubicBezTo>
                <a:cubicBezTo>
                  <a:pt x="f130" y="f13"/>
                  <a:pt x="f130" y="f13"/>
                  <a:pt x="f130" y="f13"/>
                </a:cubicBezTo>
                <a:cubicBezTo>
                  <a:pt x="f130" y="f25"/>
                  <a:pt x="f110" y="f101"/>
                  <a:pt x="f117" y="f112"/>
                </a:cubicBezTo>
                <a:cubicBezTo>
                  <a:pt x="f51" y="f127"/>
                  <a:pt x="f51" y="f127"/>
                  <a:pt x="f51" y="f127"/>
                </a:cubicBezTo>
                <a:cubicBezTo>
                  <a:pt x="f87" y="f114"/>
                  <a:pt x="f86" y="f127"/>
                  <a:pt x="f85" y="f112"/>
                </a:cubicBezTo>
                <a:cubicBezTo>
                  <a:pt x="f84" y="f8"/>
                  <a:pt x="f85" y="f27"/>
                  <a:pt x="f86" y="f28"/>
                </a:cubicBezTo>
                <a:cubicBezTo>
                  <a:pt x="f113" y="f107"/>
                  <a:pt x="f113" y="f107"/>
                  <a:pt x="f113" y="f107"/>
                </a:cubicBezTo>
                <a:cubicBezTo>
                  <a:pt x="f84" y="f45"/>
                  <a:pt x="f98" y="f87"/>
                  <a:pt x="f100" y="f10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2" name="Freeform 2101">
            <a:extLst>
              <a:ext uri="{FF2B5EF4-FFF2-40B4-BE49-F238E27FC236}">
                <a16:creationId xmlns:a16="http://schemas.microsoft.com/office/drawing/2014/main" id="{09446E7E-B21A-0D08-40A0-CD3CC605EB43}"/>
              </a:ext>
            </a:extLst>
          </p:cNvPr>
          <p:cNvSpPr/>
          <p:nvPr userDrawn="1"/>
        </p:nvSpPr>
        <p:spPr>
          <a:xfrm>
            <a:off x="4033084" y="1854496"/>
            <a:ext cx="525459" cy="550861"/>
          </a:xfrm>
          <a:custGeom>
            <a:avLst/>
            <a:gdLst>
              <a:gd name="f0" fmla="val 10800000"/>
              <a:gd name="f1" fmla="val 5400000"/>
              <a:gd name="f2" fmla="val 180"/>
              <a:gd name="f3" fmla="val w"/>
              <a:gd name="f4" fmla="val h"/>
              <a:gd name="f5" fmla="val 0"/>
              <a:gd name="f6" fmla="val 154"/>
              <a:gd name="f7" fmla="val 160"/>
              <a:gd name="f8" fmla="val 22"/>
              <a:gd name="f9" fmla="val 7"/>
              <a:gd name="f10" fmla="val 115"/>
              <a:gd name="f11" fmla="val 77"/>
              <a:gd name="f12" fmla="val 39"/>
              <a:gd name="f13" fmla="val 25"/>
              <a:gd name="f14" fmla="val 2"/>
              <a:gd name="f15" fmla="val 28"/>
              <a:gd name="f16" fmla="val 6"/>
              <a:gd name="f17" fmla="val 30"/>
              <a:gd name="f18" fmla="val 58"/>
              <a:gd name="f19" fmla="val 102"/>
              <a:gd name="f20" fmla="val 156"/>
              <a:gd name="f21" fmla="val 158"/>
              <a:gd name="f22" fmla="val 59"/>
              <a:gd name="f23" fmla="val 159"/>
              <a:gd name="f24" fmla="val 60"/>
              <a:gd name="f25" fmla="val 62"/>
              <a:gd name="f26" fmla="val 95"/>
              <a:gd name="f27" fmla="val 127"/>
              <a:gd name="f28" fmla="val 148"/>
              <a:gd name="f29" fmla="val 152"/>
              <a:gd name="f30" fmla="val 120"/>
              <a:gd name="f31" fmla="val 147"/>
              <a:gd name="f32" fmla="val 15"/>
              <a:gd name="f33" fmla="val 23"/>
              <a:gd name="f34" fmla="val 146"/>
              <a:gd name="f35" fmla="val 24"/>
              <a:gd name="f36" fmla="val 144"/>
              <a:gd name="f37" fmla="val 26"/>
              <a:gd name="f38" fmla="val 135"/>
              <a:gd name="f39" fmla="val 31"/>
              <a:gd name="f40" fmla="val 111"/>
              <a:gd name="f41" fmla="val 37"/>
              <a:gd name="f42" fmla="val 43"/>
              <a:gd name="f43" fmla="val 18"/>
              <a:gd name="f44" fmla="val 10"/>
              <a:gd name="f45" fmla="val 8"/>
              <a:gd name="f46" fmla="val 34"/>
              <a:gd name="f47" fmla="val 89"/>
              <a:gd name="f48" fmla="val 125"/>
              <a:gd name="f49" fmla="val 65"/>
              <a:gd name="f50" fmla="val 149"/>
              <a:gd name="f51" fmla="val 104"/>
              <a:gd name="f52" fmla="val 91"/>
              <a:gd name="f53" fmla="val 98"/>
              <a:gd name="f54" fmla="val 63"/>
              <a:gd name="f55" fmla="val 17"/>
              <a:gd name="f56" fmla="val 36"/>
              <a:gd name="f57" fmla="val 32"/>
              <a:gd name="f58" fmla="val 40"/>
              <a:gd name="f59" fmla="val 54"/>
              <a:gd name="f60" fmla="val 99"/>
              <a:gd name="f61" fmla="val 122"/>
              <a:gd name="f62" fmla="val 136"/>
              <a:gd name="f63" fmla="+- 0 0 -90"/>
              <a:gd name="f64" fmla="*/ f3 1 154"/>
              <a:gd name="f65" fmla="*/ f4 1 160"/>
              <a:gd name="f66" fmla="val f5"/>
              <a:gd name="f67" fmla="val f6"/>
              <a:gd name="f68" fmla="val f7"/>
              <a:gd name="f69" fmla="*/ f63 f0 1"/>
              <a:gd name="f70" fmla="+- f68 0 f66"/>
              <a:gd name="f71" fmla="+- f67 0 f66"/>
              <a:gd name="f72" fmla="*/ f69 1 f2"/>
              <a:gd name="f73" fmla="*/ f71 1 154"/>
              <a:gd name="f74" fmla="*/ f70 1 160"/>
              <a:gd name="f75" fmla="*/ 154 f71 1"/>
              <a:gd name="f76" fmla="*/ 22 f70 1"/>
              <a:gd name="f77" fmla="*/ 77 f71 1"/>
              <a:gd name="f78" fmla="*/ 0 f70 1"/>
              <a:gd name="f79" fmla="*/ 0 f71 1"/>
              <a:gd name="f80" fmla="*/ 6 f71 1"/>
              <a:gd name="f81" fmla="*/ 30 f70 1"/>
              <a:gd name="f82" fmla="*/ 58 f71 1"/>
              <a:gd name="f83" fmla="*/ 102 f70 1"/>
              <a:gd name="f84" fmla="*/ 156 f70 1"/>
              <a:gd name="f85" fmla="*/ 60 f71 1"/>
              <a:gd name="f86" fmla="*/ 159 f70 1"/>
              <a:gd name="f87" fmla="*/ 62 f71 1"/>
              <a:gd name="f88" fmla="*/ 160 f70 1"/>
              <a:gd name="f89" fmla="*/ 95 f71 1"/>
              <a:gd name="f90" fmla="*/ 127 f70 1"/>
              <a:gd name="f91" fmla="*/ 148 f71 1"/>
              <a:gd name="f92" fmla="*/ 6 f70 1"/>
              <a:gd name="f93" fmla="*/ 147 f71 1"/>
              <a:gd name="f94" fmla="*/ 144 f71 1"/>
              <a:gd name="f95" fmla="*/ 26 f70 1"/>
              <a:gd name="f96" fmla="*/ 37 f70 1"/>
              <a:gd name="f97" fmla="*/ 10 f71 1"/>
              <a:gd name="f98" fmla="*/ 8 f71 1"/>
              <a:gd name="f99" fmla="*/ 25 f70 1"/>
              <a:gd name="f100" fmla="*/ 89 f71 1"/>
              <a:gd name="f101" fmla="*/ 125 f70 1"/>
              <a:gd name="f102" fmla="*/ 65 f71 1"/>
              <a:gd name="f103" fmla="*/ 149 f70 1"/>
              <a:gd name="f104" fmla="*/ 104 f70 1"/>
              <a:gd name="f105" fmla="*/ 91 f71 1"/>
              <a:gd name="f106" fmla="*/ 98 f70 1"/>
              <a:gd name="f107" fmla="*/ 63 f71 1"/>
              <a:gd name="f108" fmla="*/ 17 f71 1"/>
              <a:gd name="f109" fmla="*/ 36 f70 1"/>
              <a:gd name="f110" fmla="*/ 43 f70 1"/>
              <a:gd name="f111" fmla="*/ 136 f71 1"/>
              <a:gd name="f112" fmla="+- f72 0 f1"/>
              <a:gd name="f113" fmla="*/ f75 1 154"/>
              <a:gd name="f114" fmla="*/ f76 1 160"/>
              <a:gd name="f115" fmla="*/ f77 1 154"/>
              <a:gd name="f116" fmla="*/ f78 1 160"/>
              <a:gd name="f117" fmla="*/ f79 1 154"/>
              <a:gd name="f118" fmla="*/ f80 1 154"/>
              <a:gd name="f119" fmla="*/ f81 1 160"/>
              <a:gd name="f120" fmla="*/ f82 1 154"/>
              <a:gd name="f121" fmla="*/ f83 1 160"/>
              <a:gd name="f122" fmla="*/ f84 1 160"/>
              <a:gd name="f123" fmla="*/ f85 1 154"/>
              <a:gd name="f124" fmla="*/ f86 1 160"/>
              <a:gd name="f125" fmla="*/ f87 1 154"/>
              <a:gd name="f126" fmla="*/ f88 1 160"/>
              <a:gd name="f127" fmla="*/ f89 1 154"/>
              <a:gd name="f128" fmla="*/ f90 1 160"/>
              <a:gd name="f129" fmla="*/ f91 1 154"/>
              <a:gd name="f130" fmla="*/ f92 1 160"/>
              <a:gd name="f131" fmla="*/ f93 1 154"/>
              <a:gd name="f132" fmla="*/ f94 1 154"/>
              <a:gd name="f133" fmla="*/ f95 1 160"/>
              <a:gd name="f134" fmla="*/ f96 1 160"/>
              <a:gd name="f135" fmla="*/ f97 1 154"/>
              <a:gd name="f136" fmla="*/ f98 1 154"/>
              <a:gd name="f137" fmla="*/ f99 1 160"/>
              <a:gd name="f138" fmla="*/ f100 1 154"/>
              <a:gd name="f139" fmla="*/ f101 1 160"/>
              <a:gd name="f140" fmla="*/ f102 1 154"/>
              <a:gd name="f141" fmla="*/ f103 1 160"/>
              <a:gd name="f142" fmla="*/ f104 1 160"/>
              <a:gd name="f143" fmla="*/ f105 1 154"/>
              <a:gd name="f144" fmla="*/ f106 1 160"/>
              <a:gd name="f145" fmla="*/ f107 1 154"/>
              <a:gd name="f146" fmla="*/ f108 1 154"/>
              <a:gd name="f147" fmla="*/ f109 1 160"/>
              <a:gd name="f148" fmla="*/ f110 1 160"/>
              <a:gd name="f149" fmla="*/ f111 1 154"/>
              <a:gd name="f150" fmla="*/ 0 1 f73"/>
              <a:gd name="f151" fmla="*/ f67 1 f73"/>
              <a:gd name="f152" fmla="*/ 0 1 f74"/>
              <a:gd name="f153" fmla="*/ f68 1 f74"/>
              <a:gd name="f154" fmla="*/ f113 1 f73"/>
              <a:gd name="f155" fmla="*/ f114 1 f74"/>
              <a:gd name="f156" fmla="*/ f115 1 f73"/>
              <a:gd name="f157" fmla="*/ f116 1 f74"/>
              <a:gd name="f158" fmla="*/ f117 1 f73"/>
              <a:gd name="f159" fmla="*/ f118 1 f73"/>
              <a:gd name="f160" fmla="*/ f119 1 f74"/>
              <a:gd name="f161" fmla="*/ f120 1 f73"/>
              <a:gd name="f162" fmla="*/ f121 1 f74"/>
              <a:gd name="f163" fmla="*/ f122 1 f74"/>
              <a:gd name="f164" fmla="*/ f123 1 f73"/>
              <a:gd name="f165" fmla="*/ f124 1 f74"/>
              <a:gd name="f166" fmla="*/ f125 1 f73"/>
              <a:gd name="f167" fmla="*/ f126 1 f74"/>
              <a:gd name="f168" fmla="*/ f127 1 f73"/>
              <a:gd name="f169" fmla="*/ f128 1 f74"/>
              <a:gd name="f170" fmla="*/ f129 1 f73"/>
              <a:gd name="f171" fmla="*/ f130 1 f74"/>
              <a:gd name="f172" fmla="*/ f131 1 f73"/>
              <a:gd name="f173" fmla="*/ f132 1 f73"/>
              <a:gd name="f174" fmla="*/ f133 1 f74"/>
              <a:gd name="f175" fmla="*/ f134 1 f74"/>
              <a:gd name="f176" fmla="*/ f135 1 f73"/>
              <a:gd name="f177" fmla="*/ f136 1 f73"/>
              <a:gd name="f178" fmla="*/ f137 1 f74"/>
              <a:gd name="f179" fmla="*/ f138 1 f73"/>
              <a:gd name="f180" fmla="*/ f139 1 f74"/>
              <a:gd name="f181" fmla="*/ f140 1 f73"/>
              <a:gd name="f182" fmla="*/ f141 1 f74"/>
              <a:gd name="f183" fmla="*/ f142 1 f74"/>
              <a:gd name="f184" fmla="*/ f143 1 f73"/>
              <a:gd name="f185" fmla="*/ f144 1 f74"/>
              <a:gd name="f186" fmla="*/ f145 1 f73"/>
              <a:gd name="f187" fmla="*/ f146 1 f73"/>
              <a:gd name="f188" fmla="*/ f147 1 f74"/>
              <a:gd name="f189" fmla="*/ f148 1 f74"/>
              <a:gd name="f190" fmla="*/ f149 1 f73"/>
              <a:gd name="f191" fmla="*/ f150 f64 1"/>
              <a:gd name="f192" fmla="*/ f151 f64 1"/>
              <a:gd name="f193" fmla="*/ f153 f65 1"/>
              <a:gd name="f194" fmla="*/ f152 f65 1"/>
              <a:gd name="f195" fmla="*/ f154 f64 1"/>
              <a:gd name="f196" fmla="*/ f155 f65 1"/>
              <a:gd name="f197" fmla="*/ f156 f64 1"/>
              <a:gd name="f198" fmla="*/ f157 f65 1"/>
              <a:gd name="f199" fmla="*/ f158 f64 1"/>
              <a:gd name="f200" fmla="*/ f159 f64 1"/>
              <a:gd name="f201" fmla="*/ f160 f65 1"/>
              <a:gd name="f202" fmla="*/ f161 f64 1"/>
              <a:gd name="f203" fmla="*/ f162 f65 1"/>
              <a:gd name="f204" fmla="*/ f163 f65 1"/>
              <a:gd name="f205" fmla="*/ f164 f64 1"/>
              <a:gd name="f206" fmla="*/ f165 f65 1"/>
              <a:gd name="f207" fmla="*/ f166 f64 1"/>
              <a:gd name="f208" fmla="*/ f167 f65 1"/>
              <a:gd name="f209" fmla="*/ f168 f64 1"/>
              <a:gd name="f210" fmla="*/ f169 f65 1"/>
              <a:gd name="f211" fmla="*/ f170 f64 1"/>
              <a:gd name="f212" fmla="*/ f171 f65 1"/>
              <a:gd name="f213" fmla="*/ f172 f64 1"/>
              <a:gd name="f214" fmla="*/ f173 f64 1"/>
              <a:gd name="f215" fmla="*/ f174 f65 1"/>
              <a:gd name="f216" fmla="*/ f175 f65 1"/>
              <a:gd name="f217" fmla="*/ f176 f64 1"/>
              <a:gd name="f218" fmla="*/ f177 f64 1"/>
              <a:gd name="f219" fmla="*/ f178 f65 1"/>
              <a:gd name="f220" fmla="*/ f179 f64 1"/>
              <a:gd name="f221" fmla="*/ f180 f65 1"/>
              <a:gd name="f222" fmla="*/ f181 f64 1"/>
              <a:gd name="f223" fmla="*/ f182 f65 1"/>
              <a:gd name="f224" fmla="*/ f183 f65 1"/>
              <a:gd name="f225" fmla="*/ f184 f64 1"/>
              <a:gd name="f226" fmla="*/ f185 f65 1"/>
              <a:gd name="f227" fmla="*/ f186 f64 1"/>
              <a:gd name="f228" fmla="*/ f187 f64 1"/>
              <a:gd name="f229" fmla="*/ f188 f65 1"/>
              <a:gd name="f230" fmla="*/ f189 f65 1"/>
              <a:gd name="f231" fmla="*/ f190 f64 1"/>
            </a:gdLst>
            <a:ahLst/>
            <a:cxnLst>
              <a:cxn ang="3cd4">
                <a:pos x="hc" y="t"/>
              </a:cxn>
              <a:cxn ang="0">
                <a:pos x="r" y="vc"/>
              </a:cxn>
              <a:cxn ang="cd4">
                <a:pos x="hc" y="b"/>
              </a:cxn>
              <a:cxn ang="cd2">
                <a:pos x="l" y="vc"/>
              </a:cxn>
              <a:cxn ang="f112">
                <a:pos x="f195" y="f196"/>
              </a:cxn>
              <a:cxn ang="f112">
                <a:pos x="f197" y="f198"/>
              </a:cxn>
              <a:cxn ang="f112">
                <a:pos x="f199" y="f196"/>
              </a:cxn>
              <a:cxn ang="f112">
                <a:pos x="f200" y="f201"/>
              </a:cxn>
              <a:cxn ang="f112">
                <a:pos x="f202" y="f203"/>
              </a:cxn>
              <a:cxn ang="f112">
                <a:pos x="f202" y="f204"/>
              </a:cxn>
              <a:cxn ang="f112">
                <a:pos x="f205" y="f206"/>
              </a:cxn>
              <a:cxn ang="f112">
                <a:pos x="f207" y="f208"/>
              </a:cxn>
              <a:cxn ang="f112">
                <a:pos x="f209" y="f210"/>
              </a:cxn>
              <a:cxn ang="f112">
                <a:pos x="f209" y="f203"/>
              </a:cxn>
              <a:cxn ang="f112">
                <a:pos x="f211" y="f201"/>
              </a:cxn>
              <a:cxn ang="f112">
                <a:pos x="f211" y="f201"/>
              </a:cxn>
              <a:cxn ang="f112">
                <a:pos x="f195" y="f196"/>
              </a:cxn>
              <a:cxn ang="f112">
                <a:pos x="f197" y="f212"/>
              </a:cxn>
              <a:cxn ang="f112">
                <a:pos x="f213" y="f196"/>
              </a:cxn>
              <a:cxn ang="f112">
                <a:pos x="f214" y="f215"/>
              </a:cxn>
              <a:cxn ang="f112">
                <a:pos x="f214" y="f215"/>
              </a:cxn>
              <a:cxn ang="f112">
                <a:pos x="f214" y="f215"/>
              </a:cxn>
              <a:cxn ang="f112">
                <a:pos x="f197" y="f216"/>
              </a:cxn>
              <a:cxn ang="f112">
                <a:pos x="f217" y="f215"/>
              </a:cxn>
              <a:cxn ang="f112">
                <a:pos x="f217" y="f215"/>
              </a:cxn>
              <a:cxn ang="f112">
                <a:pos x="f218" y="f219"/>
              </a:cxn>
              <a:cxn ang="f112">
                <a:pos x="f200" y="f196"/>
              </a:cxn>
              <a:cxn ang="f112">
                <a:pos x="f197" y="f212"/>
              </a:cxn>
              <a:cxn ang="f112">
                <a:pos x="f220" y="f221"/>
              </a:cxn>
              <a:cxn ang="f112">
                <a:pos x="f222" y="f223"/>
              </a:cxn>
              <a:cxn ang="f112">
                <a:pos x="f222" y="f224"/>
              </a:cxn>
              <a:cxn ang="f112">
                <a:pos x="f220" y="f224"/>
              </a:cxn>
              <a:cxn ang="f112">
                <a:pos x="f220" y="f221"/>
              </a:cxn>
              <a:cxn ang="f112">
                <a:pos x="f225" y="f226"/>
              </a:cxn>
              <a:cxn ang="f112">
                <a:pos x="f227" y="f226"/>
              </a:cxn>
              <a:cxn ang="f112">
                <a:pos x="f228" y="f229"/>
              </a:cxn>
              <a:cxn ang="f112">
                <a:pos x="f197" y="f230"/>
              </a:cxn>
              <a:cxn ang="f112">
                <a:pos x="f231" y="f229"/>
              </a:cxn>
              <a:cxn ang="f112">
                <a:pos x="f225" y="f226"/>
              </a:cxn>
            </a:cxnLst>
            <a:rect l="f191" t="f194" r="f192" b="f193"/>
            <a:pathLst>
              <a:path w="154" h="160">
                <a:moveTo>
                  <a:pt x="f6" y="f8"/>
                </a:moveTo>
                <a:cubicBezTo>
                  <a:pt x="f6" y="f9"/>
                  <a:pt x="f10" y="f5"/>
                  <a:pt x="f11" y="f5"/>
                </a:cubicBezTo>
                <a:cubicBezTo>
                  <a:pt x="f12" y="f5"/>
                  <a:pt x="f5" y="f9"/>
                  <a:pt x="f5" y="f8"/>
                </a:cubicBezTo>
                <a:cubicBezTo>
                  <a:pt x="f5" y="f13"/>
                  <a:pt x="f14" y="f15"/>
                  <a:pt x="f16" y="f17"/>
                </a:cubicBezTo>
                <a:cubicBezTo>
                  <a:pt x="f18" y="f19"/>
                  <a:pt x="f18" y="f19"/>
                  <a:pt x="f18" y="f19"/>
                </a:cubicBezTo>
                <a:cubicBezTo>
                  <a:pt x="f18" y="f20"/>
                  <a:pt x="f18" y="f20"/>
                  <a:pt x="f18" y="f20"/>
                </a:cubicBezTo>
                <a:cubicBezTo>
                  <a:pt x="f18" y="f21"/>
                  <a:pt x="f22" y="f23"/>
                  <a:pt x="f24" y="f23"/>
                </a:cubicBezTo>
                <a:cubicBezTo>
                  <a:pt x="f25" y="f7"/>
                  <a:pt x="f25" y="f7"/>
                  <a:pt x="f25" y="f7"/>
                </a:cubicBezTo>
                <a:cubicBezTo>
                  <a:pt x="f26" y="f27"/>
                  <a:pt x="f26" y="f27"/>
                  <a:pt x="f26" y="f27"/>
                </a:cubicBezTo>
                <a:cubicBezTo>
                  <a:pt x="f26" y="f19"/>
                  <a:pt x="f26" y="f19"/>
                  <a:pt x="f26" y="f19"/>
                </a:cubicBezTo>
                <a:cubicBezTo>
                  <a:pt x="f28" y="f17"/>
                  <a:pt x="f28" y="f17"/>
                  <a:pt x="f28" y="f17"/>
                </a:cubicBezTo>
                <a:cubicBezTo>
                  <a:pt x="f28" y="f17"/>
                  <a:pt x="f28" y="f17"/>
                  <a:pt x="f28" y="f17"/>
                </a:cubicBezTo>
                <a:cubicBezTo>
                  <a:pt x="f29" y="f15"/>
                  <a:pt x="f6" y="f13"/>
                  <a:pt x="f6" y="f8"/>
                </a:cubicBezTo>
                <a:close/>
                <a:moveTo>
                  <a:pt x="f11" y="f16"/>
                </a:moveTo>
                <a:cubicBezTo>
                  <a:pt x="f30" y="f16"/>
                  <a:pt x="f31" y="f32"/>
                  <a:pt x="f31" y="f8"/>
                </a:cubicBezTo>
                <a:cubicBezTo>
                  <a:pt x="f31" y="f33"/>
                  <a:pt x="f34" y="f35"/>
                  <a:pt x="f36" y="f37"/>
                </a:cubicBezTo>
                <a:cubicBezTo>
                  <a:pt x="f36" y="f37"/>
                  <a:pt x="f36" y="f37"/>
                  <a:pt x="f36" y="f37"/>
                </a:cubicBezTo>
                <a:cubicBezTo>
                  <a:pt x="f36" y="f37"/>
                  <a:pt x="f36" y="f37"/>
                  <a:pt x="f36" y="f37"/>
                </a:cubicBezTo>
                <a:cubicBezTo>
                  <a:pt x="f38" y="f39"/>
                  <a:pt x="f40" y="f41"/>
                  <a:pt x="f11" y="f41"/>
                </a:cubicBezTo>
                <a:cubicBezTo>
                  <a:pt x="f42" y="f41"/>
                  <a:pt x="f43" y="f39"/>
                  <a:pt x="f44" y="f37"/>
                </a:cubicBezTo>
                <a:cubicBezTo>
                  <a:pt x="f44" y="f37"/>
                  <a:pt x="f44" y="f37"/>
                  <a:pt x="f44" y="f37"/>
                </a:cubicBezTo>
                <a:cubicBezTo>
                  <a:pt x="f45" y="f13"/>
                  <a:pt x="f45" y="f13"/>
                  <a:pt x="f45" y="f13"/>
                </a:cubicBezTo>
                <a:cubicBezTo>
                  <a:pt x="f9" y="f35"/>
                  <a:pt x="f16" y="f33"/>
                  <a:pt x="f16" y="f8"/>
                </a:cubicBezTo>
                <a:cubicBezTo>
                  <a:pt x="f16" y="f32"/>
                  <a:pt x="f46" y="f16"/>
                  <a:pt x="f11" y="f16"/>
                </a:cubicBezTo>
                <a:close/>
                <a:moveTo>
                  <a:pt x="f47" y="f48"/>
                </a:moveTo>
                <a:cubicBezTo>
                  <a:pt x="f49" y="f50"/>
                  <a:pt x="f49" y="f50"/>
                  <a:pt x="f49" y="f50"/>
                </a:cubicBezTo>
                <a:cubicBezTo>
                  <a:pt x="f49" y="f51"/>
                  <a:pt x="f49" y="f51"/>
                  <a:pt x="f49" y="f51"/>
                </a:cubicBezTo>
                <a:cubicBezTo>
                  <a:pt x="f47" y="f51"/>
                  <a:pt x="f47" y="f51"/>
                  <a:pt x="f47" y="f51"/>
                </a:cubicBezTo>
                <a:lnTo>
                  <a:pt x="f47" y="f48"/>
                </a:lnTo>
                <a:close/>
                <a:moveTo>
                  <a:pt x="f52" y="f53"/>
                </a:moveTo>
                <a:cubicBezTo>
                  <a:pt x="f54" y="f53"/>
                  <a:pt x="f54" y="f53"/>
                  <a:pt x="f54" y="f53"/>
                </a:cubicBezTo>
                <a:cubicBezTo>
                  <a:pt x="f55" y="f56"/>
                  <a:pt x="f55" y="f56"/>
                  <a:pt x="f55" y="f56"/>
                </a:cubicBezTo>
                <a:cubicBezTo>
                  <a:pt x="f57" y="f58"/>
                  <a:pt x="f59" y="f42"/>
                  <a:pt x="f11" y="f42"/>
                </a:cubicBezTo>
                <a:cubicBezTo>
                  <a:pt x="f60" y="f42"/>
                  <a:pt x="f61" y="f58"/>
                  <a:pt x="f62" y="f56"/>
                </a:cubicBezTo>
                <a:lnTo>
                  <a:pt x="f52" y="f53"/>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3" name="Freeform 2131">
            <a:extLst>
              <a:ext uri="{FF2B5EF4-FFF2-40B4-BE49-F238E27FC236}">
                <a16:creationId xmlns:a16="http://schemas.microsoft.com/office/drawing/2014/main" id="{3E784A11-304E-2F86-9BA7-CA2ABEB1F09E}"/>
              </a:ext>
            </a:extLst>
          </p:cNvPr>
          <p:cNvSpPr/>
          <p:nvPr userDrawn="1"/>
        </p:nvSpPr>
        <p:spPr>
          <a:xfrm>
            <a:off x="6735716" y="1860974"/>
            <a:ext cx="546097" cy="533396"/>
          </a:xfrm>
          <a:custGeom>
            <a:avLst/>
            <a:gdLst>
              <a:gd name="f0" fmla="val 10800000"/>
              <a:gd name="f1" fmla="val 5400000"/>
              <a:gd name="f2" fmla="val 180"/>
              <a:gd name="f3" fmla="val w"/>
              <a:gd name="f4" fmla="val h"/>
              <a:gd name="f5" fmla="val 0"/>
              <a:gd name="f6" fmla="val 344"/>
              <a:gd name="f7" fmla="val 336"/>
              <a:gd name="f8" fmla="val 284"/>
              <a:gd name="f9" fmla="val 132"/>
              <a:gd name="f10" fmla="val 98"/>
              <a:gd name="f11" fmla="val 172"/>
              <a:gd name="f12" fmla="val 60"/>
              <a:gd name="f13" fmla="val 167"/>
              <a:gd name="f14" fmla="val 204"/>
              <a:gd name="f15" fmla="val 236"/>
              <a:gd name="f16" fmla="val 15"/>
              <a:gd name="f17" fmla="val 318"/>
              <a:gd name="f18" fmla="val 182"/>
              <a:gd name="f19" fmla="val 26"/>
              <a:gd name="f20" fmla="val 73"/>
              <a:gd name="f21" fmla="val 141"/>
              <a:gd name="f22" fmla="val 197"/>
              <a:gd name="f23" fmla="val 271"/>
              <a:gd name="f24" fmla="val 252"/>
              <a:gd name="f25" fmla="val 239"/>
              <a:gd name="f26" fmla="val 321"/>
              <a:gd name="f27" fmla="val 210"/>
              <a:gd name="f28" fmla="val 267"/>
              <a:gd name="f29" fmla="+- 0 0 -90"/>
              <a:gd name="f30" fmla="*/ f3 1 344"/>
              <a:gd name="f31" fmla="*/ f4 1 336"/>
              <a:gd name="f32" fmla="val f5"/>
              <a:gd name="f33" fmla="val f6"/>
              <a:gd name="f34" fmla="val f7"/>
              <a:gd name="f35" fmla="*/ f29 f0 1"/>
              <a:gd name="f36" fmla="+- f34 0 f32"/>
              <a:gd name="f37" fmla="+- f33 0 f32"/>
              <a:gd name="f38" fmla="*/ f35 1 f2"/>
              <a:gd name="f39" fmla="*/ f37 1 344"/>
              <a:gd name="f40" fmla="*/ f36 1 336"/>
              <a:gd name="f41" fmla="*/ 284 f37 1"/>
              <a:gd name="f42" fmla="*/ 132 f36 1"/>
              <a:gd name="f43" fmla="*/ 344 f37 1"/>
              <a:gd name="f44" fmla="*/ 98 f36 1"/>
              <a:gd name="f45" fmla="*/ 172 f37 1"/>
              <a:gd name="f46" fmla="*/ 0 f36 1"/>
              <a:gd name="f47" fmla="*/ 0 f37 1"/>
              <a:gd name="f48" fmla="*/ 60 f37 1"/>
              <a:gd name="f49" fmla="*/ 167 f36 1"/>
              <a:gd name="f50" fmla="*/ 204 f36 1"/>
              <a:gd name="f51" fmla="*/ 236 f36 1"/>
              <a:gd name="f52" fmla="*/ 336 f36 1"/>
              <a:gd name="f53" fmla="*/ 15 f36 1"/>
              <a:gd name="f54" fmla="*/ 318 f37 1"/>
              <a:gd name="f55" fmla="*/ 182 f36 1"/>
              <a:gd name="f56" fmla="*/ 26 f37 1"/>
              <a:gd name="f57" fmla="*/ 73 f37 1"/>
              <a:gd name="f58" fmla="*/ 141 f36 1"/>
              <a:gd name="f59" fmla="*/ 197 f36 1"/>
              <a:gd name="f60" fmla="*/ 271 f37 1"/>
              <a:gd name="f61" fmla="*/ 252 f36 1"/>
              <a:gd name="f62" fmla="*/ 239 f36 1"/>
              <a:gd name="f63" fmla="*/ 321 f36 1"/>
              <a:gd name="f64" fmla="*/ 210 f36 1"/>
              <a:gd name="f65" fmla="*/ 267 f36 1"/>
              <a:gd name="f66" fmla="+- f38 0 f1"/>
              <a:gd name="f67" fmla="*/ f41 1 344"/>
              <a:gd name="f68" fmla="*/ f42 1 336"/>
              <a:gd name="f69" fmla="*/ f43 1 344"/>
              <a:gd name="f70" fmla="*/ f44 1 336"/>
              <a:gd name="f71" fmla="*/ f45 1 344"/>
              <a:gd name="f72" fmla="*/ f46 1 336"/>
              <a:gd name="f73" fmla="*/ f47 1 344"/>
              <a:gd name="f74" fmla="*/ f48 1 344"/>
              <a:gd name="f75" fmla="*/ f49 1 336"/>
              <a:gd name="f76" fmla="*/ f50 1 336"/>
              <a:gd name="f77" fmla="*/ f51 1 336"/>
              <a:gd name="f78" fmla="*/ f52 1 336"/>
              <a:gd name="f79" fmla="*/ f53 1 336"/>
              <a:gd name="f80" fmla="*/ f54 1 344"/>
              <a:gd name="f81" fmla="*/ f55 1 336"/>
              <a:gd name="f82" fmla="*/ f56 1 344"/>
              <a:gd name="f83" fmla="*/ f57 1 344"/>
              <a:gd name="f84" fmla="*/ f58 1 336"/>
              <a:gd name="f85" fmla="*/ f59 1 336"/>
              <a:gd name="f86" fmla="*/ f60 1 344"/>
              <a:gd name="f87" fmla="*/ f61 1 336"/>
              <a:gd name="f88" fmla="*/ f62 1 336"/>
              <a:gd name="f89" fmla="*/ f63 1 336"/>
              <a:gd name="f90" fmla="*/ f64 1 336"/>
              <a:gd name="f91" fmla="*/ f65 1 336"/>
              <a:gd name="f92" fmla="*/ 0 1 f39"/>
              <a:gd name="f93" fmla="*/ f33 1 f39"/>
              <a:gd name="f94" fmla="*/ 0 1 f40"/>
              <a:gd name="f95" fmla="*/ f34 1 f40"/>
              <a:gd name="f96" fmla="*/ f67 1 f39"/>
              <a:gd name="f97" fmla="*/ f68 1 f40"/>
              <a:gd name="f98" fmla="*/ f69 1 f39"/>
              <a:gd name="f99" fmla="*/ f70 1 f40"/>
              <a:gd name="f100" fmla="*/ f71 1 f39"/>
              <a:gd name="f101" fmla="*/ f72 1 f40"/>
              <a:gd name="f102" fmla="*/ f73 1 f39"/>
              <a:gd name="f103" fmla="*/ f74 1 f39"/>
              <a:gd name="f104" fmla="*/ f75 1 f40"/>
              <a:gd name="f105" fmla="*/ f76 1 f40"/>
              <a:gd name="f106" fmla="*/ f77 1 f40"/>
              <a:gd name="f107" fmla="*/ f78 1 f40"/>
              <a:gd name="f108" fmla="*/ f79 1 f40"/>
              <a:gd name="f109" fmla="*/ f80 1 f39"/>
              <a:gd name="f110" fmla="*/ f81 1 f40"/>
              <a:gd name="f111" fmla="*/ f82 1 f39"/>
              <a:gd name="f112" fmla="*/ f83 1 f39"/>
              <a:gd name="f113" fmla="*/ f84 1 f40"/>
              <a:gd name="f114" fmla="*/ f85 1 f40"/>
              <a:gd name="f115" fmla="*/ f86 1 f39"/>
              <a:gd name="f116" fmla="*/ f87 1 f40"/>
              <a:gd name="f117" fmla="*/ f88 1 f40"/>
              <a:gd name="f118" fmla="*/ f89 1 f40"/>
              <a:gd name="f119" fmla="*/ f90 1 f40"/>
              <a:gd name="f120" fmla="*/ f91 1 f40"/>
              <a:gd name="f121" fmla="*/ f92 f30 1"/>
              <a:gd name="f122" fmla="*/ f93 f30 1"/>
              <a:gd name="f123" fmla="*/ f95 f31 1"/>
              <a:gd name="f124" fmla="*/ f94 f31 1"/>
              <a:gd name="f125" fmla="*/ f96 f30 1"/>
              <a:gd name="f126" fmla="*/ f97 f31 1"/>
              <a:gd name="f127" fmla="*/ f98 f30 1"/>
              <a:gd name="f128" fmla="*/ f99 f31 1"/>
              <a:gd name="f129" fmla="*/ f100 f30 1"/>
              <a:gd name="f130" fmla="*/ f101 f31 1"/>
              <a:gd name="f131" fmla="*/ f102 f30 1"/>
              <a:gd name="f132" fmla="*/ f103 f30 1"/>
              <a:gd name="f133" fmla="*/ f104 f31 1"/>
              <a:gd name="f134" fmla="*/ f105 f31 1"/>
              <a:gd name="f135" fmla="*/ f106 f31 1"/>
              <a:gd name="f136" fmla="*/ f107 f31 1"/>
              <a:gd name="f137" fmla="*/ f108 f31 1"/>
              <a:gd name="f138" fmla="*/ f109 f30 1"/>
              <a:gd name="f139" fmla="*/ f110 f31 1"/>
              <a:gd name="f140" fmla="*/ f111 f30 1"/>
              <a:gd name="f141" fmla="*/ f112 f30 1"/>
              <a:gd name="f142" fmla="*/ f113 f31 1"/>
              <a:gd name="f143" fmla="*/ f114 f31 1"/>
              <a:gd name="f144" fmla="*/ f115 f30 1"/>
              <a:gd name="f145" fmla="*/ f116 f31 1"/>
              <a:gd name="f146" fmla="*/ f117 f31 1"/>
              <a:gd name="f147" fmla="*/ f118 f31 1"/>
              <a:gd name="f148" fmla="*/ f119 f31 1"/>
              <a:gd name="f149" fmla="*/ f120 f31 1"/>
            </a:gdLst>
            <a:ahLst/>
            <a:cxnLst>
              <a:cxn ang="3cd4">
                <a:pos x="hc" y="t"/>
              </a:cxn>
              <a:cxn ang="0">
                <a:pos x="r" y="vc"/>
              </a:cxn>
              <a:cxn ang="cd4">
                <a:pos x="hc" y="b"/>
              </a:cxn>
              <a:cxn ang="cd2">
                <a:pos x="l" y="vc"/>
              </a:cxn>
              <a:cxn ang="f66">
                <a:pos x="f125" y="f126"/>
              </a:cxn>
              <a:cxn ang="f66">
                <a:pos x="f127" y="f128"/>
              </a:cxn>
              <a:cxn ang="f66">
                <a:pos x="f129" y="f130"/>
              </a:cxn>
              <a:cxn ang="f66">
                <a:pos x="f131" y="f128"/>
              </a:cxn>
              <a:cxn ang="f66">
                <a:pos x="f132" y="f126"/>
              </a:cxn>
              <a:cxn ang="f66">
                <a:pos x="f131" y="f133"/>
              </a:cxn>
              <a:cxn ang="f66">
                <a:pos x="f132" y="f134"/>
              </a:cxn>
              <a:cxn ang="f66">
                <a:pos x="f131" y="f135"/>
              </a:cxn>
              <a:cxn ang="f66">
                <a:pos x="f129" y="f136"/>
              </a:cxn>
              <a:cxn ang="f66">
                <a:pos x="f127" y="f135"/>
              </a:cxn>
              <a:cxn ang="f66">
                <a:pos x="f125" y="f134"/>
              </a:cxn>
              <a:cxn ang="f66">
                <a:pos x="f127" y="f133"/>
              </a:cxn>
              <a:cxn ang="f66">
                <a:pos x="f125" y="f126"/>
              </a:cxn>
              <a:cxn ang="f66">
                <a:pos x="f129" y="f137"/>
              </a:cxn>
              <a:cxn ang="f66">
                <a:pos x="f138" y="f128"/>
              </a:cxn>
              <a:cxn ang="f66">
                <a:pos x="f129" y="f139"/>
              </a:cxn>
              <a:cxn ang="f66">
                <a:pos x="f140" y="f128"/>
              </a:cxn>
              <a:cxn ang="f66">
                <a:pos x="f129" y="f137"/>
              </a:cxn>
              <a:cxn ang="f66">
                <a:pos x="f141" y="f142"/>
              </a:cxn>
              <a:cxn ang="f66">
                <a:pos x="f129" y="f143"/>
              </a:cxn>
              <a:cxn ang="f66">
                <a:pos x="f144" y="f142"/>
              </a:cxn>
              <a:cxn ang="f66">
                <a:pos x="f138" y="f133"/>
              </a:cxn>
              <a:cxn ang="f66">
                <a:pos x="f129" y="f145"/>
              </a:cxn>
              <a:cxn ang="f66">
                <a:pos x="f140" y="f133"/>
              </a:cxn>
              <a:cxn ang="f66">
                <a:pos x="f141" y="f142"/>
              </a:cxn>
              <a:cxn ang="f66">
                <a:pos x="f138" y="f146"/>
              </a:cxn>
              <a:cxn ang="f66">
                <a:pos x="f129" y="f147"/>
              </a:cxn>
              <a:cxn ang="f66">
                <a:pos x="f140" y="f146"/>
              </a:cxn>
              <a:cxn ang="f66">
                <a:pos x="f141" y="f148"/>
              </a:cxn>
              <a:cxn ang="f66">
                <a:pos x="f129" y="f149"/>
              </a:cxn>
              <a:cxn ang="f66">
                <a:pos x="f144" y="f148"/>
              </a:cxn>
              <a:cxn ang="f66">
                <a:pos x="f138" y="f146"/>
              </a:cxn>
            </a:cxnLst>
            <a:rect l="f121" t="f124" r="f122" b="f123"/>
            <a:pathLst>
              <a:path w="344" h="336">
                <a:moveTo>
                  <a:pt x="f8" y="f9"/>
                </a:moveTo>
                <a:lnTo>
                  <a:pt x="f6" y="f10"/>
                </a:lnTo>
                <a:lnTo>
                  <a:pt x="f11" y="f5"/>
                </a:lnTo>
                <a:lnTo>
                  <a:pt x="f5" y="f10"/>
                </a:lnTo>
                <a:lnTo>
                  <a:pt x="f12" y="f9"/>
                </a:lnTo>
                <a:lnTo>
                  <a:pt x="f5" y="f13"/>
                </a:lnTo>
                <a:lnTo>
                  <a:pt x="f12" y="f14"/>
                </a:lnTo>
                <a:lnTo>
                  <a:pt x="f5" y="f15"/>
                </a:lnTo>
                <a:lnTo>
                  <a:pt x="f11" y="f7"/>
                </a:lnTo>
                <a:lnTo>
                  <a:pt x="f6" y="f15"/>
                </a:lnTo>
                <a:lnTo>
                  <a:pt x="f8" y="f14"/>
                </a:lnTo>
                <a:lnTo>
                  <a:pt x="f6" y="f13"/>
                </a:lnTo>
                <a:lnTo>
                  <a:pt x="f8" y="f9"/>
                </a:lnTo>
                <a:close/>
                <a:moveTo>
                  <a:pt x="f11" y="f16"/>
                </a:moveTo>
                <a:lnTo>
                  <a:pt x="f17" y="f10"/>
                </a:lnTo>
                <a:lnTo>
                  <a:pt x="f11" y="f18"/>
                </a:lnTo>
                <a:lnTo>
                  <a:pt x="f19" y="f10"/>
                </a:lnTo>
                <a:lnTo>
                  <a:pt x="f11" y="f16"/>
                </a:lnTo>
                <a:close/>
                <a:moveTo>
                  <a:pt x="f20" y="f21"/>
                </a:moveTo>
                <a:lnTo>
                  <a:pt x="f11" y="f22"/>
                </a:lnTo>
                <a:lnTo>
                  <a:pt x="f23" y="f21"/>
                </a:lnTo>
                <a:lnTo>
                  <a:pt x="f17" y="f13"/>
                </a:lnTo>
                <a:lnTo>
                  <a:pt x="f11" y="f24"/>
                </a:lnTo>
                <a:lnTo>
                  <a:pt x="f19" y="f13"/>
                </a:lnTo>
                <a:lnTo>
                  <a:pt x="f20" y="f21"/>
                </a:lnTo>
                <a:close/>
                <a:moveTo>
                  <a:pt x="f17" y="f25"/>
                </a:moveTo>
                <a:lnTo>
                  <a:pt x="f11" y="f26"/>
                </a:lnTo>
                <a:lnTo>
                  <a:pt x="f19" y="f25"/>
                </a:lnTo>
                <a:lnTo>
                  <a:pt x="f20" y="f27"/>
                </a:lnTo>
                <a:lnTo>
                  <a:pt x="f11" y="f28"/>
                </a:lnTo>
                <a:lnTo>
                  <a:pt x="f23" y="f27"/>
                </a:lnTo>
                <a:lnTo>
                  <a:pt x="f17" y="f25"/>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4" name="Freeform 2112">
            <a:extLst>
              <a:ext uri="{FF2B5EF4-FFF2-40B4-BE49-F238E27FC236}">
                <a16:creationId xmlns:a16="http://schemas.microsoft.com/office/drawing/2014/main" id="{DC61615F-684C-8322-80FB-3885DFA98302}"/>
              </a:ext>
            </a:extLst>
          </p:cNvPr>
          <p:cNvSpPr/>
          <p:nvPr userDrawn="1"/>
        </p:nvSpPr>
        <p:spPr>
          <a:xfrm>
            <a:off x="9524015" y="1842487"/>
            <a:ext cx="454027" cy="550861"/>
          </a:xfrm>
          <a:custGeom>
            <a:avLst/>
            <a:gdLst>
              <a:gd name="f0" fmla="val 10800000"/>
              <a:gd name="f1" fmla="val 5400000"/>
              <a:gd name="f2" fmla="val 180"/>
              <a:gd name="f3" fmla="val w"/>
              <a:gd name="f4" fmla="val h"/>
              <a:gd name="f5" fmla="val 0"/>
              <a:gd name="f6" fmla="val 133"/>
              <a:gd name="f7" fmla="val 160"/>
              <a:gd name="f8" fmla="val 131"/>
              <a:gd name="f9" fmla="val 155"/>
              <a:gd name="f10" fmla="val 123"/>
              <a:gd name="f11" fmla="val 144"/>
              <a:gd name="f12" fmla="val 109"/>
              <a:gd name="f13" fmla="val 117"/>
              <a:gd name="f14" fmla="val 110"/>
              <a:gd name="f15" fmla="val 106"/>
              <a:gd name="f16" fmla="val 103"/>
              <a:gd name="f17" fmla="val 100"/>
              <a:gd name="f18" fmla="val 99"/>
              <a:gd name="f19" fmla="val 71"/>
              <a:gd name="f20" fmla="val 80"/>
              <a:gd name="f21" fmla="val 61"/>
              <a:gd name="f22" fmla="val 57"/>
              <a:gd name="f23" fmla="val 50"/>
              <a:gd name="f24" fmla="val 43"/>
              <a:gd name="f25" fmla="val 16"/>
              <a:gd name="f26" fmla="val 5"/>
              <a:gd name="f27" fmla="val 132"/>
              <a:gd name="f28" fmla="val 4"/>
              <a:gd name="f29" fmla="val 3"/>
              <a:gd name="f30" fmla="val 1"/>
              <a:gd name="f31" fmla="val 120"/>
              <a:gd name="f32" fmla="val 13"/>
              <a:gd name="f33" fmla="val 11"/>
              <a:gd name="f34" fmla="val 24"/>
              <a:gd name="f35" fmla="val 28"/>
              <a:gd name="f36" fmla="val 34"/>
              <a:gd name="f37" fmla="val 62"/>
              <a:gd name="f38" fmla="val 156"/>
              <a:gd name="f39" fmla="val 157"/>
              <a:gd name="f40" fmla="val 159"/>
              <a:gd name="f41" fmla="val 37"/>
              <a:gd name="f42" fmla="val 32"/>
              <a:gd name="f43" fmla="val 54"/>
              <a:gd name="f44" fmla="val 29"/>
              <a:gd name="f45" fmla="val 49"/>
              <a:gd name="f46" fmla="val 104"/>
              <a:gd name="f47" fmla="val 101"/>
              <a:gd name="f48" fmla="val 97"/>
              <a:gd name="f49" fmla="val 67"/>
              <a:gd name="f50" fmla="val 77"/>
              <a:gd name="f51" fmla="val 111"/>
              <a:gd name="f52" fmla="val 83"/>
              <a:gd name="f53" fmla="val 149"/>
              <a:gd name="f54" fmla="val 55"/>
              <a:gd name="f55" fmla="val 56"/>
              <a:gd name="f56" fmla="val 59"/>
              <a:gd name="f57" fmla="val 60"/>
              <a:gd name="f58" fmla="val 53"/>
              <a:gd name="f59" fmla="val 52"/>
              <a:gd name="f60" fmla="val 39"/>
              <a:gd name="f61" fmla="val 36"/>
              <a:gd name="f62" fmla="val 35"/>
              <a:gd name="f63" fmla="val 47"/>
              <a:gd name="f64" fmla="val 40"/>
              <a:gd name="f65" fmla="val 45"/>
              <a:gd name="f66" fmla="val 41"/>
              <a:gd name="f67" fmla="val 42"/>
              <a:gd name="f68" fmla="val 48"/>
              <a:gd name="f69" fmla="val 119"/>
              <a:gd name="f70" fmla="val 125"/>
              <a:gd name="f71" fmla="val 126"/>
              <a:gd name="f72" fmla="val 128"/>
              <a:gd name="f73" fmla="val 96"/>
              <a:gd name="f74" fmla="val 95"/>
              <a:gd name="f75" fmla="val 93"/>
              <a:gd name="f76" fmla="val 92"/>
              <a:gd name="f77" fmla="val 115"/>
              <a:gd name="f78" fmla="val 91"/>
              <a:gd name="f79" fmla="val 114"/>
              <a:gd name="f80" fmla="val 79"/>
              <a:gd name="f81" fmla="val 105"/>
              <a:gd name="f82" fmla="val 78"/>
              <a:gd name="f83" fmla="val 81"/>
              <a:gd name="f84" fmla="val 102"/>
              <a:gd name="f85" fmla="val 94"/>
              <a:gd name="f86" fmla="val 112"/>
              <a:gd name="f87" fmla="+- 0 0 -90"/>
              <a:gd name="f88" fmla="*/ f3 1 133"/>
              <a:gd name="f89" fmla="*/ f4 1 160"/>
              <a:gd name="f90" fmla="val f5"/>
              <a:gd name="f91" fmla="val f6"/>
              <a:gd name="f92" fmla="val f7"/>
              <a:gd name="f93" fmla="*/ f87 f0 1"/>
              <a:gd name="f94" fmla="+- f92 0 f90"/>
              <a:gd name="f95" fmla="+- f91 0 f90"/>
              <a:gd name="f96" fmla="*/ f93 1 f2"/>
              <a:gd name="f97" fmla="*/ f95 1 133"/>
              <a:gd name="f98" fmla="*/ f94 1 160"/>
              <a:gd name="f99" fmla="*/ 123 f95 1"/>
              <a:gd name="f100" fmla="*/ 155 f94 1"/>
              <a:gd name="f101" fmla="*/ 109 f95 1"/>
              <a:gd name="f102" fmla="*/ 144 f94 1"/>
              <a:gd name="f103" fmla="*/ 100 f95 1"/>
              <a:gd name="f104" fmla="*/ 99 f94 1"/>
              <a:gd name="f105" fmla="*/ 61 f94 1"/>
              <a:gd name="f106" fmla="*/ 16 f94 1"/>
              <a:gd name="f107" fmla="*/ 5 f94 1"/>
              <a:gd name="f108" fmla="*/ 133 f95 1"/>
              <a:gd name="f109" fmla="*/ 3 f94 1"/>
              <a:gd name="f110" fmla="*/ 0 f94 1"/>
              <a:gd name="f111" fmla="*/ 13 f95 1"/>
              <a:gd name="f112" fmla="*/ 3 f95 1"/>
              <a:gd name="f113" fmla="*/ 11 f95 1"/>
              <a:gd name="f114" fmla="*/ 24 f95 1"/>
              <a:gd name="f115" fmla="*/ 43 f94 1"/>
              <a:gd name="f116" fmla="*/ 62 f95 1"/>
              <a:gd name="f117" fmla="*/ 80 f94 1"/>
              <a:gd name="f118" fmla="*/ 117 f94 1"/>
              <a:gd name="f119" fmla="*/ 160 f94 1"/>
              <a:gd name="f120" fmla="*/ 157 f94 1"/>
              <a:gd name="f121" fmla="*/ 16 f95 1"/>
              <a:gd name="f122" fmla="*/ 11 f94 1"/>
              <a:gd name="f123" fmla="*/ 117 f95 1"/>
              <a:gd name="f124" fmla="*/ 29 f95 1"/>
              <a:gd name="f125" fmla="*/ 104 f95 1"/>
              <a:gd name="f126" fmla="*/ 97 f95 1"/>
              <a:gd name="f127" fmla="*/ 57 f94 1"/>
              <a:gd name="f128" fmla="*/ 37 f95 1"/>
              <a:gd name="f129" fmla="*/ 103 f94 1"/>
              <a:gd name="f130" fmla="*/ 149 f94 1"/>
              <a:gd name="f131" fmla="*/ 55 f95 1"/>
              <a:gd name="f132" fmla="*/ 56 f94 1"/>
              <a:gd name="f133" fmla="*/ 53 f95 1"/>
              <a:gd name="f134" fmla="*/ 39 f95 1"/>
              <a:gd name="f135" fmla="*/ 52 f94 1"/>
              <a:gd name="f136" fmla="*/ 35 f95 1"/>
              <a:gd name="f137" fmla="*/ 37 f94 1"/>
              <a:gd name="f138" fmla="*/ 40 f95 1"/>
              <a:gd name="f139" fmla="*/ 42 f95 1"/>
              <a:gd name="f140" fmla="*/ 48 f94 1"/>
              <a:gd name="f141" fmla="*/ 99 f95 1"/>
              <a:gd name="f142" fmla="*/ 119 f94 1"/>
              <a:gd name="f143" fmla="*/ 96 f95 1"/>
              <a:gd name="f144" fmla="*/ 128 f94 1"/>
              <a:gd name="f145" fmla="*/ 93 f95 1"/>
              <a:gd name="f146" fmla="*/ 79 f95 1"/>
              <a:gd name="f147" fmla="*/ 106 f94 1"/>
              <a:gd name="f148" fmla="*/ 81 f95 1"/>
              <a:gd name="f149" fmla="*/ 102 f94 1"/>
              <a:gd name="f150" fmla="+- f96 0 f1"/>
              <a:gd name="f151" fmla="*/ f99 1 133"/>
              <a:gd name="f152" fmla="*/ f100 1 160"/>
              <a:gd name="f153" fmla="*/ f101 1 133"/>
              <a:gd name="f154" fmla="*/ f102 1 160"/>
              <a:gd name="f155" fmla="*/ f103 1 133"/>
              <a:gd name="f156" fmla="*/ f104 1 160"/>
              <a:gd name="f157" fmla="*/ f105 1 160"/>
              <a:gd name="f158" fmla="*/ f106 1 160"/>
              <a:gd name="f159" fmla="*/ f107 1 160"/>
              <a:gd name="f160" fmla="*/ f108 1 133"/>
              <a:gd name="f161" fmla="*/ f109 1 160"/>
              <a:gd name="f162" fmla="*/ f110 1 160"/>
              <a:gd name="f163" fmla="*/ f111 1 133"/>
              <a:gd name="f164" fmla="*/ f112 1 133"/>
              <a:gd name="f165" fmla="*/ f113 1 133"/>
              <a:gd name="f166" fmla="*/ f114 1 133"/>
              <a:gd name="f167" fmla="*/ f115 1 160"/>
              <a:gd name="f168" fmla="*/ f116 1 133"/>
              <a:gd name="f169" fmla="*/ f117 1 160"/>
              <a:gd name="f170" fmla="*/ f118 1 160"/>
              <a:gd name="f171" fmla="*/ f119 1 160"/>
              <a:gd name="f172" fmla="*/ f120 1 160"/>
              <a:gd name="f173" fmla="*/ f121 1 133"/>
              <a:gd name="f174" fmla="*/ f122 1 160"/>
              <a:gd name="f175" fmla="*/ f123 1 133"/>
              <a:gd name="f176" fmla="*/ f124 1 133"/>
              <a:gd name="f177" fmla="*/ f125 1 133"/>
              <a:gd name="f178" fmla="*/ f126 1 133"/>
              <a:gd name="f179" fmla="*/ f127 1 160"/>
              <a:gd name="f180" fmla="*/ f128 1 133"/>
              <a:gd name="f181" fmla="*/ f129 1 160"/>
              <a:gd name="f182" fmla="*/ f130 1 160"/>
              <a:gd name="f183" fmla="*/ f131 1 133"/>
              <a:gd name="f184" fmla="*/ f132 1 160"/>
              <a:gd name="f185" fmla="*/ f133 1 133"/>
              <a:gd name="f186" fmla="*/ f134 1 133"/>
              <a:gd name="f187" fmla="*/ f135 1 160"/>
              <a:gd name="f188" fmla="*/ f136 1 133"/>
              <a:gd name="f189" fmla="*/ f137 1 160"/>
              <a:gd name="f190" fmla="*/ f138 1 133"/>
              <a:gd name="f191" fmla="*/ f139 1 133"/>
              <a:gd name="f192" fmla="*/ f140 1 160"/>
              <a:gd name="f193" fmla="*/ f141 1 133"/>
              <a:gd name="f194" fmla="*/ f142 1 160"/>
              <a:gd name="f195" fmla="*/ f143 1 133"/>
              <a:gd name="f196" fmla="*/ f144 1 160"/>
              <a:gd name="f197" fmla="*/ f145 1 133"/>
              <a:gd name="f198" fmla="*/ f146 1 133"/>
              <a:gd name="f199" fmla="*/ f147 1 160"/>
              <a:gd name="f200" fmla="*/ f148 1 133"/>
              <a:gd name="f201" fmla="*/ f149 1 160"/>
              <a:gd name="f202" fmla="*/ 0 1 f97"/>
              <a:gd name="f203" fmla="*/ f91 1 f97"/>
              <a:gd name="f204" fmla="*/ 0 1 f98"/>
              <a:gd name="f205" fmla="*/ f92 1 f98"/>
              <a:gd name="f206" fmla="*/ f151 1 f97"/>
              <a:gd name="f207" fmla="*/ f152 1 f98"/>
              <a:gd name="f208" fmla="*/ f153 1 f97"/>
              <a:gd name="f209" fmla="*/ f154 1 f98"/>
              <a:gd name="f210" fmla="*/ f155 1 f97"/>
              <a:gd name="f211" fmla="*/ f156 1 f98"/>
              <a:gd name="f212" fmla="*/ f157 1 f98"/>
              <a:gd name="f213" fmla="*/ f158 1 f98"/>
              <a:gd name="f214" fmla="*/ f159 1 f98"/>
              <a:gd name="f215" fmla="*/ f160 1 f97"/>
              <a:gd name="f216" fmla="*/ f161 1 f98"/>
              <a:gd name="f217" fmla="*/ f162 1 f98"/>
              <a:gd name="f218" fmla="*/ f163 1 f97"/>
              <a:gd name="f219" fmla="*/ f164 1 f97"/>
              <a:gd name="f220" fmla="*/ f165 1 f97"/>
              <a:gd name="f221" fmla="*/ f166 1 f97"/>
              <a:gd name="f222" fmla="*/ f167 1 f98"/>
              <a:gd name="f223" fmla="*/ f168 1 f97"/>
              <a:gd name="f224" fmla="*/ f169 1 f98"/>
              <a:gd name="f225" fmla="*/ f170 1 f98"/>
              <a:gd name="f226" fmla="*/ f171 1 f98"/>
              <a:gd name="f227" fmla="*/ f172 1 f98"/>
              <a:gd name="f228" fmla="*/ f173 1 f97"/>
              <a:gd name="f229" fmla="*/ f174 1 f98"/>
              <a:gd name="f230" fmla="*/ f175 1 f97"/>
              <a:gd name="f231" fmla="*/ f176 1 f97"/>
              <a:gd name="f232" fmla="*/ f177 1 f97"/>
              <a:gd name="f233" fmla="*/ f178 1 f97"/>
              <a:gd name="f234" fmla="*/ f179 1 f98"/>
              <a:gd name="f235" fmla="*/ f180 1 f97"/>
              <a:gd name="f236" fmla="*/ f181 1 f98"/>
              <a:gd name="f237" fmla="*/ f182 1 f98"/>
              <a:gd name="f238" fmla="*/ f183 1 f97"/>
              <a:gd name="f239" fmla="*/ f184 1 f98"/>
              <a:gd name="f240" fmla="*/ f185 1 f97"/>
              <a:gd name="f241" fmla="*/ f186 1 f97"/>
              <a:gd name="f242" fmla="*/ f187 1 f98"/>
              <a:gd name="f243" fmla="*/ f188 1 f97"/>
              <a:gd name="f244" fmla="*/ f189 1 f98"/>
              <a:gd name="f245" fmla="*/ f190 1 f97"/>
              <a:gd name="f246" fmla="*/ f191 1 f97"/>
              <a:gd name="f247" fmla="*/ f192 1 f98"/>
              <a:gd name="f248" fmla="*/ f193 1 f97"/>
              <a:gd name="f249" fmla="*/ f194 1 f98"/>
              <a:gd name="f250" fmla="*/ f195 1 f97"/>
              <a:gd name="f251" fmla="*/ f196 1 f98"/>
              <a:gd name="f252" fmla="*/ f197 1 f97"/>
              <a:gd name="f253" fmla="*/ f198 1 f97"/>
              <a:gd name="f254" fmla="*/ f199 1 f98"/>
              <a:gd name="f255" fmla="*/ f200 1 f97"/>
              <a:gd name="f256" fmla="*/ f201 1 f98"/>
              <a:gd name="f257" fmla="*/ f202 f88 1"/>
              <a:gd name="f258" fmla="*/ f203 f88 1"/>
              <a:gd name="f259" fmla="*/ f205 f89 1"/>
              <a:gd name="f260" fmla="*/ f204 f89 1"/>
              <a:gd name="f261" fmla="*/ f206 f88 1"/>
              <a:gd name="f262" fmla="*/ f207 f89 1"/>
              <a:gd name="f263" fmla="*/ f208 f88 1"/>
              <a:gd name="f264" fmla="*/ f209 f89 1"/>
              <a:gd name="f265" fmla="*/ f210 f88 1"/>
              <a:gd name="f266" fmla="*/ f211 f89 1"/>
              <a:gd name="f267" fmla="*/ f212 f89 1"/>
              <a:gd name="f268" fmla="*/ f213 f89 1"/>
              <a:gd name="f269" fmla="*/ f214 f89 1"/>
              <a:gd name="f270" fmla="*/ f215 f88 1"/>
              <a:gd name="f271" fmla="*/ f216 f89 1"/>
              <a:gd name="f272" fmla="*/ f217 f89 1"/>
              <a:gd name="f273" fmla="*/ f218 f88 1"/>
              <a:gd name="f274" fmla="*/ f219 f88 1"/>
              <a:gd name="f275" fmla="*/ f220 f88 1"/>
              <a:gd name="f276" fmla="*/ f221 f88 1"/>
              <a:gd name="f277" fmla="*/ f222 f89 1"/>
              <a:gd name="f278" fmla="*/ f223 f88 1"/>
              <a:gd name="f279" fmla="*/ f224 f89 1"/>
              <a:gd name="f280" fmla="*/ f225 f89 1"/>
              <a:gd name="f281" fmla="*/ f226 f89 1"/>
              <a:gd name="f282" fmla="*/ f227 f89 1"/>
              <a:gd name="f283" fmla="*/ f228 f88 1"/>
              <a:gd name="f284" fmla="*/ f229 f89 1"/>
              <a:gd name="f285" fmla="*/ f230 f88 1"/>
              <a:gd name="f286" fmla="*/ f231 f88 1"/>
              <a:gd name="f287" fmla="*/ f232 f88 1"/>
              <a:gd name="f288" fmla="*/ f233 f88 1"/>
              <a:gd name="f289" fmla="*/ f234 f89 1"/>
              <a:gd name="f290" fmla="*/ f235 f88 1"/>
              <a:gd name="f291" fmla="*/ f236 f89 1"/>
              <a:gd name="f292" fmla="*/ f237 f89 1"/>
              <a:gd name="f293" fmla="*/ f238 f88 1"/>
              <a:gd name="f294" fmla="*/ f239 f89 1"/>
              <a:gd name="f295" fmla="*/ f240 f88 1"/>
              <a:gd name="f296" fmla="*/ f241 f88 1"/>
              <a:gd name="f297" fmla="*/ f242 f89 1"/>
              <a:gd name="f298" fmla="*/ f243 f88 1"/>
              <a:gd name="f299" fmla="*/ f244 f89 1"/>
              <a:gd name="f300" fmla="*/ f245 f88 1"/>
              <a:gd name="f301" fmla="*/ f246 f88 1"/>
              <a:gd name="f302" fmla="*/ f247 f89 1"/>
              <a:gd name="f303" fmla="*/ f248 f88 1"/>
              <a:gd name="f304" fmla="*/ f249 f89 1"/>
              <a:gd name="f305" fmla="*/ f250 f88 1"/>
              <a:gd name="f306" fmla="*/ f251 f89 1"/>
              <a:gd name="f307" fmla="*/ f252 f88 1"/>
              <a:gd name="f308" fmla="*/ f253 f88 1"/>
              <a:gd name="f309" fmla="*/ f254 f89 1"/>
              <a:gd name="f310" fmla="*/ f255 f88 1"/>
              <a:gd name="f311" fmla="*/ f256 f89 1"/>
            </a:gdLst>
            <a:ahLst/>
            <a:cxnLst>
              <a:cxn ang="3cd4">
                <a:pos x="hc" y="t"/>
              </a:cxn>
              <a:cxn ang="0">
                <a:pos x="r" y="vc"/>
              </a:cxn>
              <a:cxn ang="cd4">
                <a:pos x="hc" y="b"/>
              </a:cxn>
              <a:cxn ang="cd2">
                <a:pos x="l" y="vc"/>
              </a:cxn>
              <a:cxn ang="f150">
                <a:pos x="f261" y="f262"/>
              </a:cxn>
              <a:cxn ang="f150">
                <a:pos x="f263" y="f264"/>
              </a:cxn>
              <a:cxn ang="f150">
                <a:pos x="f265" y="f266"/>
              </a:cxn>
              <a:cxn ang="f150">
                <a:pos x="f265" y="f267"/>
              </a:cxn>
              <a:cxn ang="f150">
                <a:pos x="f263" y="f268"/>
              </a:cxn>
              <a:cxn ang="f150">
                <a:pos x="f261" y="f269"/>
              </a:cxn>
              <a:cxn ang="f150">
                <a:pos x="f270" y="f271"/>
              </a:cxn>
              <a:cxn ang="f150">
                <a:pos x="f261" y="f272"/>
              </a:cxn>
              <a:cxn ang="f150">
                <a:pos x="f273" y="f272"/>
              </a:cxn>
              <a:cxn ang="f150">
                <a:pos x="f274" y="f272"/>
              </a:cxn>
              <a:cxn ang="f150">
                <a:pos x="f274" y="f269"/>
              </a:cxn>
              <a:cxn ang="f150">
                <a:pos x="f275" y="f268"/>
              </a:cxn>
              <a:cxn ang="f150">
                <a:pos x="f276" y="f277"/>
              </a:cxn>
              <a:cxn ang="f150">
                <a:pos x="f278" y="f279"/>
              </a:cxn>
              <a:cxn ang="f150">
                <a:pos x="f276" y="f280"/>
              </a:cxn>
              <a:cxn ang="f150">
                <a:pos x="f275" y="f264"/>
              </a:cxn>
              <a:cxn ang="f150">
                <a:pos x="f274" y="f262"/>
              </a:cxn>
              <a:cxn ang="f150">
                <a:pos x="f274" y="f281"/>
              </a:cxn>
              <a:cxn ang="f150">
                <a:pos x="f273" y="f281"/>
              </a:cxn>
              <a:cxn ang="f150">
                <a:pos x="f261" y="f281"/>
              </a:cxn>
              <a:cxn ang="f150">
                <a:pos x="f270" y="f282"/>
              </a:cxn>
              <a:cxn ang="f150">
                <a:pos x="f283" y="f284"/>
              </a:cxn>
              <a:cxn ang="f150">
                <a:pos x="f285" y="f269"/>
              </a:cxn>
              <a:cxn ang="f150">
                <a:pos x="f263" y="f284"/>
              </a:cxn>
              <a:cxn ang="f150">
                <a:pos x="f283" y="f284"/>
              </a:cxn>
              <a:cxn ang="f150">
                <a:pos x="f286" y="f277"/>
              </a:cxn>
              <a:cxn ang="f150">
                <a:pos x="f287" y="f268"/>
              </a:cxn>
              <a:cxn ang="f150">
                <a:pos x="f288" y="f289"/>
              </a:cxn>
              <a:cxn ang="f150">
                <a:pos x="f290" y="f289"/>
              </a:cxn>
              <a:cxn ang="f150">
                <a:pos x="f290" y="f291"/>
              </a:cxn>
              <a:cxn ang="f150">
                <a:pos x="f288" y="f291"/>
              </a:cxn>
              <a:cxn ang="f150">
                <a:pos x="f287" y="f264"/>
              </a:cxn>
              <a:cxn ang="f150">
                <a:pos x="f286" y="f280"/>
              </a:cxn>
              <a:cxn ang="f150">
                <a:pos x="f276" y="f292"/>
              </a:cxn>
              <a:cxn ang="f150">
                <a:pos x="f285" y="f292"/>
              </a:cxn>
              <a:cxn ang="f150">
                <a:pos x="f283" y="f262"/>
              </a:cxn>
              <a:cxn ang="f150">
                <a:pos x="f293" y="f294"/>
              </a:cxn>
              <a:cxn ang="f150">
                <a:pos x="f295" y="f267"/>
              </a:cxn>
              <a:cxn ang="f150">
                <a:pos x="f296" y="f297"/>
              </a:cxn>
              <a:cxn ang="f150">
                <a:pos x="f298" y="f299"/>
              </a:cxn>
              <a:cxn ang="f150">
                <a:pos x="f300" y="f299"/>
              </a:cxn>
              <a:cxn ang="f150">
                <a:pos x="f301" y="f302"/>
              </a:cxn>
              <a:cxn ang="f150">
                <a:pos x="f303" y="f304"/>
              </a:cxn>
              <a:cxn ang="f150">
                <a:pos x="f305" y="f306"/>
              </a:cxn>
              <a:cxn ang="f150">
                <a:pos x="f307" y="f304"/>
              </a:cxn>
              <a:cxn ang="f150">
                <a:pos x="f308" y="f309"/>
              </a:cxn>
              <a:cxn ang="f150">
                <a:pos x="f310" y="f311"/>
              </a:cxn>
              <a:cxn ang="f150">
                <a:pos x="f303" y="f304"/>
              </a:cxn>
            </a:cxnLst>
            <a:rect l="f257" t="f260" r="f258" b="f259"/>
            <a:pathLst>
              <a:path w="133" h="160">
                <a:moveTo>
                  <a:pt x="f8" y="f9"/>
                </a:moveTo>
                <a:cubicBezTo>
                  <a:pt x="f10" y="f9"/>
                  <a:pt x="f10" y="f9"/>
                  <a:pt x="f10" y="f9"/>
                </a:cubicBezTo>
                <a:cubicBezTo>
                  <a:pt x="f10" y="f11"/>
                  <a:pt x="f10" y="f11"/>
                  <a:pt x="f10" y="f11"/>
                </a:cubicBezTo>
                <a:cubicBezTo>
                  <a:pt x="f12" y="f11"/>
                  <a:pt x="f12" y="f11"/>
                  <a:pt x="f12" y="f11"/>
                </a:cubicBezTo>
                <a:cubicBezTo>
                  <a:pt x="f12" y="f13"/>
                  <a:pt x="f12" y="f13"/>
                  <a:pt x="f12" y="f13"/>
                </a:cubicBezTo>
                <a:cubicBezTo>
                  <a:pt x="f12" y="f14"/>
                  <a:pt x="f15" y="f16"/>
                  <a:pt x="f17" y="f18"/>
                </a:cubicBezTo>
                <a:cubicBezTo>
                  <a:pt x="f19" y="f20"/>
                  <a:pt x="f19" y="f20"/>
                  <a:pt x="f19" y="f20"/>
                </a:cubicBezTo>
                <a:cubicBezTo>
                  <a:pt x="f17" y="f21"/>
                  <a:pt x="f17" y="f21"/>
                  <a:pt x="f17" y="f21"/>
                </a:cubicBezTo>
                <a:cubicBezTo>
                  <a:pt x="f15" y="f22"/>
                  <a:pt x="f12" y="f23"/>
                  <a:pt x="f12" y="f24"/>
                </a:cubicBezTo>
                <a:cubicBezTo>
                  <a:pt x="f12" y="f25"/>
                  <a:pt x="f12" y="f25"/>
                  <a:pt x="f12" y="f25"/>
                </a:cubicBezTo>
                <a:cubicBezTo>
                  <a:pt x="f10" y="f25"/>
                  <a:pt x="f10" y="f25"/>
                  <a:pt x="f10" y="f25"/>
                </a:cubicBezTo>
                <a:cubicBezTo>
                  <a:pt x="f10" y="f26"/>
                  <a:pt x="f10" y="f26"/>
                  <a:pt x="f10" y="f26"/>
                </a:cubicBezTo>
                <a:cubicBezTo>
                  <a:pt x="f8" y="f26"/>
                  <a:pt x="f8" y="f26"/>
                  <a:pt x="f8" y="f26"/>
                </a:cubicBezTo>
                <a:cubicBezTo>
                  <a:pt x="f27" y="f26"/>
                  <a:pt x="f6" y="f28"/>
                  <a:pt x="f6" y="f29"/>
                </a:cubicBezTo>
                <a:cubicBezTo>
                  <a:pt x="f6" y="f30"/>
                  <a:pt x="f27" y="f5"/>
                  <a:pt x="f8" y="f5"/>
                </a:cubicBezTo>
                <a:cubicBezTo>
                  <a:pt x="f10" y="f5"/>
                  <a:pt x="f10" y="f5"/>
                  <a:pt x="f10" y="f5"/>
                </a:cubicBezTo>
                <a:cubicBezTo>
                  <a:pt x="f31" y="f5"/>
                  <a:pt x="f31" y="f5"/>
                  <a:pt x="f31" y="f5"/>
                </a:cubicBezTo>
                <a:cubicBezTo>
                  <a:pt x="f32" y="f5"/>
                  <a:pt x="f32" y="f5"/>
                  <a:pt x="f32" y="f5"/>
                </a:cubicBezTo>
                <a:cubicBezTo>
                  <a:pt x="f33" y="f5"/>
                  <a:pt x="f33" y="f5"/>
                  <a:pt x="f33" y="f5"/>
                </a:cubicBezTo>
                <a:cubicBezTo>
                  <a:pt x="f29" y="f5"/>
                  <a:pt x="f29" y="f5"/>
                  <a:pt x="f29" y="f5"/>
                </a:cubicBezTo>
                <a:cubicBezTo>
                  <a:pt x="f30" y="f5"/>
                  <a:pt x="f5" y="f30"/>
                  <a:pt x="f5" y="f29"/>
                </a:cubicBezTo>
                <a:cubicBezTo>
                  <a:pt x="f5" y="f28"/>
                  <a:pt x="f30" y="f26"/>
                  <a:pt x="f29" y="f26"/>
                </a:cubicBezTo>
                <a:cubicBezTo>
                  <a:pt x="f33" y="f26"/>
                  <a:pt x="f33" y="f26"/>
                  <a:pt x="f33" y="f26"/>
                </a:cubicBezTo>
                <a:cubicBezTo>
                  <a:pt x="f33" y="f25"/>
                  <a:pt x="f33" y="f25"/>
                  <a:pt x="f33" y="f25"/>
                </a:cubicBezTo>
                <a:cubicBezTo>
                  <a:pt x="f34" y="f25"/>
                  <a:pt x="f34" y="f25"/>
                  <a:pt x="f34" y="f25"/>
                </a:cubicBezTo>
                <a:cubicBezTo>
                  <a:pt x="f34" y="f24"/>
                  <a:pt x="f34" y="f24"/>
                  <a:pt x="f34" y="f24"/>
                </a:cubicBezTo>
                <a:cubicBezTo>
                  <a:pt x="f34" y="f23"/>
                  <a:pt x="f35" y="f22"/>
                  <a:pt x="f36" y="f21"/>
                </a:cubicBezTo>
                <a:cubicBezTo>
                  <a:pt x="f37" y="f20"/>
                  <a:pt x="f37" y="f20"/>
                  <a:pt x="f37" y="f20"/>
                </a:cubicBezTo>
                <a:cubicBezTo>
                  <a:pt x="f36" y="f18"/>
                  <a:pt x="f36" y="f18"/>
                  <a:pt x="f36" y="f18"/>
                </a:cubicBezTo>
                <a:cubicBezTo>
                  <a:pt x="f35" y="f16"/>
                  <a:pt x="f34" y="f14"/>
                  <a:pt x="f34" y="f13"/>
                </a:cubicBezTo>
                <a:cubicBezTo>
                  <a:pt x="f34" y="f11"/>
                  <a:pt x="f34" y="f11"/>
                  <a:pt x="f34" y="f11"/>
                </a:cubicBezTo>
                <a:cubicBezTo>
                  <a:pt x="f33" y="f11"/>
                  <a:pt x="f33" y="f11"/>
                  <a:pt x="f33" y="f11"/>
                </a:cubicBezTo>
                <a:cubicBezTo>
                  <a:pt x="f33" y="f9"/>
                  <a:pt x="f33" y="f9"/>
                  <a:pt x="f33" y="f9"/>
                </a:cubicBezTo>
                <a:cubicBezTo>
                  <a:pt x="f29" y="f9"/>
                  <a:pt x="f29" y="f9"/>
                  <a:pt x="f29" y="f9"/>
                </a:cubicBezTo>
                <a:cubicBezTo>
                  <a:pt x="f30" y="f9"/>
                  <a:pt x="f5" y="f38"/>
                  <a:pt x="f5" y="f39"/>
                </a:cubicBezTo>
                <a:cubicBezTo>
                  <a:pt x="f5" y="f40"/>
                  <a:pt x="f30" y="f7"/>
                  <a:pt x="f29" y="f7"/>
                </a:cubicBezTo>
                <a:cubicBezTo>
                  <a:pt x="f33" y="f7"/>
                  <a:pt x="f33" y="f7"/>
                  <a:pt x="f33" y="f7"/>
                </a:cubicBezTo>
                <a:cubicBezTo>
                  <a:pt x="f32" y="f7"/>
                  <a:pt x="f32" y="f7"/>
                  <a:pt x="f32" y="f7"/>
                </a:cubicBezTo>
                <a:cubicBezTo>
                  <a:pt x="f31" y="f7"/>
                  <a:pt x="f31" y="f7"/>
                  <a:pt x="f31" y="f7"/>
                </a:cubicBezTo>
                <a:cubicBezTo>
                  <a:pt x="f10" y="f7"/>
                  <a:pt x="f10" y="f7"/>
                  <a:pt x="f10" y="f7"/>
                </a:cubicBezTo>
                <a:cubicBezTo>
                  <a:pt x="f8" y="f7"/>
                  <a:pt x="f8" y="f7"/>
                  <a:pt x="f8" y="f7"/>
                </a:cubicBezTo>
                <a:cubicBezTo>
                  <a:pt x="f27" y="f7"/>
                  <a:pt x="f6" y="f40"/>
                  <a:pt x="f6" y="f39"/>
                </a:cubicBezTo>
                <a:cubicBezTo>
                  <a:pt x="f6" y="f38"/>
                  <a:pt x="f27" y="f9"/>
                  <a:pt x="f8" y="f9"/>
                </a:cubicBezTo>
                <a:close/>
                <a:moveTo>
                  <a:pt x="f25" y="f33"/>
                </a:moveTo>
                <a:cubicBezTo>
                  <a:pt x="f25" y="f26"/>
                  <a:pt x="f25" y="f26"/>
                  <a:pt x="f25" y="f26"/>
                </a:cubicBezTo>
                <a:cubicBezTo>
                  <a:pt x="f13" y="f26"/>
                  <a:pt x="f13" y="f26"/>
                  <a:pt x="f13" y="f26"/>
                </a:cubicBezTo>
                <a:cubicBezTo>
                  <a:pt x="f13" y="f33"/>
                  <a:pt x="f13" y="f33"/>
                  <a:pt x="f13" y="f33"/>
                </a:cubicBezTo>
                <a:cubicBezTo>
                  <a:pt x="f12" y="f33"/>
                  <a:pt x="f12" y="f33"/>
                  <a:pt x="f12" y="f33"/>
                </a:cubicBezTo>
                <a:cubicBezTo>
                  <a:pt x="f34" y="f33"/>
                  <a:pt x="f34" y="f33"/>
                  <a:pt x="f34" y="f33"/>
                </a:cubicBezTo>
                <a:lnTo>
                  <a:pt x="f25" y="f33"/>
                </a:lnTo>
                <a:close/>
                <a:moveTo>
                  <a:pt x="f41" y="f22"/>
                </a:moveTo>
                <a:cubicBezTo>
                  <a:pt x="f42" y="f43"/>
                  <a:pt x="f44" y="f45"/>
                  <a:pt x="f44" y="f24"/>
                </a:cubicBezTo>
                <a:cubicBezTo>
                  <a:pt x="f44" y="f25"/>
                  <a:pt x="f44" y="f25"/>
                  <a:pt x="f44" y="f25"/>
                </a:cubicBezTo>
                <a:cubicBezTo>
                  <a:pt x="f46" y="f25"/>
                  <a:pt x="f46" y="f25"/>
                  <a:pt x="f46" y="f25"/>
                </a:cubicBezTo>
                <a:cubicBezTo>
                  <a:pt x="f46" y="f24"/>
                  <a:pt x="f46" y="f24"/>
                  <a:pt x="f46" y="f24"/>
                </a:cubicBezTo>
                <a:cubicBezTo>
                  <a:pt x="f46" y="f45"/>
                  <a:pt x="f47" y="f43"/>
                  <a:pt x="f48" y="f22"/>
                </a:cubicBezTo>
                <a:cubicBezTo>
                  <a:pt x="f49" y="f50"/>
                  <a:pt x="f49" y="f50"/>
                  <a:pt x="f49" y="f50"/>
                </a:cubicBezTo>
                <a:lnTo>
                  <a:pt x="f41" y="f22"/>
                </a:lnTo>
                <a:close/>
                <a:moveTo>
                  <a:pt x="f44" y="f13"/>
                </a:moveTo>
                <a:cubicBezTo>
                  <a:pt x="f44" y="f51"/>
                  <a:pt x="f42" y="f15"/>
                  <a:pt x="f41" y="f16"/>
                </a:cubicBezTo>
                <a:cubicBezTo>
                  <a:pt x="f49" y="f52"/>
                  <a:pt x="f49" y="f52"/>
                  <a:pt x="f49" y="f52"/>
                </a:cubicBezTo>
                <a:cubicBezTo>
                  <a:pt x="f48" y="f16"/>
                  <a:pt x="f48" y="f16"/>
                  <a:pt x="f48" y="f16"/>
                </a:cubicBezTo>
                <a:cubicBezTo>
                  <a:pt x="f47" y="f15"/>
                  <a:pt x="f46" y="f51"/>
                  <a:pt x="f46" y="f13"/>
                </a:cubicBezTo>
                <a:cubicBezTo>
                  <a:pt x="f46" y="f11"/>
                  <a:pt x="f46" y="f11"/>
                  <a:pt x="f46" y="f11"/>
                </a:cubicBezTo>
                <a:cubicBezTo>
                  <a:pt x="f44" y="f11"/>
                  <a:pt x="f44" y="f11"/>
                  <a:pt x="f44" y="f11"/>
                </a:cubicBezTo>
                <a:lnTo>
                  <a:pt x="f44" y="f13"/>
                </a:lnTo>
                <a:close/>
                <a:moveTo>
                  <a:pt x="f25" y="f53"/>
                </a:moveTo>
                <a:cubicBezTo>
                  <a:pt x="f34" y="f53"/>
                  <a:pt x="f34" y="f53"/>
                  <a:pt x="f34" y="f53"/>
                </a:cubicBezTo>
                <a:cubicBezTo>
                  <a:pt x="f12" y="f53"/>
                  <a:pt x="f12" y="f53"/>
                  <a:pt x="f12" y="f53"/>
                </a:cubicBezTo>
                <a:cubicBezTo>
                  <a:pt x="f13" y="f53"/>
                  <a:pt x="f13" y="f53"/>
                  <a:pt x="f13" y="f53"/>
                </a:cubicBezTo>
                <a:cubicBezTo>
                  <a:pt x="f13" y="f9"/>
                  <a:pt x="f13" y="f9"/>
                  <a:pt x="f13" y="f9"/>
                </a:cubicBezTo>
                <a:cubicBezTo>
                  <a:pt x="f25" y="f9"/>
                  <a:pt x="f25" y="f9"/>
                  <a:pt x="f25" y="f9"/>
                </a:cubicBezTo>
                <a:lnTo>
                  <a:pt x="f25" y="f53"/>
                </a:lnTo>
                <a:close/>
                <a:moveTo>
                  <a:pt x="f54" y="f55"/>
                </a:moveTo>
                <a:cubicBezTo>
                  <a:pt x="f55" y="f22"/>
                  <a:pt x="f55" y="f56"/>
                  <a:pt x="f55" y="f57"/>
                </a:cubicBezTo>
                <a:cubicBezTo>
                  <a:pt x="f54" y="f21"/>
                  <a:pt x="f43" y="f21"/>
                  <a:pt x="f58" y="f21"/>
                </a:cubicBezTo>
                <a:cubicBezTo>
                  <a:pt x="f58" y="f21"/>
                  <a:pt x="f59" y="f21"/>
                  <a:pt x="f59" y="f21"/>
                </a:cubicBezTo>
                <a:cubicBezTo>
                  <a:pt x="f60" y="f59"/>
                  <a:pt x="f60" y="f59"/>
                  <a:pt x="f60" y="f59"/>
                </a:cubicBezTo>
                <a:cubicBezTo>
                  <a:pt x="f61" y="f23"/>
                  <a:pt x="f62" y="f63"/>
                  <a:pt x="f62" y="f24"/>
                </a:cubicBezTo>
                <a:cubicBezTo>
                  <a:pt x="f62" y="f41"/>
                  <a:pt x="f62" y="f41"/>
                  <a:pt x="f62" y="f41"/>
                </a:cubicBezTo>
                <a:cubicBezTo>
                  <a:pt x="f62" y="f61"/>
                  <a:pt x="f61" y="f62"/>
                  <a:pt x="f41" y="f62"/>
                </a:cubicBezTo>
                <a:cubicBezTo>
                  <a:pt x="f60" y="f62"/>
                  <a:pt x="f64" y="f61"/>
                  <a:pt x="f64" y="f41"/>
                </a:cubicBezTo>
                <a:cubicBezTo>
                  <a:pt x="f64" y="f24"/>
                  <a:pt x="f64" y="f24"/>
                  <a:pt x="f64" y="f24"/>
                </a:cubicBezTo>
                <a:cubicBezTo>
                  <a:pt x="f64" y="f65"/>
                  <a:pt x="f66" y="f63"/>
                  <a:pt x="f67" y="f68"/>
                </a:cubicBezTo>
                <a:lnTo>
                  <a:pt x="f54" y="f55"/>
                </a:lnTo>
                <a:close/>
                <a:moveTo>
                  <a:pt x="f18" y="f69"/>
                </a:moveTo>
                <a:cubicBezTo>
                  <a:pt x="f18" y="f70"/>
                  <a:pt x="f18" y="f70"/>
                  <a:pt x="f18" y="f70"/>
                </a:cubicBezTo>
                <a:cubicBezTo>
                  <a:pt x="f18" y="f71"/>
                  <a:pt x="f48" y="f72"/>
                  <a:pt x="f73" y="f72"/>
                </a:cubicBezTo>
                <a:cubicBezTo>
                  <a:pt x="f74" y="f72"/>
                  <a:pt x="f75" y="f71"/>
                  <a:pt x="f75" y="f70"/>
                </a:cubicBezTo>
                <a:cubicBezTo>
                  <a:pt x="f75" y="f69"/>
                  <a:pt x="f75" y="f69"/>
                  <a:pt x="f75" y="f69"/>
                </a:cubicBezTo>
                <a:cubicBezTo>
                  <a:pt x="f75" y="f13"/>
                  <a:pt x="f76" y="f77"/>
                  <a:pt x="f78" y="f79"/>
                </a:cubicBezTo>
                <a:cubicBezTo>
                  <a:pt x="f80" y="f15"/>
                  <a:pt x="f80" y="f15"/>
                  <a:pt x="f80" y="f15"/>
                </a:cubicBezTo>
                <a:cubicBezTo>
                  <a:pt x="f50" y="f81"/>
                  <a:pt x="f50" y="f46"/>
                  <a:pt x="f82" y="f16"/>
                </a:cubicBezTo>
                <a:cubicBezTo>
                  <a:pt x="f80" y="f47"/>
                  <a:pt x="f20" y="f47"/>
                  <a:pt x="f83" y="f84"/>
                </a:cubicBezTo>
                <a:cubicBezTo>
                  <a:pt x="f85" y="f14"/>
                  <a:pt x="f85" y="f14"/>
                  <a:pt x="f85" y="f14"/>
                </a:cubicBezTo>
                <a:cubicBezTo>
                  <a:pt x="f48" y="f86"/>
                  <a:pt x="f18" y="f77"/>
                  <a:pt x="f18" y="f6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5" name="Title 3">
            <a:extLst>
              <a:ext uri="{FF2B5EF4-FFF2-40B4-BE49-F238E27FC236}">
                <a16:creationId xmlns:a16="http://schemas.microsoft.com/office/drawing/2014/main" id="{B416F64E-67D7-1830-77B7-2519CCED6107}"/>
              </a:ext>
            </a:extLst>
          </p:cNvPr>
          <p:cNvSpPr txBox="1"/>
          <p:nvPr userDrawn="1"/>
        </p:nvSpPr>
        <p:spPr>
          <a:xfrm>
            <a:off x="1220276"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 1</a:t>
            </a:r>
          </a:p>
        </p:txBody>
      </p:sp>
      <p:sp>
        <p:nvSpPr>
          <p:cNvPr id="26" name="Oval 34">
            <a:extLst>
              <a:ext uri="{FF2B5EF4-FFF2-40B4-BE49-F238E27FC236}">
                <a16:creationId xmlns:a16="http://schemas.microsoft.com/office/drawing/2014/main" id="{E862E2DC-D739-86BB-27A9-FBA26245AB44}"/>
              </a:ext>
            </a:extLst>
          </p:cNvPr>
          <p:cNvSpPr/>
          <p:nvPr userDrawn="1"/>
        </p:nvSpPr>
        <p:spPr>
          <a:xfrm>
            <a:off x="1478061"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27" name="Title 3">
            <a:extLst>
              <a:ext uri="{FF2B5EF4-FFF2-40B4-BE49-F238E27FC236}">
                <a16:creationId xmlns:a16="http://schemas.microsoft.com/office/drawing/2014/main" id="{8E70FC30-2B73-37FB-23A2-092E7A637B4D}"/>
              </a:ext>
            </a:extLst>
          </p:cNvPr>
          <p:cNvSpPr txBox="1"/>
          <p:nvPr userDrawn="1"/>
        </p:nvSpPr>
        <p:spPr>
          <a:xfrm>
            <a:off x="4033084"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 2</a:t>
            </a:r>
          </a:p>
        </p:txBody>
      </p:sp>
      <p:sp>
        <p:nvSpPr>
          <p:cNvPr id="28" name="Title 3">
            <a:extLst>
              <a:ext uri="{FF2B5EF4-FFF2-40B4-BE49-F238E27FC236}">
                <a16:creationId xmlns:a16="http://schemas.microsoft.com/office/drawing/2014/main" id="{F61E8311-62AC-91C0-ED99-D2D07D7400BA}"/>
              </a:ext>
            </a:extLst>
          </p:cNvPr>
          <p:cNvSpPr txBox="1"/>
          <p:nvPr userDrawn="1"/>
        </p:nvSpPr>
        <p:spPr>
          <a:xfrm>
            <a:off x="6759500"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a:t>
            </a:r>
            <a:r>
              <a:rPr lang="en-US" sz="1800" b="1" i="0" u="none" strike="noStrike" kern="1200" cap="none" spc="0" baseline="0">
                <a:solidFill>
                  <a:srgbClr val="EE476F"/>
                </a:solidFill>
                <a:uFillTx/>
                <a:latin typeface="Arial Nova" panose="020B0504020202020204" pitchFamily="34" charset="0"/>
                <a:ea typeface="Open Sans"/>
                <a:cs typeface="Arial" pitchFamily="34"/>
              </a:rPr>
              <a:t> </a:t>
            </a:r>
            <a:r>
              <a:rPr lang="en-US" sz="1800" b="1" i="0" u="none" strike="noStrike" kern="1200" cap="none" spc="0" baseline="0">
                <a:solidFill>
                  <a:schemeClr val="accent4"/>
                </a:solidFill>
                <a:uFillTx/>
                <a:latin typeface="Arial Nova" panose="020B0504020202020204" pitchFamily="34" charset="0"/>
                <a:ea typeface="Open Sans"/>
                <a:cs typeface="Arial" pitchFamily="34"/>
              </a:rPr>
              <a:t>3</a:t>
            </a:r>
          </a:p>
        </p:txBody>
      </p:sp>
      <p:sp>
        <p:nvSpPr>
          <p:cNvPr id="29" name="Oval 40">
            <a:extLst>
              <a:ext uri="{FF2B5EF4-FFF2-40B4-BE49-F238E27FC236}">
                <a16:creationId xmlns:a16="http://schemas.microsoft.com/office/drawing/2014/main" id="{9B3EE381-BB37-6A39-A6DC-8DBC4AE6089F}"/>
              </a:ext>
            </a:extLst>
          </p:cNvPr>
          <p:cNvSpPr/>
          <p:nvPr userDrawn="1"/>
        </p:nvSpPr>
        <p:spPr>
          <a:xfrm>
            <a:off x="6957806"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30" name="Title 3">
            <a:extLst>
              <a:ext uri="{FF2B5EF4-FFF2-40B4-BE49-F238E27FC236}">
                <a16:creationId xmlns:a16="http://schemas.microsoft.com/office/drawing/2014/main" id="{29ABA997-2764-9468-A9D6-410C6CD175D5}"/>
              </a:ext>
            </a:extLst>
          </p:cNvPr>
          <p:cNvSpPr txBox="1"/>
          <p:nvPr userDrawn="1"/>
        </p:nvSpPr>
        <p:spPr>
          <a:xfrm>
            <a:off x="9485916"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 4</a:t>
            </a:r>
            <a:endParaRPr lang="en-US" sz="1400" b="1" i="0" u="none" strike="noStrike" kern="1200" cap="none" spc="0" baseline="0">
              <a:solidFill>
                <a:srgbClr val="A3E7FC"/>
              </a:solidFill>
              <a:uFillTx/>
              <a:latin typeface="Arial Nova" panose="020B0504020202020204" pitchFamily="34" charset="0"/>
              <a:ea typeface="Open Sans"/>
              <a:cs typeface="Arial" pitchFamily="34"/>
            </a:endParaRPr>
          </a:p>
        </p:txBody>
      </p:sp>
      <p:sp>
        <p:nvSpPr>
          <p:cNvPr id="31" name="Oval 43">
            <a:extLst>
              <a:ext uri="{FF2B5EF4-FFF2-40B4-BE49-F238E27FC236}">
                <a16:creationId xmlns:a16="http://schemas.microsoft.com/office/drawing/2014/main" id="{D93E77D2-84BC-D898-2591-C626F8D53CF4}"/>
              </a:ext>
            </a:extLst>
          </p:cNvPr>
          <p:cNvSpPr/>
          <p:nvPr userDrawn="1"/>
        </p:nvSpPr>
        <p:spPr>
          <a:xfrm>
            <a:off x="9705917"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32" name="Oval 34">
            <a:extLst>
              <a:ext uri="{FF2B5EF4-FFF2-40B4-BE49-F238E27FC236}">
                <a16:creationId xmlns:a16="http://schemas.microsoft.com/office/drawing/2014/main" id="{86088CF2-633D-1691-CC5F-8C96D320E87D}"/>
              </a:ext>
            </a:extLst>
          </p:cNvPr>
          <p:cNvSpPr/>
          <p:nvPr userDrawn="1"/>
        </p:nvSpPr>
        <p:spPr>
          <a:xfrm>
            <a:off x="4221905" y="24790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33" name="Espace réservé du texte 22">
            <a:extLst>
              <a:ext uri="{FF2B5EF4-FFF2-40B4-BE49-F238E27FC236}">
                <a16:creationId xmlns:a16="http://schemas.microsoft.com/office/drawing/2014/main" id="{B3D513EB-961D-1B16-4E84-C8F8F86772BF}"/>
              </a:ext>
            </a:extLst>
          </p:cNvPr>
          <p:cNvSpPr txBox="1">
            <a:spLocks noGrp="1"/>
          </p:cNvSpPr>
          <p:nvPr>
            <p:ph type="body" sz="quarter" idx="4294967295" hasCustomPrompt="1"/>
          </p:nvPr>
        </p:nvSpPr>
        <p:spPr>
          <a:xfrm>
            <a:off x="61264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34" name="Espace réservé du texte 22">
            <a:extLst>
              <a:ext uri="{FF2B5EF4-FFF2-40B4-BE49-F238E27FC236}">
                <a16:creationId xmlns:a16="http://schemas.microsoft.com/office/drawing/2014/main" id="{58A01867-9F2D-6666-82F7-309DAD67B8E9}"/>
              </a:ext>
            </a:extLst>
          </p:cNvPr>
          <p:cNvSpPr txBox="1">
            <a:spLocks noGrp="1"/>
          </p:cNvSpPr>
          <p:nvPr>
            <p:ph type="body" sz="quarter" idx="4294967295" hasCustomPrompt="1"/>
          </p:nvPr>
        </p:nvSpPr>
        <p:spPr>
          <a:xfrm>
            <a:off x="338232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35" name="Espace réservé du texte 22">
            <a:extLst>
              <a:ext uri="{FF2B5EF4-FFF2-40B4-BE49-F238E27FC236}">
                <a16:creationId xmlns:a16="http://schemas.microsoft.com/office/drawing/2014/main" id="{4424A7F7-77D8-FE79-3A29-4AAF87B48CE2}"/>
              </a:ext>
            </a:extLst>
          </p:cNvPr>
          <p:cNvSpPr txBox="1">
            <a:spLocks noGrp="1"/>
          </p:cNvSpPr>
          <p:nvPr>
            <p:ph type="body" sz="quarter" idx="4294967295" hasCustomPrompt="1"/>
          </p:nvPr>
        </p:nvSpPr>
        <p:spPr>
          <a:xfrm>
            <a:off x="6096000" y="3572368"/>
            <a:ext cx="1830513"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36" name="Espace réservé du texte 22">
            <a:extLst>
              <a:ext uri="{FF2B5EF4-FFF2-40B4-BE49-F238E27FC236}">
                <a16:creationId xmlns:a16="http://schemas.microsoft.com/office/drawing/2014/main" id="{57D106C7-B825-72D5-B9D0-446E2B51AEF9}"/>
              </a:ext>
            </a:extLst>
          </p:cNvPr>
          <p:cNvSpPr txBox="1">
            <a:spLocks noGrp="1"/>
          </p:cNvSpPr>
          <p:nvPr>
            <p:ph type="body" sz="quarter" idx="4294967295" hasCustomPrompt="1"/>
          </p:nvPr>
        </p:nvSpPr>
        <p:spPr>
          <a:xfrm>
            <a:off x="8824823" y="3572368"/>
            <a:ext cx="18524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sng"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Tree>
    <p:extLst>
      <p:ext uri="{BB962C8B-B14F-4D97-AF65-F5344CB8AC3E}">
        <p14:creationId xmlns:p14="http://schemas.microsoft.com/office/powerpoint/2010/main" val="317700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ark background- empty">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158C8-A506-C826-80F7-B6BB8FF96A8B}"/>
              </a:ext>
            </a:extLst>
          </p:cNvPr>
          <p:cNvSpPr txBox="1">
            <a:spLocks noGrp="1"/>
          </p:cNvSpPr>
          <p:nvPr>
            <p:ph type="sldNum" sz="quarter" idx="8"/>
          </p:nvPr>
        </p:nvSpPr>
        <p:spPr/>
        <p:txBody>
          <a:bodyPr/>
          <a:lstStyle>
            <a:lvl1pPr>
              <a:defRPr/>
            </a:lvl1pPr>
          </a:lstStyle>
          <a:p>
            <a:pPr lvl="0"/>
            <a:fld id="{42B7534E-0BC6-4574-BF60-77E82FB9C197}" type="slidenum">
              <a:t>‹#›</a:t>
            </a:fld>
            <a:endParaRPr lang="fr-FR"/>
          </a:p>
        </p:txBody>
      </p:sp>
      <p:sp>
        <p:nvSpPr>
          <p:cNvPr id="4" name="Espace réservé du pied de page 4">
            <a:extLst>
              <a:ext uri="{FF2B5EF4-FFF2-40B4-BE49-F238E27FC236}">
                <a16:creationId xmlns:a16="http://schemas.microsoft.com/office/drawing/2014/main" id="{BA4CC0D7-326D-9524-EDA5-FDE2CA2AA117}"/>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Tree>
    <p:extLst>
      <p:ext uri="{BB962C8B-B14F-4D97-AF65-F5344CB8AC3E}">
        <p14:creationId xmlns:p14="http://schemas.microsoft.com/office/powerpoint/2010/main" val="2277294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ark background- social media ">
    <p:bg>
      <p:bgPr>
        <a:solidFill>
          <a:srgbClr val="5B2D8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995C79A-774B-7607-ECB8-40F7FFEA6715}"/>
              </a:ext>
            </a:extLst>
          </p:cNvPr>
          <p:cNvSpPr/>
          <p:nvPr/>
        </p:nvSpPr>
        <p:spPr>
          <a:xfrm rot="2559888">
            <a:off x="7863419" y="2120789"/>
            <a:ext cx="1579744" cy="1579744"/>
          </a:xfrm>
          <a:prstGeom prst="rect">
            <a:avLst/>
          </a:prstGeom>
          <a:solidFill>
            <a:srgbClr val="040033"/>
          </a:solidFill>
          <a:ln cap="flat">
            <a:noFill/>
            <a:prstDash val="solid"/>
          </a:ln>
          <a:effectLst>
            <a:outerShdw dist="63498" dir="9000124" algn="tl">
              <a:srgbClr val="000000">
                <a:alpha val="10000"/>
              </a:srgbClr>
            </a:outerShdw>
          </a:effectLst>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FFFFFF"/>
              </a:solidFill>
              <a:uFillTx/>
              <a:latin typeface="D-DIN" pitchFamily="34"/>
            </a:endParaRPr>
          </a:p>
        </p:txBody>
      </p:sp>
      <p:sp>
        <p:nvSpPr>
          <p:cNvPr id="3" name="Rectangle 2">
            <a:extLst>
              <a:ext uri="{FF2B5EF4-FFF2-40B4-BE49-F238E27FC236}">
                <a16:creationId xmlns:a16="http://schemas.microsoft.com/office/drawing/2014/main" id="{CFDD938B-7216-FF43-C427-BEC964B3E562}"/>
              </a:ext>
            </a:extLst>
          </p:cNvPr>
          <p:cNvSpPr/>
          <p:nvPr/>
        </p:nvSpPr>
        <p:spPr>
          <a:xfrm rot="2559888">
            <a:off x="8321314" y="3409206"/>
            <a:ext cx="1325221" cy="1325221"/>
          </a:xfrm>
          <a:prstGeom prst="rect">
            <a:avLst/>
          </a:prstGeom>
          <a:solidFill>
            <a:schemeClr val="bg1"/>
          </a:solidFill>
          <a:ln w="6345" cap="flat">
            <a:no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4" name="Rectangle 1">
            <a:extLst>
              <a:ext uri="{FF2B5EF4-FFF2-40B4-BE49-F238E27FC236}">
                <a16:creationId xmlns:a16="http://schemas.microsoft.com/office/drawing/2014/main" id="{05EA33F0-1C09-EFD4-66C3-17C98EEBAA33}"/>
              </a:ext>
            </a:extLst>
          </p:cNvPr>
          <p:cNvSpPr/>
          <p:nvPr/>
        </p:nvSpPr>
        <p:spPr>
          <a:xfrm rot="2559888">
            <a:off x="9048570" y="2445934"/>
            <a:ext cx="1139827" cy="1139827"/>
          </a:xfrm>
          <a:prstGeom prst="rect">
            <a:avLst/>
          </a:prstGeom>
          <a:solidFill>
            <a:srgbClr val="A3E7FC"/>
          </a:solidFill>
          <a:ln w="6345" cap="flat">
            <a:no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5" name="TextBox 20">
            <a:extLst>
              <a:ext uri="{FF2B5EF4-FFF2-40B4-BE49-F238E27FC236}">
                <a16:creationId xmlns:a16="http://schemas.microsoft.com/office/drawing/2014/main" id="{DF87BCCA-32C2-F981-EA8F-E784C05DC4D6}"/>
              </a:ext>
            </a:extLst>
          </p:cNvPr>
          <p:cNvSpPr txBox="1"/>
          <p:nvPr/>
        </p:nvSpPr>
        <p:spPr>
          <a:xfrm>
            <a:off x="2486515" y="1927004"/>
            <a:ext cx="2299158"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A401"/>
                </a:solidFill>
                <a:uFillTx/>
                <a:latin typeface="Arial" pitchFamily="34"/>
                <a:cs typeface="Arial" pitchFamily="34"/>
              </a:rPr>
              <a:t>@GEP_SUPPORTER</a:t>
            </a:r>
          </a:p>
        </p:txBody>
      </p:sp>
      <p:sp>
        <p:nvSpPr>
          <p:cNvPr id="6" name="TextBox 21">
            <a:extLst>
              <a:ext uri="{FF2B5EF4-FFF2-40B4-BE49-F238E27FC236}">
                <a16:creationId xmlns:a16="http://schemas.microsoft.com/office/drawing/2014/main" id="{112E87CD-C79C-F721-424C-8540F19A125D}"/>
              </a:ext>
            </a:extLst>
          </p:cNvPr>
          <p:cNvSpPr txBox="1"/>
          <p:nvPr/>
        </p:nvSpPr>
        <p:spPr>
          <a:xfrm>
            <a:off x="2486515" y="1589078"/>
            <a:ext cx="748218"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Twitter</a:t>
            </a:r>
            <a:endParaRPr lang="en-US" sz="1400" b="1" i="0" u="none" strike="noStrike" kern="1200" cap="none" spc="0" baseline="0">
              <a:solidFill>
                <a:schemeClr val="bg1"/>
              </a:solidFill>
              <a:uFillTx/>
              <a:latin typeface="Arial Nova" panose="020B0504020202020204" pitchFamily="34" charset="0"/>
              <a:ea typeface="Open Sans"/>
              <a:cs typeface="Open Sans"/>
            </a:endParaRPr>
          </a:p>
        </p:txBody>
      </p:sp>
      <p:sp>
        <p:nvSpPr>
          <p:cNvPr id="7" name="TextBox 35">
            <a:extLst>
              <a:ext uri="{FF2B5EF4-FFF2-40B4-BE49-F238E27FC236}">
                <a16:creationId xmlns:a16="http://schemas.microsoft.com/office/drawing/2014/main" id="{9F6645BC-3061-150A-D584-4C408A7CA12E}"/>
              </a:ext>
            </a:extLst>
          </p:cNvPr>
          <p:cNvSpPr txBox="1"/>
          <p:nvPr/>
        </p:nvSpPr>
        <p:spPr>
          <a:xfrm>
            <a:off x="2486515" y="2421528"/>
            <a:ext cx="9305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LinkedIn</a:t>
            </a:r>
          </a:p>
        </p:txBody>
      </p:sp>
      <p:sp>
        <p:nvSpPr>
          <p:cNvPr id="8" name="TextBox 41">
            <a:extLst>
              <a:ext uri="{FF2B5EF4-FFF2-40B4-BE49-F238E27FC236}">
                <a16:creationId xmlns:a16="http://schemas.microsoft.com/office/drawing/2014/main" id="{E6DAF8E1-83A0-0C36-68D1-2422858AF4CC}"/>
              </a:ext>
            </a:extLst>
          </p:cNvPr>
          <p:cNvSpPr txBox="1"/>
          <p:nvPr/>
        </p:nvSpPr>
        <p:spPr>
          <a:xfrm>
            <a:off x="2481178" y="3663585"/>
            <a:ext cx="3378433"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A401"/>
                </a:solidFill>
                <a:uFillTx/>
                <a:latin typeface="Arial" pitchFamily="34"/>
                <a:cs typeface="Arial" pitchFamily="34"/>
              </a:rPr>
              <a:t>https://supporter-project.eu/</a:t>
            </a:r>
          </a:p>
        </p:txBody>
      </p:sp>
      <p:sp>
        <p:nvSpPr>
          <p:cNvPr id="9" name="TextBox 42">
            <a:extLst>
              <a:ext uri="{FF2B5EF4-FFF2-40B4-BE49-F238E27FC236}">
                <a16:creationId xmlns:a16="http://schemas.microsoft.com/office/drawing/2014/main" id="{0B860CC5-7328-3B10-680C-DA6C8D06AC58}"/>
              </a:ext>
            </a:extLst>
          </p:cNvPr>
          <p:cNvSpPr txBox="1"/>
          <p:nvPr/>
        </p:nvSpPr>
        <p:spPr>
          <a:xfrm>
            <a:off x="2486515" y="3327009"/>
            <a:ext cx="8726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Website</a:t>
            </a:r>
          </a:p>
        </p:txBody>
      </p:sp>
      <p:sp>
        <p:nvSpPr>
          <p:cNvPr id="10" name="Title 1">
            <a:extLst>
              <a:ext uri="{FF2B5EF4-FFF2-40B4-BE49-F238E27FC236}">
                <a16:creationId xmlns:a16="http://schemas.microsoft.com/office/drawing/2014/main" id="{67DEACB3-7421-7B68-3C10-089D5642096C}"/>
              </a:ext>
            </a:extLst>
          </p:cNvPr>
          <p:cNvSpPr txBox="1">
            <a:spLocks noGrp="1"/>
          </p:cNvSpPr>
          <p:nvPr>
            <p:ph type="title" hasCustomPrompt="1"/>
          </p:nvPr>
        </p:nvSpPr>
        <p:spPr>
          <a:xfrm>
            <a:off x="2627625" y="420924"/>
            <a:ext cx="6257584" cy="1079431"/>
          </a:xfrm>
          <a:prstGeom prst="rect">
            <a:avLst/>
          </a:prstGeom>
          <a:noFill/>
          <a:ln>
            <a:noFill/>
          </a:ln>
        </p:spPr>
        <p:txBody>
          <a:bodyPr vert="horz" wrap="square" lIns="91440" tIns="45720" rIns="91440" bIns="45720" anchor="t" anchorCtr="0" compatLnSpc="1">
            <a:noAutofit/>
          </a:bodyPr>
          <a:lstStyle>
            <a:lvl1pPr marL="0" marR="0" lvl="0" indent="0" algn="ctr" fontAlgn="auto">
              <a:spcBef>
                <a:spcPts val="0"/>
              </a:spcBef>
              <a:spcAft>
                <a:spcPts val="0"/>
              </a:spcAft>
              <a:tabLst/>
              <a:defRPr lang="en-US" sz="6000" b="1" i="0" u="none" strike="noStrike" cap="none" spc="0" baseline="0">
                <a:solidFill>
                  <a:schemeClr val="bg1"/>
                </a:solidFill>
                <a:uFillTx/>
                <a:latin typeface="Arial Nova" panose="020B0504020202020204" pitchFamily="34" charset="0"/>
              </a:defRPr>
            </a:lvl1pPr>
          </a:lstStyle>
          <a:p>
            <a:pPr lvl="0"/>
            <a:r>
              <a:rPr lang="en-US"/>
              <a:t>F</a:t>
            </a:r>
            <a:r>
              <a:rPr lang="fr-FR" err="1"/>
              <a:t>ollow</a:t>
            </a:r>
            <a:r>
              <a:rPr lang="fr-FR"/>
              <a:t> us! </a:t>
            </a:r>
            <a:endParaRPr lang="en-US"/>
          </a:p>
        </p:txBody>
      </p:sp>
      <p:sp>
        <p:nvSpPr>
          <p:cNvPr id="12" name="Freeform 11">
            <a:extLst>
              <a:ext uri="{FF2B5EF4-FFF2-40B4-BE49-F238E27FC236}">
                <a16:creationId xmlns:a16="http://schemas.microsoft.com/office/drawing/2014/main" id="{CA81DADD-DADB-B08F-D0AC-72CFE06D0890}"/>
              </a:ext>
            </a:extLst>
          </p:cNvPr>
          <p:cNvSpPr/>
          <p:nvPr/>
        </p:nvSpPr>
        <p:spPr>
          <a:xfrm rot="1455014">
            <a:off x="8089765" y="2503519"/>
            <a:ext cx="627058" cy="527051"/>
          </a:xfrm>
          <a:custGeom>
            <a:avLst/>
            <a:gdLst>
              <a:gd name="f0" fmla="val 10800000"/>
              <a:gd name="f1" fmla="val 5400000"/>
              <a:gd name="f2" fmla="val 180"/>
              <a:gd name="f3" fmla="val w"/>
              <a:gd name="f4" fmla="val h"/>
              <a:gd name="f5" fmla="val 0"/>
              <a:gd name="f6" fmla="val 436"/>
              <a:gd name="f7" fmla="val 363"/>
              <a:gd name="f8" fmla="val 387"/>
              <a:gd name="f9" fmla="val 133"/>
              <a:gd name="f10" fmla="val 411"/>
              <a:gd name="f11" fmla="val 131"/>
              <a:gd name="f12" fmla="val 428"/>
              <a:gd name="f13" fmla="val 120"/>
              <a:gd name="f14" fmla="val 434"/>
              <a:gd name="f15" fmla="val 105"/>
              <a:gd name="f16" fmla="val 425"/>
              <a:gd name="f17" fmla="val 110"/>
              <a:gd name="f18" fmla="val 398"/>
              <a:gd name="f19" fmla="val 116"/>
              <a:gd name="f20" fmla="val 383"/>
              <a:gd name="f21" fmla="val 382"/>
              <a:gd name="f22" fmla="val 107"/>
              <a:gd name="f23" fmla="val 381"/>
              <a:gd name="f24" fmla="val 104"/>
              <a:gd name="f25" fmla="val 380"/>
              <a:gd name="f26" fmla="val 100"/>
              <a:gd name="f27" fmla="val 369"/>
              <a:gd name="f28" fmla="val 58"/>
              <a:gd name="f29" fmla="val 329"/>
              <a:gd name="f30" fmla="val 24"/>
              <a:gd name="f31" fmla="val 288"/>
              <a:gd name="f32" fmla="val 28"/>
              <a:gd name="f33" fmla="val 291"/>
              <a:gd name="f34" fmla="val 27"/>
              <a:gd name="f35" fmla="val 295"/>
              <a:gd name="f36" fmla="val 26"/>
              <a:gd name="f37" fmla="val 298"/>
              <a:gd name="f38" fmla="val 303"/>
              <a:gd name="f39" fmla="val 23"/>
              <a:gd name="f40" fmla="val 18"/>
              <a:gd name="f41" fmla="val 325"/>
              <a:gd name="f42" fmla="val 9"/>
              <a:gd name="f43" fmla="val 322"/>
              <a:gd name="f44" fmla="val 1"/>
              <a:gd name="f45" fmla="val 289"/>
              <a:gd name="f46" fmla="val 15"/>
              <a:gd name="f47" fmla="val 283"/>
              <a:gd name="f48" fmla="val 17"/>
              <a:gd name="f49" fmla="val 14"/>
              <a:gd name="f50" fmla="val 304"/>
              <a:gd name="f51" fmla="val 306"/>
              <a:gd name="f52" fmla="val 293"/>
              <a:gd name="f53" fmla="val 281"/>
              <a:gd name="f54" fmla="val 7"/>
              <a:gd name="f55" fmla="val 272"/>
              <a:gd name="f56" fmla="val 16"/>
              <a:gd name="f57" fmla="val 275"/>
              <a:gd name="f58" fmla="val 12"/>
              <a:gd name="f59" fmla="val 278"/>
              <a:gd name="f60" fmla="val 8"/>
              <a:gd name="f61" fmla="val 3"/>
              <a:gd name="f62" fmla="val 245"/>
              <a:gd name="f63" fmla="val 226"/>
              <a:gd name="f64" fmla="val 67"/>
              <a:gd name="f65" fmla="val 210"/>
              <a:gd name="f66" fmla="val 108"/>
              <a:gd name="f67" fmla="val 198"/>
              <a:gd name="f68" fmla="val 96"/>
              <a:gd name="f69" fmla="val 187"/>
              <a:gd name="f70" fmla="val 87"/>
              <a:gd name="f71" fmla="val 177"/>
              <a:gd name="f72" fmla="val 82"/>
              <a:gd name="f73" fmla="val 150"/>
              <a:gd name="f74" fmla="val 117"/>
              <a:gd name="f75" fmla="val 51"/>
              <a:gd name="f76" fmla="val 65"/>
              <a:gd name="f77" fmla="val 32"/>
              <a:gd name="f78" fmla="val 64"/>
              <a:gd name="f79" fmla="val 49"/>
              <a:gd name="f80" fmla="val 74"/>
              <a:gd name="f81" fmla="val 72"/>
              <a:gd name="f82" fmla="val 103"/>
              <a:gd name="f83" fmla="val 86"/>
              <a:gd name="f84" fmla="val 85"/>
              <a:gd name="f85" fmla="val 88"/>
              <a:gd name="f86" fmla="val 76"/>
              <a:gd name="f87" fmla="val 90"/>
              <a:gd name="f88" fmla="val 80"/>
              <a:gd name="f89" fmla="val 92"/>
              <a:gd name="f90" fmla="val 126"/>
              <a:gd name="f91" fmla="val 125"/>
              <a:gd name="f92" fmla="val 134"/>
              <a:gd name="f93" fmla="val 135"/>
              <a:gd name="f94" fmla="val 102"/>
              <a:gd name="f95" fmla="val 138"/>
              <a:gd name="f96" fmla="val 95"/>
              <a:gd name="f97" fmla="val 145"/>
              <a:gd name="f98" fmla="val 159"/>
              <a:gd name="f99" fmla="val 118"/>
              <a:gd name="f100" fmla="val 175"/>
              <a:gd name="f101" fmla="val 148"/>
              <a:gd name="f102" fmla="val 172"/>
              <a:gd name="f103" fmla="val 115"/>
              <a:gd name="f104" fmla="val 186"/>
              <a:gd name="f105" fmla="val 213"/>
              <a:gd name="f106" fmla="val 162"/>
              <a:gd name="f107" fmla="val 209"/>
              <a:gd name="f108" fmla="val 257"/>
              <a:gd name="f109" fmla="val 42"/>
              <a:gd name="f110" fmla="val 253"/>
              <a:gd name="f111" fmla="val 348"/>
              <a:gd name="f112" fmla="val 302"/>
              <a:gd name="f113" fmla="val 384"/>
              <a:gd name="f114" fmla="val 158"/>
              <a:gd name="f115" fmla="val 426"/>
              <a:gd name="f116" fmla="val 421"/>
              <a:gd name="f117" fmla="val 141"/>
              <a:gd name="f118" fmla="+- 0 0 -90"/>
              <a:gd name="f119" fmla="*/ f3 1 436"/>
              <a:gd name="f120" fmla="*/ f4 1 363"/>
              <a:gd name="f121" fmla="val f5"/>
              <a:gd name="f122" fmla="val f6"/>
              <a:gd name="f123" fmla="val f7"/>
              <a:gd name="f124" fmla="*/ f118 f0 1"/>
              <a:gd name="f125" fmla="+- f123 0 f121"/>
              <a:gd name="f126" fmla="+- f122 0 f121"/>
              <a:gd name="f127" fmla="*/ f124 1 f2"/>
              <a:gd name="f128" fmla="*/ f126 1 436"/>
              <a:gd name="f129" fmla="*/ f125 1 363"/>
              <a:gd name="f130" fmla="*/ 387 f126 1"/>
              <a:gd name="f131" fmla="*/ 133 f125 1"/>
              <a:gd name="f132" fmla="*/ 434 f126 1"/>
              <a:gd name="f133" fmla="*/ 105 f125 1"/>
              <a:gd name="f134" fmla="*/ 383 f126 1"/>
              <a:gd name="f135" fmla="*/ 110 f125 1"/>
              <a:gd name="f136" fmla="*/ 380 f126 1"/>
              <a:gd name="f137" fmla="*/ 100 f125 1"/>
              <a:gd name="f138" fmla="*/ 288 f126 1"/>
              <a:gd name="f139" fmla="*/ 28 f125 1"/>
              <a:gd name="f140" fmla="*/ 298 f126 1"/>
              <a:gd name="f141" fmla="*/ 24 f125 1"/>
              <a:gd name="f142" fmla="*/ 325 f126 1"/>
              <a:gd name="f143" fmla="*/ 9 f125 1"/>
              <a:gd name="f144" fmla="*/ 283 f126 1"/>
              <a:gd name="f145" fmla="*/ 17 f125 1"/>
              <a:gd name="f146" fmla="*/ 306 f126 1"/>
              <a:gd name="f147" fmla="*/ 0 f125 1"/>
              <a:gd name="f148" fmla="*/ 272 f126 1"/>
              <a:gd name="f149" fmla="*/ 16 f125 1"/>
              <a:gd name="f150" fmla="*/ 278 f126 1"/>
              <a:gd name="f151" fmla="*/ 3 f125 1"/>
              <a:gd name="f152" fmla="*/ 210 f126 1"/>
              <a:gd name="f153" fmla="*/ 108 f125 1"/>
              <a:gd name="f154" fmla="*/ 177 f126 1"/>
              <a:gd name="f155" fmla="*/ 82 f125 1"/>
              <a:gd name="f156" fmla="*/ 65 f126 1"/>
              <a:gd name="f157" fmla="*/ 32 f125 1"/>
              <a:gd name="f158" fmla="*/ 103 f126 1"/>
              <a:gd name="f159" fmla="*/ 87 f125 1"/>
              <a:gd name="f160" fmla="*/ 76 f126 1"/>
              <a:gd name="f161" fmla="*/ 90 f125 1"/>
              <a:gd name="f162" fmla="*/ 125 f126 1"/>
              <a:gd name="f163" fmla="*/ 134 f125 1"/>
              <a:gd name="f164" fmla="*/ 95 f126 1"/>
              <a:gd name="f165" fmla="*/ 145 f125 1"/>
              <a:gd name="f166" fmla="*/ 148 f126 1"/>
              <a:gd name="f167" fmla="*/ 172 f125 1"/>
              <a:gd name="f168" fmla="*/ 162 f126 1"/>
              <a:gd name="f169" fmla="*/ 209 f125 1"/>
              <a:gd name="f170" fmla="*/ 0 f126 1"/>
              <a:gd name="f171" fmla="*/ 213 f125 1"/>
              <a:gd name="f172" fmla="*/ 384 f126 1"/>
              <a:gd name="f173" fmla="*/ 158 f125 1"/>
              <a:gd name="f174" fmla="*/ 436 f126 1"/>
              <a:gd name="f175" fmla="*/ 138 f125 1"/>
              <a:gd name="f176" fmla="+- f127 0 f1"/>
              <a:gd name="f177" fmla="*/ f130 1 436"/>
              <a:gd name="f178" fmla="*/ f131 1 363"/>
              <a:gd name="f179" fmla="*/ f132 1 436"/>
              <a:gd name="f180" fmla="*/ f133 1 363"/>
              <a:gd name="f181" fmla="*/ f134 1 436"/>
              <a:gd name="f182" fmla="*/ f135 1 363"/>
              <a:gd name="f183" fmla="*/ f136 1 436"/>
              <a:gd name="f184" fmla="*/ f137 1 363"/>
              <a:gd name="f185" fmla="*/ f138 1 436"/>
              <a:gd name="f186" fmla="*/ f139 1 363"/>
              <a:gd name="f187" fmla="*/ f140 1 436"/>
              <a:gd name="f188" fmla="*/ f141 1 363"/>
              <a:gd name="f189" fmla="*/ f142 1 436"/>
              <a:gd name="f190" fmla="*/ f143 1 363"/>
              <a:gd name="f191" fmla="*/ f144 1 436"/>
              <a:gd name="f192" fmla="*/ f145 1 363"/>
              <a:gd name="f193" fmla="*/ f146 1 436"/>
              <a:gd name="f194" fmla="*/ f147 1 363"/>
              <a:gd name="f195" fmla="*/ f148 1 436"/>
              <a:gd name="f196" fmla="*/ f149 1 363"/>
              <a:gd name="f197" fmla="*/ f150 1 436"/>
              <a:gd name="f198" fmla="*/ f151 1 363"/>
              <a:gd name="f199" fmla="*/ f152 1 436"/>
              <a:gd name="f200" fmla="*/ f153 1 363"/>
              <a:gd name="f201" fmla="*/ f154 1 436"/>
              <a:gd name="f202" fmla="*/ f155 1 363"/>
              <a:gd name="f203" fmla="*/ f156 1 436"/>
              <a:gd name="f204" fmla="*/ f157 1 363"/>
              <a:gd name="f205" fmla="*/ f158 1 436"/>
              <a:gd name="f206" fmla="*/ f159 1 363"/>
              <a:gd name="f207" fmla="*/ f160 1 436"/>
              <a:gd name="f208" fmla="*/ f161 1 363"/>
              <a:gd name="f209" fmla="*/ f162 1 436"/>
              <a:gd name="f210" fmla="*/ f163 1 363"/>
              <a:gd name="f211" fmla="*/ f164 1 436"/>
              <a:gd name="f212" fmla="*/ f165 1 363"/>
              <a:gd name="f213" fmla="*/ f166 1 436"/>
              <a:gd name="f214" fmla="*/ f167 1 363"/>
              <a:gd name="f215" fmla="*/ f168 1 436"/>
              <a:gd name="f216" fmla="*/ f169 1 363"/>
              <a:gd name="f217" fmla="*/ f170 1 436"/>
              <a:gd name="f218" fmla="*/ f171 1 363"/>
              <a:gd name="f219" fmla="*/ f172 1 436"/>
              <a:gd name="f220" fmla="*/ f173 1 363"/>
              <a:gd name="f221" fmla="*/ f174 1 436"/>
              <a:gd name="f222" fmla="*/ f175 1 363"/>
              <a:gd name="f223" fmla="*/ 0 1 f128"/>
              <a:gd name="f224" fmla="*/ f122 1 f128"/>
              <a:gd name="f225" fmla="*/ 0 1 f129"/>
              <a:gd name="f226" fmla="*/ f123 1 f129"/>
              <a:gd name="f227" fmla="*/ f177 1 f128"/>
              <a:gd name="f228" fmla="*/ f178 1 f129"/>
              <a:gd name="f229" fmla="*/ f179 1 f128"/>
              <a:gd name="f230" fmla="*/ f180 1 f129"/>
              <a:gd name="f231" fmla="*/ f181 1 f128"/>
              <a:gd name="f232" fmla="*/ f182 1 f129"/>
              <a:gd name="f233" fmla="*/ f183 1 f128"/>
              <a:gd name="f234" fmla="*/ f184 1 f129"/>
              <a:gd name="f235" fmla="*/ f185 1 f128"/>
              <a:gd name="f236" fmla="*/ f186 1 f129"/>
              <a:gd name="f237" fmla="*/ f187 1 f128"/>
              <a:gd name="f238" fmla="*/ f188 1 f129"/>
              <a:gd name="f239" fmla="*/ f189 1 f128"/>
              <a:gd name="f240" fmla="*/ f190 1 f129"/>
              <a:gd name="f241" fmla="*/ f191 1 f128"/>
              <a:gd name="f242" fmla="*/ f192 1 f129"/>
              <a:gd name="f243" fmla="*/ f193 1 f128"/>
              <a:gd name="f244" fmla="*/ f194 1 f129"/>
              <a:gd name="f245" fmla="*/ f195 1 f128"/>
              <a:gd name="f246" fmla="*/ f196 1 f129"/>
              <a:gd name="f247" fmla="*/ f197 1 f128"/>
              <a:gd name="f248" fmla="*/ f198 1 f129"/>
              <a:gd name="f249" fmla="*/ f199 1 f128"/>
              <a:gd name="f250" fmla="*/ f200 1 f129"/>
              <a:gd name="f251" fmla="*/ f201 1 f128"/>
              <a:gd name="f252" fmla="*/ f202 1 f129"/>
              <a:gd name="f253" fmla="*/ f203 1 f128"/>
              <a:gd name="f254" fmla="*/ f204 1 f129"/>
              <a:gd name="f255" fmla="*/ f205 1 f128"/>
              <a:gd name="f256" fmla="*/ f206 1 f129"/>
              <a:gd name="f257" fmla="*/ f207 1 f128"/>
              <a:gd name="f258" fmla="*/ f208 1 f129"/>
              <a:gd name="f259" fmla="*/ f209 1 f128"/>
              <a:gd name="f260" fmla="*/ f210 1 f129"/>
              <a:gd name="f261" fmla="*/ f211 1 f128"/>
              <a:gd name="f262" fmla="*/ f212 1 f129"/>
              <a:gd name="f263" fmla="*/ f213 1 f128"/>
              <a:gd name="f264" fmla="*/ f214 1 f129"/>
              <a:gd name="f265" fmla="*/ f215 1 f128"/>
              <a:gd name="f266" fmla="*/ f216 1 f129"/>
              <a:gd name="f267" fmla="*/ f217 1 f128"/>
              <a:gd name="f268" fmla="*/ f218 1 f129"/>
              <a:gd name="f269" fmla="*/ f219 1 f128"/>
              <a:gd name="f270" fmla="*/ f220 1 f129"/>
              <a:gd name="f271" fmla="*/ f221 1 f128"/>
              <a:gd name="f272" fmla="*/ f222 1 f129"/>
              <a:gd name="f273" fmla="*/ f223 f119 1"/>
              <a:gd name="f274" fmla="*/ f224 f119 1"/>
              <a:gd name="f275" fmla="*/ f226 f120 1"/>
              <a:gd name="f276" fmla="*/ f225 f120 1"/>
              <a:gd name="f277" fmla="*/ f227 f119 1"/>
              <a:gd name="f278" fmla="*/ f228 f120 1"/>
              <a:gd name="f279" fmla="*/ f229 f119 1"/>
              <a:gd name="f280" fmla="*/ f230 f120 1"/>
              <a:gd name="f281" fmla="*/ f231 f119 1"/>
              <a:gd name="f282" fmla="*/ f232 f120 1"/>
              <a:gd name="f283" fmla="*/ f233 f119 1"/>
              <a:gd name="f284" fmla="*/ f234 f120 1"/>
              <a:gd name="f285" fmla="*/ f235 f119 1"/>
              <a:gd name="f286" fmla="*/ f236 f120 1"/>
              <a:gd name="f287" fmla="*/ f237 f119 1"/>
              <a:gd name="f288" fmla="*/ f238 f120 1"/>
              <a:gd name="f289" fmla="*/ f239 f119 1"/>
              <a:gd name="f290" fmla="*/ f240 f120 1"/>
              <a:gd name="f291" fmla="*/ f241 f119 1"/>
              <a:gd name="f292" fmla="*/ f242 f120 1"/>
              <a:gd name="f293" fmla="*/ f243 f119 1"/>
              <a:gd name="f294" fmla="*/ f244 f120 1"/>
              <a:gd name="f295" fmla="*/ f245 f119 1"/>
              <a:gd name="f296" fmla="*/ f246 f120 1"/>
              <a:gd name="f297" fmla="*/ f247 f119 1"/>
              <a:gd name="f298" fmla="*/ f248 f120 1"/>
              <a:gd name="f299" fmla="*/ f249 f119 1"/>
              <a:gd name="f300" fmla="*/ f250 f120 1"/>
              <a:gd name="f301" fmla="*/ f251 f119 1"/>
              <a:gd name="f302" fmla="*/ f252 f120 1"/>
              <a:gd name="f303" fmla="*/ f253 f119 1"/>
              <a:gd name="f304" fmla="*/ f254 f120 1"/>
              <a:gd name="f305" fmla="*/ f255 f119 1"/>
              <a:gd name="f306" fmla="*/ f256 f120 1"/>
              <a:gd name="f307" fmla="*/ f257 f119 1"/>
              <a:gd name="f308" fmla="*/ f258 f120 1"/>
              <a:gd name="f309" fmla="*/ f259 f119 1"/>
              <a:gd name="f310" fmla="*/ f260 f120 1"/>
              <a:gd name="f311" fmla="*/ f261 f119 1"/>
              <a:gd name="f312" fmla="*/ f262 f120 1"/>
              <a:gd name="f313" fmla="*/ f263 f119 1"/>
              <a:gd name="f314" fmla="*/ f264 f120 1"/>
              <a:gd name="f315" fmla="*/ f265 f119 1"/>
              <a:gd name="f316" fmla="*/ f266 f120 1"/>
              <a:gd name="f317" fmla="*/ f267 f119 1"/>
              <a:gd name="f318" fmla="*/ f268 f120 1"/>
              <a:gd name="f319" fmla="*/ f269 f119 1"/>
              <a:gd name="f320" fmla="*/ f270 f120 1"/>
              <a:gd name="f321" fmla="*/ f271 f119 1"/>
              <a:gd name="f322" fmla="*/ f272 f120 1"/>
            </a:gdLst>
            <a:ahLst/>
            <a:cxnLst>
              <a:cxn ang="3cd4">
                <a:pos x="hc" y="t"/>
              </a:cxn>
              <a:cxn ang="0">
                <a:pos x="r" y="vc"/>
              </a:cxn>
              <a:cxn ang="cd4">
                <a:pos x="hc" y="b"/>
              </a:cxn>
              <a:cxn ang="cd2">
                <a:pos x="l" y="vc"/>
              </a:cxn>
              <a:cxn ang="f176">
                <a:pos x="f277" y="f278"/>
              </a:cxn>
              <a:cxn ang="f176">
                <a:pos x="f279" y="f280"/>
              </a:cxn>
              <a:cxn ang="f176">
                <a:pos x="f281" y="f282"/>
              </a:cxn>
              <a:cxn ang="f176">
                <a:pos x="f283" y="f284"/>
              </a:cxn>
              <a:cxn ang="f176">
                <a:pos x="f285" y="f286"/>
              </a:cxn>
              <a:cxn ang="f176">
                <a:pos x="f287" y="f288"/>
              </a:cxn>
              <a:cxn ang="f176">
                <a:pos x="f289" y="f290"/>
              </a:cxn>
              <a:cxn ang="f176">
                <a:pos x="f291" y="f292"/>
              </a:cxn>
              <a:cxn ang="f176">
                <a:pos x="f293" y="f294"/>
              </a:cxn>
              <a:cxn ang="f176">
                <a:pos x="f295" y="f296"/>
              </a:cxn>
              <a:cxn ang="f176">
                <a:pos x="f297" y="f298"/>
              </a:cxn>
              <a:cxn ang="f176">
                <a:pos x="f299" y="f300"/>
              </a:cxn>
              <a:cxn ang="f176">
                <a:pos x="f301" y="f302"/>
              </a:cxn>
              <a:cxn ang="f176">
                <a:pos x="f303" y="f304"/>
              </a:cxn>
              <a:cxn ang="f176">
                <a:pos x="f305" y="f306"/>
              </a:cxn>
              <a:cxn ang="f176">
                <a:pos x="f307" y="f308"/>
              </a:cxn>
              <a:cxn ang="f176">
                <a:pos x="f309" y="f310"/>
              </a:cxn>
              <a:cxn ang="f176">
                <a:pos x="f311" y="f312"/>
              </a:cxn>
              <a:cxn ang="f176">
                <a:pos x="f313" y="f314"/>
              </a:cxn>
              <a:cxn ang="f176">
                <a:pos x="f315" y="f316"/>
              </a:cxn>
              <a:cxn ang="f176">
                <a:pos x="f317" y="f318"/>
              </a:cxn>
              <a:cxn ang="f176">
                <a:pos x="f319" y="f320"/>
              </a:cxn>
              <a:cxn ang="f176">
                <a:pos x="f321" y="f322"/>
              </a:cxn>
              <a:cxn ang="f176">
                <a:pos x="f277" y="f278"/>
              </a:cxn>
            </a:cxnLst>
            <a:rect l="f273" t="f276" r="f274" b="f275"/>
            <a:pathLst>
              <a:path w="436" h="363">
                <a:moveTo>
                  <a:pt x="f8" y="f9"/>
                </a:moveTo>
                <a:cubicBezTo>
                  <a:pt x="f10" y="f11"/>
                  <a:pt x="f12" y="f13"/>
                  <a:pt x="f14" y="f15"/>
                </a:cubicBezTo>
                <a:cubicBezTo>
                  <a:pt x="f16" y="f17"/>
                  <a:pt x="f18" y="f19"/>
                  <a:pt x="f20" y="f17"/>
                </a:cubicBezTo>
                <a:cubicBezTo>
                  <a:pt x="f21" y="f22"/>
                  <a:pt x="f23" y="f24"/>
                  <a:pt x="f25" y="f26"/>
                </a:cubicBezTo>
                <a:cubicBezTo>
                  <a:pt x="f27" y="f28"/>
                  <a:pt x="f29" y="f30"/>
                  <a:pt x="f31" y="f32"/>
                </a:cubicBezTo>
                <a:cubicBezTo>
                  <a:pt x="f33" y="f34"/>
                  <a:pt x="f35" y="f36"/>
                  <a:pt x="f37" y="f30"/>
                </a:cubicBezTo>
                <a:cubicBezTo>
                  <a:pt x="f38" y="f39"/>
                  <a:pt x="f29" y="f40"/>
                  <a:pt x="f41" y="f42"/>
                </a:cubicBezTo>
                <a:cubicBezTo>
                  <a:pt x="f43" y="f44"/>
                  <a:pt x="f45" y="f46"/>
                  <a:pt x="f47" y="f48"/>
                </a:cubicBezTo>
                <a:cubicBezTo>
                  <a:pt x="f33" y="f49"/>
                  <a:pt x="f50" y="f42"/>
                  <a:pt x="f51" y="f5"/>
                </a:cubicBezTo>
                <a:cubicBezTo>
                  <a:pt x="f52" y="f44"/>
                  <a:pt x="f53" y="f54"/>
                  <a:pt x="f55" y="f56"/>
                </a:cubicBezTo>
                <a:cubicBezTo>
                  <a:pt x="f57" y="f58"/>
                  <a:pt x="f59" y="f60"/>
                  <a:pt x="f59" y="f61"/>
                </a:cubicBezTo>
                <a:cubicBezTo>
                  <a:pt x="f62" y="f30"/>
                  <a:pt x="f63" y="f64"/>
                  <a:pt x="f65" y="f66"/>
                </a:cubicBezTo>
                <a:cubicBezTo>
                  <a:pt x="f67" y="f68"/>
                  <a:pt x="f69" y="f70"/>
                  <a:pt x="f71" y="f72"/>
                </a:cubicBezTo>
                <a:cubicBezTo>
                  <a:pt x="f73" y="f64"/>
                  <a:pt x="f74" y="f75"/>
                  <a:pt x="f76" y="f77"/>
                </a:cubicBezTo>
                <a:cubicBezTo>
                  <a:pt x="f78" y="f79"/>
                  <a:pt x="f80" y="f81"/>
                  <a:pt x="f82" y="f70"/>
                </a:cubicBezTo>
                <a:cubicBezTo>
                  <a:pt x="f68" y="f83"/>
                  <a:pt x="f84" y="f85"/>
                  <a:pt x="f86" y="f87"/>
                </a:cubicBezTo>
                <a:cubicBezTo>
                  <a:pt x="f88" y="f17"/>
                  <a:pt x="f89" y="f90"/>
                  <a:pt x="f91" y="f92"/>
                </a:cubicBezTo>
                <a:cubicBezTo>
                  <a:pt x="f17" y="f93"/>
                  <a:pt x="f94" y="f95"/>
                  <a:pt x="f96" y="f97"/>
                </a:cubicBezTo>
                <a:cubicBezTo>
                  <a:pt x="f94" y="f98"/>
                  <a:pt x="f99" y="f100"/>
                  <a:pt x="f101" y="f102"/>
                </a:cubicBezTo>
                <a:cubicBezTo>
                  <a:pt x="f103" y="f104"/>
                  <a:pt x="f93" y="f105"/>
                  <a:pt x="f106" y="f107"/>
                </a:cubicBezTo>
                <a:cubicBezTo>
                  <a:pt x="f19" y="f108"/>
                  <a:pt x="f109" y="f110"/>
                  <a:pt x="f5" y="f105"/>
                </a:cubicBezTo>
                <a:cubicBezTo>
                  <a:pt x="f17" y="f7"/>
                  <a:pt x="f111" y="f112"/>
                  <a:pt x="f113" y="f114"/>
                </a:cubicBezTo>
                <a:cubicBezTo>
                  <a:pt x="f10" y="f114"/>
                  <a:pt x="f115" y="f101"/>
                  <a:pt x="f6" y="f95"/>
                </a:cubicBezTo>
                <a:cubicBezTo>
                  <a:pt x="f116" y="f117"/>
                  <a:pt x="f18" y="f95"/>
                  <a:pt x="f8" y="f9"/>
                </a:cubicBezTo>
                <a:close/>
              </a:path>
            </a:pathLst>
          </a:custGeom>
          <a:solidFill>
            <a:schemeClr val="bg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13" name="Freeform 54">
            <a:extLst>
              <a:ext uri="{FF2B5EF4-FFF2-40B4-BE49-F238E27FC236}">
                <a16:creationId xmlns:a16="http://schemas.microsoft.com/office/drawing/2014/main" id="{2F5FCDAB-5F61-7D68-F1DB-782F5757B1E5}"/>
              </a:ext>
            </a:extLst>
          </p:cNvPr>
          <p:cNvSpPr/>
          <p:nvPr/>
        </p:nvSpPr>
        <p:spPr>
          <a:xfrm rot="2559888">
            <a:off x="8653287" y="3865437"/>
            <a:ext cx="596902" cy="412751"/>
          </a:xfrm>
          <a:custGeom>
            <a:avLst/>
            <a:gdLst>
              <a:gd name="f0" fmla="val 10800000"/>
              <a:gd name="f1" fmla="val 5400000"/>
              <a:gd name="f2" fmla="val 180"/>
              <a:gd name="f3" fmla="val w"/>
              <a:gd name="f4" fmla="val h"/>
              <a:gd name="f5" fmla="val 0"/>
              <a:gd name="f6" fmla="val 39"/>
              <a:gd name="f7" fmla="val 27"/>
              <a:gd name="f8" fmla="val 5"/>
              <a:gd name="f9" fmla="val 26"/>
              <a:gd name="f10" fmla="val 3"/>
              <a:gd name="f11" fmla="val 2"/>
              <a:gd name="f12" fmla="val 25"/>
              <a:gd name="f13" fmla="val 23"/>
              <a:gd name="f14" fmla="val 20"/>
              <a:gd name="f15" fmla="val 1"/>
              <a:gd name="f16" fmla="val 4"/>
              <a:gd name="f17" fmla="val 6"/>
              <a:gd name="f18" fmla="val 12"/>
              <a:gd name="f19" fmla="val 33"/>
              <a:gd name="f20" fmla="val 35"/>
              <a:gd name="f21" fmla="val 36"/>
              <a:gd name="f22" fmla="val 37"/>
              <a:gd name="f23" fmla="val 38"/>
              <a:gd name="f24" fmla="val 7"/>
              <a:gd name="f25" fmla="val 24"/>
              <a:gd name="f26" fmla="val 8"/>
              <a:gd name="f27" fmla="val 15"/>
              <a:gd name="f28" fmla="val 19"/>
              <a:gd name="f29" fmla="val 17"/>
              <a:gd name="f30" fmla="val 13"/>
              <a:gd name="f31" fmla="val 11"/>
              <a:gd name="f32" fmla="val 9"/>
              <a:gd name="f33" fmla="+- 0 0 -90"/>
              <a:gd name="f34" fmla="*/ f3 1 39"/>
              <a:gd name="f35" fmla="*/ f4 1 27"/>
              <a:gd name="f36" fmla="val f5"/>
              <a:gd name="f37" fmla="val f6"/>
              <a:gd name="f38" fmla="val f7"/>
              <a:gd name="f39" fmla="*/ f33 f0 1"/>
              <a:gd name="f40" fmla="+- f38 0 f36"/>
              <a:gd name="f41" fmla="+- f37 0 f36"/>
              <a:gd name="f42" fmla="*/ f39 1 f2"/>
              <a:gd name="f43" fmla="*/ f41 1 39"/>
              <a:gd name="f44" fmla="*/ f40 1 27"/>
              <a:gd name="f45" fmla="*/ 5 f41 1"/>
              <a:gd name="f46" fmla="*/ 26 f40 1"/>
              <a:gd name="f47" fmla="*/ 2 f41 1"/>
              <a:gd name="f48" fmla="*/ 23 f40 1"/>
              <a:gd name="f49" fmla="*/ 2 f40 1"/>
              <a:gd name="f50" fmla="*/ 6 f41 1"/>
              <a:gd name="f51" fmla="*/ 1 f40 1"/>
              <a:gd name="f52" fmla="*/ 35 f41 1"/>
              <a:gd name="f53" fmla="*/ 38 f41 1"/>
              <a:gd name="f54" fmla="*/ 4 f40 1"/>
              <a:gd name="f55" fmla="*/ 24 f40 1"/>
              <a:gd name="f56" fmla="*/ 36 f41 1"/>
              <a:gd name="f57" fmla="*/ 15 f41 1"/>
              <a:gd name="f58" fmla="*/ 19 f40 1"/>
              <a:gd name="f59" fmla="*/ 27 f41 1"/>
              <a:gd name="f60" fmla="*/ 13 f40 1"/>
              <a:gd name="f61" fmla="*/ 7 f40 1"/>
              <a:gd name="f62" fmla="+- f42 0 f1"/>
              <a:gd name="f63" fmla="*/ f45 1 39"/>
              <a:gd name="f64" fmla="*/ f46 1 27"/>
              <a:gd name="f65" fmla="*/ f47 1 39"/>
              <a:gd name="f66" fmla="*/ f48 1 27"/>
              <a:gd name="f67" fmla="*/ f49 1 27"/>
              <a:gd name="f68" fmla="*/ f50 1 39"/>
              <a:gd name="f69" fmla="*/ f51 1 27"/>
              <a:gd name="f70" fmla="*/ f52 1 39"/>
              <a:gd name="f71" fmla="*/ f53 1 39"/>
              <a:gd name="f72" fmla="*/ f54 1 27"/>
              <a:gd name="f73" fmla="*/ f55 1 27"/>
              <a:gd name="f74" fmla="*/ f56 1 39"/>
              <a:gd name="f75" fmla="*/ f57 1 39"/>
              <a:gd name="f76" fmla="*/ f58 1 27"/>
              <a:gd name="f77" fmla="*/ f59 1 39"/>
              <a:gd name="f78" fmla="*/ f60 1 27"/>
              <a:gd name="f79" fmla="*/ f61 1 27"/>
              <a:gd name="f80" fmla="*/ 0 1 f43"/>
              <a:gd name="f81" fmla="*/ f37 1 f43"/>
              <a:gd name="f82" fmla="*/ 0 1 f44"/>
              <a:gd name="f83" fmla="*/ f38 1 f44"/>
              <a:gd name="f84" fmla="*/ f63 1 f43"/>
              <a:gd name="f85" fmla="*/ f64 1 f44"/>
              <a:gd name="f86" fmla="*/ f65 1 f43"/>
              <a:gd name="f87" fmla="*/ f66 1 f44"/>
              <a:gd name="f88" fmla="*/ f67 1 f44"/>
              <a:gd name="f89" fmla="*/ f68 1 f43"/>
              <a:gd name="f90" fmla="*/ f69 1 f44"/>
              <a:gd name="f91" fmla="*/ f70 1 f43"/>
              <a:gd name="f92" fmla="*/ f71 1 f43"/>
              <a:gd name="f93" fmla="*/ f72 1 f44"/>
              <a:gd name="f94" fmla="*/ f73 1 f44"/>
              <a:gd name="f95" fmla="*/ f74 1 f43"/>
              <a:gd name="f96" fmla="*/ f75 1 f43"/>
              <a:gd name="f97" fmla="*/ f76 1 f44"/>
              <a:gd name="f98" fmla="*/ f77 1 f43"/>
              <a:gd name="f99" fmla="*/ f78 1 f44"/>
              <a:gd name="f100" fmla="*/ f79 1 f44"/>
              <a:gd name="f101" fmla="*/ f80 f34 1"/>
              <a:gd name="f102" fmla="*/ f81 f34 1"/>
              <a:gd name="f103" fmla="*/ f83 f35 1"/>
              <a:gd name="f104" fmla="*/ f82 f35 1"/>
              <a:gd name="f105" fmla="*/ f84 f34 1"/>
              <a:gd name="f106" fmla="*/ f85 f35 1"/>
              <a:gd name="f107" fmla="*/ f86 f34 1"/>
              <a:gd name="f108" fmla="*/ f87 f35 1"/>
              <a:gd name="f109" fmla="*/ f88 f35 1"/>
              <a:gd name="f110" fmla="*/ f89 f34 1"/>
              <a:gd name="f111" fmla="*/ f90 f35 1"/>
              <a:gd name="f112" fmla="*/ f91 f34 1"/>
              <a:gd name="f113" fmla="*/ f92 f34 1"/>
              <a:gd name="f114" fmla="*/ f93 f35 1"/>
              <a:gd name="f115" fmla="*/ f94 f35 1"/>
              <a:gd name="f116" fmla="*/ f95 f34 1"/>
              <a:gd name="f117" fmla="*/ f96 f34 1"/>
              <a:gd name="f118" fmla="*/ f97 f35 1"/>
              <a:gd name="f119" fmla="*/ f98 f34 1"/>
              <a:gd name="f120" fmla="*/ f99 f35 1"/>
              <a:gd name="f121" fmla="*/ f100 f35 1"/>
            </a:gdLst>
            <a:ahLst/>
            <a:cxnLst>
              <a:cxn ang="3cd4">
                <a:pos x="hc" y="t"/>
              </a:cxn>
              <a:cxn ang="0">
                <a:pos x="r" y="vc"/>
              </a:cxn>
              <a:cxn ang="cd4">
                <a:pos x="hc" y="b"/>
              </a:cxn>
              <a:cxn ang="cd2">
                <a:pos x="l" y="vc"/>
              </a:cxn>
              <a:cxn ang="f62">
                <a:pos x="f105" y="f106"/>
              </a:cxn>
              <a:cxn ang="f62">
                <a:pos x="f107" y="f108"/>
              </a:cxn>
              <a:cxn ang="f62">
                <a:pos x="f107" y="f109"/>
              </a:cxn>
              <a:cxn ang="f62">
                <a:pos x="f110" y="f111"/>
              </a:cxn>
              <a:cxn ang="f62">
                <a:pos x="f112" y="f111"/>
              </a:cxn>
              <a:cxn ang="f62">
                <a:pos x="f113" y="f114"/>
              </a:cxn>
              <a:cxn ang="f62">
                <a:pos x="f113" y="f115"/>
              </a:cxn>
              <a:cxn ang="f62">
                <a:pos x="f116" y="f106"/>
              </a:cxn>
              <a:cxn ang="f62">
                <a:pos x="f105" y="f106"/>
              </a:cxn>
              <a:cxn ang="f62">
                <a:pos x="f117" y="f118"/>
              </a:cxn>
              <a:cxn ang="f62">
                <a:pos x="f119" y="f120"/>
              </a:cxn>
              <a:cxn ang="f62">
                <a:pos x="f117" y="f121"/>
              </a:cxn>
              <a:cxn ang="f62">
                <a:pos x="f117" y="f118"/>
              </a:cxn>
            </a:cxnLst>
            <a:rect l="f101" t="f104" r="f102" b="f103"/>
            <a:pathLst>
              <a:path w="39" h="27">
                <a:moveTo>
                  <a:pt x="f8" y="f9"/>
                </a:moveTo>
                <a:cubicBezTo>
                  <a:pt x="f10" y="f9"/>
                  <a:pt x="f11" y="f12"/>
                  <a:pt x="f11" y="f13"/>
                </a:cubicBezTo>
                <a:cubicBezTo>
                  <a:pt x="f5" y="f14"/>
                  <a:pt x="f5" y="f8"/>
                  <a:pt x="f11" y="f11"/>
                </a:cubicBezTo>
                <a:cubicBezTo>
                  <a:pt x="f10" y="f15"/>
                  <a:pt x="f16" y="f15"/>
                  <a:pt x="f17" y="f15"/>
                </a:cubicBezTo>
                <a:cubicBezTo>
                  <a:pt x="f18" y="f5"/>
                  <a:pt x="f19" y="f5"/>
                  <a:pt x="f20" y="f15"/>
                </a:cubicBezTo>
                <a:cubicBezTo>
                  <a:pt x="f21" y="f15"/>
                  <a:pt x="f22" y="f11"/>
                  <a:pt x="f23" y="f16"/>
                </a:cubicBezTo>
                <a:cubicBezTo>
                  <a:pt x="f6" y="f24"/>
                  <a:pt x="f6" y="f14"/>
                  <a:pt x="f23" y="f25"/>
                </a:cubicBezTo>
                <a:cubicBezTo>
                  <a:pt x="f22" y="f12"/>
                  <a:pt x="f22" y="f9"/>
                  <a:pt x="f21" y="f9"/>
                </a:cubicBezTo>
                <a:cubicBezTo>
                  <a:pt x="f19" y="f7"/>
                  <a:pt x="f26" y="f7"/>
                  <a:pt x="f8" y="f9"/>
                </a:cubicBezTo>
                <a:close/>
                <a:moveTo>
                  <a:pt x="f27" y="f28"/>
                </a:moveTo>
                <a:cubicBezTo>
                  <a:pt x="f28" y="f29"/>
                  <a:pt x="f13" y="f27"/>
                  <a:pt x="f7" y="f30"/>
                </a:cubicBezTo>
                <a:cubicBezTo>
                  <a:pt x="f13" y="f31"/>
                  <a:pt x="f28" y="f32"/>
                  <a:pt x="f27" y="f24"/>
                </a:cubicBezTo>
                <a:cubicBezTo>
                  <a:pt x="f27" y="f31"/>
                  <a:pt x="f27" y="f27"/>
                  <a:pt x="f27" y="f28"/>
                </a:cubicBezTo>
                <a:close/>
              </a:path>
            </a:pathLst>
          </a:custGeom>
          <a:solidFill>
            <a:srgbClr val="A3E7F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1800" b="0" i="0" u="none" strike="noStrike" kern="1200" cap="none" spc="0" baseline="0">
              <a:solidFill>
                <a:srgbClr val="000000"/>
              </a:solidFill>
              <a:uFillTx/>
              <a:latin typeface="Calibri"/>
              <a:cs typeface="Cordia New" pitchFamily="34"/>
            </a:endParaRPr>
          </a:p>
        </p:txBody>
      </p:sp>
      <p:pic>
        <p:nvPicPr>
          <p:cNvPr id="14" name="Picture 4" descr="Internet  free icon">
            <a:extLst>
              <a:ext uri="{FF2B5EF4-FFF2-40B4-BE49-F238E27FC236}">
                <a16:creationId xmlns:a16="http://schemas.microsoft.com/office/drawing/2014/main" id="{A82E8808-CDBC-0A7F-D7E5-67131D88D81D}"/>
              </a:ext>
            </a:extLst>
          </p:cNvPr>
          <p:cNvPicPr>
            <a:picLocks noChangeAspect="1"/>
          </p:cNvPicPr>
          <p:nvPr/>
        </p:nvPicPr>
        <p:blipFill>
          <a:blip r:embed="rId2"/>
          <a:stretch>
            <a:fillRect/>
          </a:stretch>
        </p:blipFill>
        <p:spPr>
          <a:xfrm rot="2559888">
            <a:off x="9408218" y="2766098"/>
            <a:ext cx="399254" cy="399254"/>
          </a:xfrm>
          <a:prstGeom prst="rect">
            <a:avLst/>
          </a:prstGeom>
          <a:noFill/>
          <a:ln cap="flat">
            <a:noFill/>
          </a:ln>
        </p:spPr>
      </p:pic>
      <p:sp>
        <p:nvSpPr>
          <p:cNvPr id="15" name="ZoneTexte 38">
            <a:extLst>
              <a:ext uri="{FF2B5EF4-FFF2-40B4-BE49-F238E27FC236}">
                <a16:creationId xmlns:a16="http://schemas.microsoft.com/office/drawing/2014/main" id="{F020D453-75C4-1E6F-75C8-6502C9DDE2AB}"/>
              </a:ext>
            </a:extLst>
          </p:cNvPr>
          <p:cNvSpPr txBox="1"/>
          <p:nvPr/>
        </p:nvSpPr>
        <p:spPr>
          <a:xfrm>
            <a:off x="2383443" y="2806325"/>
            <a:ext cx="3378433" cy="3432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A401"/>
                </a:solidFill>
                <a:uFillTx/>
                <a:latin typeface="Arial" pitchFamily="34"/>
                <a:cs typeface="Arial" pitchFamily="34"/>
              </a:rPr>
              <a:t>@Company/gep-supporter-project/</a:t>
            </a:r>
          </a:p>
        </p:txBody>
      </p:sp>
      <p:sp>
        <p:nvSpPr>
          <p:cNvPr id="17" name="Espace réservé du pied de page 4">
            <a:extLst>
              <a:ext uri="{FF2B5EF4-FFF2-40B4-BE49-F238E27FC236}">
                <a16:creationId xmlns:a16="http://schemas.microsoft.com/office/drawing/2014/main" id="{7B4A7A0B-441C-5C91-93A8-AEE97EE56414}"/>
              </a:ext>
            </a:extLst>
          </p:cNvPr>
          <p:cNvSpPr txBox="1">
            <a:spLocks noGrp="1"/>
          </p:cNvSpPr>
          <p:nvPr>
            <p:ph type="ftr" sz="quarter" idx="9"/>
          </p:nvPr>
        </p:nvSpPr>
        <p:spPr>
          <a:xfrm>
            <a:off x="896020" y="6356351"/>
            <a:ext cx="8415042" cy="365129"/>
          </a:xfrm>
        </p:spPr>
        <p:txBody>
          <a:bodyPr/>
          <a:lstStyle>
            <a:lvl1pPr>
              <a:defRPr/>
            </a:lvl1pPr>
            <a:lvl2pPr>
              <a:defRPr/>
            </a:lvl2pPr>
          </a:lstStyle>
          <a:p>
            <a:pPr lvl="0"/>
            <a:r>
              <a:rPr lang="en-US"/>
              <a:t>Funded by the European Union.  </a:t>
            </a:r>
            <a:endParaRPr lang="fr-FR"/>
          </a:p>
        </p:txBody>
      </p:sp>
      <p:sp>
        <p:nvSpPr>
          <p:cNvPr id="20" name="TextBox 20">
            <a:extLst>
              <a:ext uri="{FF2B5EF4-FFF2-40B4-BE49-F238E27FC236}">
                <a16:creationId xmlns:a16="http://schemas.microsoft.com/office/drawing/2014/main" id="{F152F015-708E-7E22-67CD-4858C293345E}"/>
              </a:ext>
            </a:extLst>
          </p:cNvPr>
          <p:cNvSpPr txBox="1"/>
          <p:nvPr userDrawn="1"/>
        </p:nvSpPr>
        <p:spPr>
          <a:xfrm>
            <a:off x="2481178" y="4436544"/>
            <a:ext cx="3280698" cy="318998"/>
          </a:xfrm>
          <a:prstGeom prst="rect">
            <a:avLst/>
          </a:prstGeom>
          <a:noFill/>
          <a:ln cap="flat">
            <a:noFill/>
          </a:ln>
        </p:spPr>
        <p:txBody>
          <a:bodyPr vert="horz" wrap="square" lIns="0" tIns="45720" rIns="0" bIns="45720" anchor="t" anchorCtr="0" compatLnSpc="1">
            <a:spAutoFit/>
          </a:bodyPr>
          <a:lstStyle/>
          <a:p>
            <a:pPr marL="0" marR="0" algn="just">
              <a:lnSpc>
                <a:spcPct val="115000"/>
              </a:lnSpc>
              <a:spcBef>
                <a:spcPts val="0"/>
              </a:spcBef>
              <a:spcAft>
                <a:spcPts val="800"/>
              </a:spcAft>
            </a:pPr>
            <a:r>
              <a:rPr lang="en-GB" sz="1400" b="1">
                <a:solidFill>
                  <a:srgbClr val="FFA401"/>
                </a:solidFill>
                <a:effectLst/>
                <a:latin typeface="Arial" panose="020B0604020202020204" pitchFamily="34" charset="0"/>
                <a:ea typeface="Arial" panose="020B0604020202020204" pitchFamily="34" charset="0"/>
                <a:cs typeface="Times New Roman" panose="02020603050405020304" pitchFamily="18" charset="0"/>
              </a:rPr>
              <a:t>https://</a:t>
            </a:r>
            <a:r>
              <a:rPr lang="en-GB" sz="1400" b="1" i="0" u="none" strike="noStrike" kern="1200" cap="none" spc="0" baseline="0">
                <a:solidFill>
                  <a:srgbClr val="FFA401"/>
                </a:solidFill>
                <a:uFillTx/>
                <a:latin typeface="Arial" pitchFamily="34"/>
                <a:ea typeface="+mn-ea"/>
                <a:cs typeface="Arial" pitchFamily="34"/>
              </a:rPr>
              <a:t>GepSupporterProject</a:t>
            </a:r>
            <a:r>
              <a:rPr lang="en-GB" sz="1400" b="1">
                <a:solidFill>
                  <a:srgbClr val="FFA401"/>
                </a:solidFill>
                <a:effectLst/>
                <a:latin typeface="Arial" panose="020B0604020202020204" pitchFamily="34" charset="0"/>
                <a:ea typeface="Arial" panose="020B0604020202020204" pitchFamily="34" charset="0"/>
                <a:cs typeface="Times New Roman" panose="02020603050405020304" pitchFamily="18" charset="0"/>
              </a:rPr>
              <a:t>    </a:t>
            </a:r>
            <a:endParaRPr lang="fr-FR" sz="1400">
              <a:solidFill>
                <a:srgbClr val="FFA401"/>
              </a:solidFill>
              <a:effectLst/>
              <a:latin typeface="Arial" panose="020B0604020202020204" pitchFamily="34" charset="0"/>
              <a:ea typeface="Arial" panose="020B0604020202020204" pitchFamily="34" charset="0"/>
            </a:endParaRPr>
          </a:p>
        </p:txBody>
      </p:sp>
      <p:sp>
        <p:nvSpPr>
          <p:cNvPr id="21" name="TextBox 21">
            <a:extLst>
              <a:ext uri="{FF2B5EF4-FFF2-40B4-BE49-F238E27FC236}">
                <a16:creationId xmlns:a16="http://schemas.microsoft.com/office/drawing/2014/main" id="{B48F6C2E-C574-D35B-6DB4-8854BC265D3B}"/>
              </a:ext>
            </a:extLst>
          </p:cNvPr>
          <p:cNvSpPr txBox="1"/>
          <p:nvPr userDrawn="1"/>
        </p:nvSpPr>
        <p:spPr>
          <a:xfrm>
            <a:off x="2481178" y="4098618"/>
            <a:ext cx="105753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Facebook</a:t>
            </a:r>
            <a:endParaRPr lang="en-US" sz="1400" b="1" i="0" u="none" strike="noStrike" kern="1200" cap="none" spc="0" baseline="0">
              <a:solidFill>
                <a:schemeClr val="bg1"/>
              </a:solidFill>
              <a:uFillTx/>
              <a:latin typeface="Arial Nova" panose="020B0504020202020204" pitchFamily="34" charset="0"/>
              <a:ea typeface="Open Sans"/>
              <a:cs typeface="Open Sans"/>
            </a:endParaRPr>
          </a:p>
        </p:txBody>
      </p:sp>
      <p:sp>
        <p:nvSpPr>
          <p:cNvPr id="22" name="TextBox 35">
            <a:extLst>
              <a:ext uri="{FF2B5EF4-FFF2-40B4-BE49-F238E27FC236}">
                <a16:creationId xmlns:a16="http://schemas.microsoft.com/office/drawing/2014/main" id="{E3D11319-C584-3A67-CE22-E2544194FCCD}"/>
              </a:ext>
            </a:extLst>
          </p:cNvPr>
          <p:cNvSpPr txBox="1"/>
          <p:nvPr userDrawn="1"/>
        </p:nvSpPr>
        <p:spPr>
          <a:xfrm>
            <a:off x="2481178" y="4931068"/>
            <a:ext cx="109645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Instagram</a:t>
            </a:r>
          </a:p>
        </p:txBody>
      </p:sp>
      <p:sp>
        <p:nvSpPr>
          <p:cNvPr id="23" name="ZoneTexte 38">
            <a:extLst>
              <a:ext uri="{FF2B5EF4-FFF2-40B4-BE49-F238E27FC236}">
                <a16:creationId xmlns:a16="http://schemas.microsoft.com/office/drawing/2014/main" id="{BCD70E8E-6B1E-483E-5829-8BD7C77BFC95}"/>
              </a:ext>
            </a:extLst>
          </p:cNvPr>
          <p:cNvSpPr txBox="1"/>
          <p:nvPr userDrawn="1"/>
        </p:nvSpPr>
        <p:spPr>
          <a:xfrm>
            <a:off x="2383443" y="5300400"/>
            <a:ext cx="3378433" cy="318998"/>
          </a:xfrm>
          <a:prstGeom prst="rect">
            <a:avLst/>
          </a:prstGeom>
          <a:noFill/>
          <a:ln cap="flat">
            <a:noFill/>
          </a:ln>
        </p:spPr>
        <p:txBody>
          <a:bodyPr vert="horz" wrap="square" lIns="91440" tIns="45720" rIns="91440" bIns="45720" anchor="t" anchorCtr="0" compatLnSpc="1">
            <a:spAutoFit/>
          </a:bodyPr>
          <a:lstStyle/>
          <a:p>
            <a:pPr marL="0" marR="0" algn="just">
              <a:lnSpc>
                <a:spcPct val="115000"/>
              </a:lnSpc>
              <a:spcBef>
                <a:spcPts val="0"/>
              </a:spcBef>
              <a:spcAft>
                <a:spcPts val="800"/>
              </a:spcAft>
            </a:pPr>
            <a:r>
              <a:rPr lang="en-GB" sz="1400" b="1" kern="1200" err="1">
                <a:solidFill>
                  <a:srgbClr val="FFA401"/>
                </a:solidFill>
                <a:effectLst/>
                <a:latin typeface="Arial" panose="020B0604020202020204" pitchFamily="34" charset="0"/>
                <a:ea typeface="Arial" panose="020B0604020202020204" pitchFamily="34" charset="0"/>
                <a:cs typeface="Times New Roman" panose="02020603050405020304" pitchFamily="18" charset="0"/>
              </a:rPr>
              <a:t>supporterproject</a:t>
            </a:r>
            <a:endParaRPr lang="fr-FR" sz="1400" b="1" kern="1200">
              <a:solidFill>
                <a:srgbClr val="FFA401"/>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6" name="Image 25" descr="Twitter  free icon">
            <a:extLst>
              <a:ext uri="{FF2B5EF4-FFF2-40B4-BE49-F238E27FC236}">
                <a16:creationId xmlns:a16="http://schemas.microsoft.com/office/drawing/2014/main" id="{1A3E7F82-3C21-A1AF-617A-F543645D689B}"/>
              </a:ext>
            </a:extLst>
          </p:cNvPr>
          <p:cNvPicPr>
            <a:picLocks noChangeAspect="1"/>
          </p:cNvPicPr>
          <p:nvPr userDrawn="1"/>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8206" y="1634236"/>
            <a:ext cx="576300" cy="576300"/>
          </a:xfrm>
          <a:prstGeom prst="rect">
            <a:avLst/>
          </a:prstGeom>
          <a:ln>
            <a:noFill/>
          </a:ln>
        </p:spPr>
      </p:pic>
      <p:pic>
        <p:nvPicPr>
          <p:cNvPr id="27" name="Image 26">
            <a:extLst>
              <a:ext uri="{FF2B5EF4-FFF2-40B4-BE49-F238E27FC236}">
                <a16:creationId xmlns:a16="http://schemas.microsoft.com/office/drawing/2014/main" id="{117E2C96-6810-73C9-B5A6-ABA200B34AD5}"/>
              </a:ext>
            </a:extLst>
          </p:cNvPr>
          <p:cNvPicPr>
            <a:picLocks noChangeAspect="1"/>
          </p:cNvPicPr>
          <p:nvPr userDrawn="1"/>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13224" y="2457529"/>
            <a:ext cx="662745" cy="662745"/>
          </a:xfrm>
          <a:prstGeom prst="rect">
            <a:avLst/>
          </a:prstGeom>
          <a:ln>
            <a:noFill/>
          </a:ln>
        </p:spPr>
      </p:pic>
      <p:pic>
        <p:nvPicPr>
          <p:cNvPr id="28" name="Image 27" descr="Une image contenant noir, obscurité&#10;&#10;Description générée automatiquement">
            <a:extLst>
              <a:ext uri="{FF2B5EF4-FFF2-40B4-BE49-F238E27FC236}">
                <a16:creationId xmlns:a16="http://schemas.microsoft.com/office/drawing/2014/main" id="{1B31C050-0E0A-59CA-9951-58E59DB9955A}"/>
              </a:ext>
            </a:extLst>
          </p:cNvPr>
          <p:cNvPicPr>
            <a:picLocks noChangeAspect="1"/>
          </p:cNvPicPr>
          <p:nvPr userDrawn="1"/>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3520" y="5016690"/>
            <a:ext cx="510986" cy="510986"/>
          </a:xfrm>
          <a:prstGeom prst="rect">
            <a:avLst/>
          </a:prstGeom>
          <a:ln>
            <a:noFill/>
          </a:ln>
        </p:spPr>
      </p:pic>
      <p:pic>
        <p:nvPicPr>
          <p:cNvPr id="29" name="Image 28" descr="Une image contenant noir, obscurité&#10;&#10;Description générée automatiquement">
            <a:extLst>
              <a:ext uri="{FF2B5EF4-FFF2-40B4-BE49-F238E27FC236}">
                <a16:creationId xmlns:a16="http://schemas.microsoft.com/office/drawing/2014/main" id="{F0CFB06F-675F-8F4B-2BF3-61B5B9300566}"/>
              </a:ext>
            </a:extLst>
          </p:cNvPr>
          <p:cNvPicPr>
            <a:picLocks noChangeAspect="1"/>
          </p:cNvPicPr>
          <p:nvPr userDrawn="1"/>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3532" y="4136285"/>
            <a:ext cx="601157" cy="601157"/>
          </a:xfrm>
          <a:prstGeom prst="rect">
            <a:avLst/>
          </a:prstGeom>
          <a:ln>
            <a:noFill/>
          </a:ln>
        </p:spPr>
      </p:pic>
      <p:pic>
        <p:nvPicPr>
          <p:cNvPr id="30" name="Image 29" descr="Internet  free icon">
            <a:extLst>
              <a:ext uri="{FF2B5EF4-FFF2-40B4-BE49-F238E27FC236}">
                <a16:creationId xmlns:a16="http://schemas.microsoft.com/office/drawing/2014/main" id="{8B21B6FA-B4E6-2E7A-B747-A34E55DA421E}"/>
              </a:ext>
            </a:extLst>
          </p:cNvPr>
          <p:cNvPicPr>
            <a:picLocks noChangeAspect="1"/>
          </p:cNvPicPr>
          <p:nvPr userDrawn="1"/>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07708" y="3401409"/>
            <a:ext cx="482261" cy="482261"/>
          </a:xfrm>
          <a:prstGeom prst="rect">
            <a:avLst/>
          </a:prstGeom>
          <a:ln>
            <a:noFill/>
          </a:ln>
        </p:spPr>
      </p:pic>
      <p:sp>
        <p:nvSpPr>
          <p:cNvPr id="31" name="Espace réservé du numéro de diapositive 6">
            <a:extLst>
              <a:ext uri="{FF2B5EF4-FFF2-40B4-BE49-F238E27FC236}">
                <a16:creationId xmlns:a16="http://schemas.microsoft.com/office/drawing/2014/main" id="{8F9F870D-6628-A5E0-F9A5-650D0FC970DC}"/>
              </a:ext>
            </a:extLst>
          </p:cNvPr>
          <p:cNvSpPr txBox="1">
            <a:spLocks noGrp="1"/>
          </p:cNvSpPr>
          <p:nvPr>
            <p:ph type="sldNum" sz="quarter" idx="8"/>
          </p:nvPr>
        </p:nvSpPr>
        <p:spPr>
          <a:xfrm>
            <a:off x="10677235" y="6356351"/>
            <a:ext cx="676567" cy="365129"/>
          </a:xfrm>
        </p:spPr>
        <p:txBody>
          <a:bodyPr/>
          <a:lstStyle>
            <a:lvl1pPr>
              <a:defRPr/>
            </a:lvl1pPr>
          </a:lstStyle>
          <a:p>
            <a:pPr lvl="0"/>
            <a:fld id="{42B7534E-0BC6-4574-BF60-77E82FB9C197}" type="slidenum">
              <a:t>‹#›</a:t>
            </a:fld>
            <a:endParaRPr lang="fr-FR"/>
          </a:p>
        </p:txBody>
      </p:sp>
      <p:pic>
        <p:nvPicPr>
          <p:cNvPr id="33" name="Picture 7">
            <a:extLst>
              <a:ext uri="{FF2B5EF4-FFF2-40B4-BE49-F238E27FC236}">
                <a16:creationId xmlns:a16="http://schemas.microsoft.com/office/drawing/2014/main" id="{336FABF2-940E-68B4-3EDE-4B3B3D625B42}"/>
              </a:ext>
            </a:extLst>
          </p:cNvPr>
          <p:cNvPicPr>
            <a:picLocks noChangeAspect="1"/>
          </p:cNvPicPr>
          <p:nvPr userDrawn="1"/>
        </p:nvPicPr>
        <p:blipFill>
          <a:blip r:embed="rId8">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pic>
        <p:nvPicPr>
          <p:cNvPr id="16" name="Image 13" descr="Une image contenant fleur&#10;&#10;Description générée automatiquement">
            <a:extLst>
              <a:ext uri="{FF2B5EF4-FFF2-40B4-BE49-F238E27FC236}">
                <a16:creationId xmlns:a16="http://schemas.microsoft.com/office/drawing/2014/main" id="{C89364B1-73C5-9813-81AC-33225D308EAC}"/>
              </a:ext>
            </a:extLst>
          </p:cNvPr>
          <p:cNvPicPr>
            <a:picLocks noChangeAspect="1"/>
          </p:cNvPicPr>
          <p:nvPr userDrawn="1"/>
        </p:nvPicPr>
        <p:blipFill>
          <a:blip r:embed="rId9"/>
          <a:stretch>
            <a:fillRect/>
          </a:stretch>
        </p:blipFill>
        <p:spPr>
          <a:xfrm rot="10799991" flipH="1">
            <a:off x="539148" y="6356351"/>
            <a:ext cx="356872" cy="238758"/>
          </a:xfrm>
          <a:prstGeom prst="rect">
            <a:avLst/>
          </a:prstGeom>
          <a:noFill/>
          <a:ln cap="flat">
            <a:noFill/>
          </a:ln>
        </p:spPr>
      </p:pic>
    </p:spTree>
    <p:extLst>
      <p:ext uri="{BB962C8B-B14F-4D97-AF65-F5344CB8AC3E}">
        <p14:creationId xmlns:p14="http://schemas.microsoft.com/office/powerpoint/2010/main" val="2596070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ark background- Thank you ">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DCB96C8-62FF-1A1B-9970-0D3B38943A9F}"/>
              </a:ext>
            </a:extLst>
          </p:cNvPr>
          <p:cNvPicPr>
            <a:picLocks noChangeAspect="1"/>
          </p:cNvPicPr>
          <p:nvPr userDrawn="1"/>
        </p:nvPicPr>
        <p:blipFill>
          <a:blip r:embed="rId2">
            <a:extLst>
              <a:ext uri="{28A0092B-C50C-407E-A947-70E740481C1C}">
                <a14:useLocalDpi xmlns:a14="http://schemas.microsoft.com/office/drawing/2010/main" val="0"/>
              </a:ext>
            </a:extLst>
          </a:blip>
          <a:srcRect l="10563" r="10563"/>
          <a:stretch/>
        </p:blipFill>
        <p:spPr>
          <a:xfrm>
            <a:off x="6866622" y="0"/>
            <a:ext cx="5408026" cy="6858000"/>
          </a:xfrm>
          <a:prstGeom prst="rect">
            <a:avLst/>
          </a:prstGeom>
          <a:noFill/>
          <a:ln cap="flat">
            <a:noFill/>
          </a:ln>
        </p:spPr>
      </p:pic>
      <p:sp>
        <p:nvSpPr>
          <p:cNvPr id="3" name="Rectangle 2">
            <a:extLst>
              <a:ext uri="{FF2B5EF4-FFF2-40B4-BE49-F238E27FC236}">
                <a16:creationId xmlns:a16="http://schemas.microsoft.com/office/drawing/2014/main" id="{0FBD9988-4F33-2983-ED05-A75EC2192180}"/>
              </a:ext>
            </a:extLst>
          </p:cNvPr>
          <p:cNvSpPr/>
          <p:nvPr/>
        </p:nvSpPr>
        <p:spPr>
          <a:xfrm>
            <a:off x="0" y="0"/>
            <a:ext cx="6866622" cy="6858000"/>
          </a:xfrm>
          <a:prstGeom prst="rect">
            <a:avLst/>
          </a:prstGeom>
          <a:solidFill>
            <a:srgbClr val="FFA401"/>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Espace réservé du texte 22">
            <a:extLst>
              <a:ext uri="{FF2B5EF4-FFF2-40B4-BE49-F238E27FC236}">
                <a16:creationId xmlns:a16="http://schemas.microsoft.com/office/drawing/2014/main" id="{326CCCAB-E4B3-6CDF-9416-82AABE15BADE}"/>
              </a:ext>
            </a:extLst>
          </p:cNvPr>
          <p:cNvSpPr txBox="1">
            <a:spLocks noGrp="1"/>
          </p:cNvSpPr>
          <p:nvPr>
            <p:ph type="body" sz="quarter" idx="4294967295"/>
          </p:nvPr>
        </p:nvSpPr>
        <p:spPr>
          <a:xfrm>
            <a:off x="858383" y="4658703"/>
            <a:ext cx="257492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bg1"/>
                </a:solidFill>
                <a:uFillTx/>
                <a:latin typeface="Arial" pitchFamily="34"/>
                <a:ea typeface="Open Sans"/>
                <a:cs typeface="Arial" pitchFamily="34"/>
              </a:defRPr>
            </a:lvl1pPr>
          </a:lstStyle>
          <a:p>
            <a:pPr lvl="0"/>
            <a:endParaRPr lang="fr-FR"/>
          </a:p>
        </p:txBody>
      </p:sp>
      <p:sp>
        <p:nvSpPr>
          <p:cNvPr id="7" name="Espace réservé du texte 22">
            <a:extLst>
              <a:ext uri="{FF2B5EF4-FFF2-40B4-BE49-F238E27FC236}">
                <a16:creationId xmlns:a16="http://schemas.microsoft.com/office/drawing/2014/main" id="{79ABD89C-D18C-45CF-6D20-C8ADBB7D07B1}"/>
              </a:ext>
            </a:extLst>
          </p:cNvPr>
          <p:cNvSpPr txBox="1">
            <a:spLocks noGrp="1"/>
          </p:cNvSpPr>
          <p:nvPr>
            <p:ph type="body" sz="quarter" idx="4294967295"/>
          </p:nvPr>
        </p:nvSpPr>
        <p:spPr>
          <a:xfrm>
            <a:off x="829141" y="5310012"/>
            <a:ext cx="257492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bg1"/>
                </a:solidFill>
                <a:uFillTx/>
                <a:latin typeface="Arial" pitchFamily="34"/>
                <a:ea typeface="Open Sans"/>
                <a:cs typeface="Arial" pitchFamily="34"/>
              </a:defRPr>
            </a:lvl1pPr>
          </a:lstStyle>
          <a:p>
            <a:pPr lvl="0"/>
            <a:endParaRPr lang="fr-FR"/>
          </a:p>
        </p:txBody>
      </p:sp>
      <p:sp>
        <p:nvSpPr>
          <p:cNvPr id="8" name="Espace réservé du texte 22">
            <a:extLst>
              <a:ext uri="{FF2B5EF4-FFF2-40B4-BE49-F238E27FC236}">
                <a16:creationId xmlns:a16="http://schemas.microsoft.com/office/drawing/2014/main" id="{5A6F8353-16FE-14E9-45F3-ED5C1AB84790}"/>
              </a:ext>
            </a:extLst>
          </p:cNvPr>
          <p:cNvSpPr txBox="1">
            <a:spLocks noGrp="1"/>
          </p:cNvSpPr>
          <p:nvPr>
            <p:ph type="body" sz="quarter" idx="4294967295"/>
          </p:nvPr>
        </p:nvSpPr>
        <p:spPr>
          <a:xfrm>
            <a:off x="605341" y="716278"/>
            <a:ext cx="3647482" cy="18026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6600" b="1" i="0" u="none" strike="noStrike" cap="none" spc="0" baseline="0">
                <a:solidFill>
                  <a:schemeClr val="accent1"/>
                </a:solidFill>
                <a:uFillTx/>
                <a:latin typeface="Arial" pitchFamily="34"/>
                <a:ea typeface="Open Sans"/>
                <a:cs typeface="Arial" pitchFamily="34"/>
              </a:defRPr>
            </a:lvl1pPr>
          </a:lstStyle>
          <a:p>
            <a:pPr lvl="0"/>
            <a:endParaRPr lang="fr-FR"/>
          </a:p>
        </p:txBody>
      </p:sp>
      <p:sp>
        <p:nvSpPr>
          <p:cNvPr id="9" name="Espace réservé du texte 22">
            <a:extLst>
              <a:ext uri="{FF2B5EF4-FFF2-40B4-BE49-F238E27FC236}">
                <a16:creationId xmlns:a16="http://schemas.microsoft.com/office/drawing/2014/main" id="{701D7683-9385-D516-1AA0-5F46855C5435}"/>
              </a:ext>
            </a:extLst>
          </p:cNvPr>
          <p:cNvSpPr txBox="1">
            <a:spLocks noGrp="1"/>
          </p:cNvSpPr>
          <p:nvPr>
            <p:ph type="body" sz="quarter" idx="4294967295"/>
          </p:nvPr>
        </p:nvSpPr>
        <p:spPr>
          <a:xfrm>
            <a:off x="832505" y="4222868"/>
            <a:ext cx="2545679" cy="33945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7030A0"/>
                </a:solidFill>
                <a:uFillTx/>
                <a:latin typeface="Arial" pitchFamily="34"/>
                <a:ea typeface="Open Sans"/>
                <a:cs typeface="Arial" pitchFamily="34"/>
              </a:defRPr>
            </a:lvl1pPr>
          </a:lstStyle>
          <a:p>
            <a:pPr lvl="0"/>
            <a:endParaRPr lang="fr-FR"/>
          </a:p>
        </p:txBody>
      </p:sp>
    </p:spTree>
    <p:extLst>
      <p:ext uri="{BB962C8B-B14F-4D97-AF65-F5344CB8AC3E}">
        <p14:creationId xmlns:p14="http://schemas.microsoft.com/office/powerpoint/2010/main" val="364761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hite background- two text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157DFE-076F-C613-DBE7-8A583053A5CF}"/>
              </a:ext>
            </a:extLst>
          </p:cNvPr>
          <p:cNvSpPr/>
          <p:nvPr userDrawn="1"/>
        </p:nvSpPr>
        <p:spPr>
          <a:xfrm>
            <a:off x="0" y="0"/>
            <a:ext cx="12192000" cy="1587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2">
            <a:extLst>
              <a:ext uri="{FF2B5EF4-FFF2-40B4-BE49-F238E27FC236}">
                <a16:creationId xmlns:a16="http://schemas.microsoft.com/office/drawing/2014/main" id="{DFC40283-10B5-9A31-673D-5810089A8EBC}"/>
              </a:ext>
            </a:extLst>
          </p:cNvPr>
          <p:cNvSpPr txBox="1">
            <a:spLocks noGrp="1"/>
          </p:cNvSpPr>
          <p:nvPr>
            <p:ph type="body" sz="quarter" idx="4294967295" hasCustomPrompt="1"/>
          </p:nvPr>
        </p:nvSpPr>
        <p:spPr>
          <a:xfrm>
            <a:off x="636102" y="1823021"/>
            <a:ext cx="4574253"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2400" b="1" i="0" u="none" strike="noStrike" cap="none" spc="0" baseline="0">
                <a:solidFill>
                  <a:schemeClr val="accent2"/>
                </a:solidFill>
                <a:uFillTx/>
                <a:latin typeface="Arial Nova" panose="020B0504020202020204" pitchFamily="34" charset="0"/>
              </a:defRPr>
            </a:lvl1pPr>
          </a:lstStyle>
          <a:p>
            <a:pPr lvl="0"/>
            <a:r>
              <a:rPr lang="fr-FR" err="1"/>
              <a:t>Heading</a:t>
            </a:r>
            <a:r>
              <a:rPr lang="fr-FR"/>
              <a:t> </a:t>
            </a:r>
          </a:p>
        </p:txBody>
      </p:sp>
      <p:sp>
        <p:nvSpPr>
          <p:cNvPr id="3" name="Espace réservé du pied de page 7">
            <a:extLst>
              <a:ext uri="{FF2B5EF4-FFF2-40B4-BE49-F238E27FC236}">
                <a16:creationId xmlns:a16="http://schemas.microsoft.com/office/drawing/2014/main" id="{77D55721-9271-924A-865A-BE2040323452}"/>
              </a:ext>
            </a:extLst>
          </p:cNvPr>
          <p:cNvSpPr txBox="1">
            <a:spLocks noGrp="1"/>
          </p:cNvSpPr>
          <p:nvPr>
            <p:ph type="ftr" sz="quarter" idx="9"/>
          </p:nvPr>
        </p:nvSpPr>
        <p:spPr>
          <a:xfrm>
            <a:off x="903761" y="6356351"/>
            <a:ext cx="8431458" cy="365129"/>
          </a:xfrm>
        </p:spPr>
        <p:txBody>
          <a:bodyPr/>
          <a:lstStyle>
            <a:lvl1pPr>
              <a:defRPr/>
            </a:lvl1pPr>
          </a:lstStyle>
          <a:p>
            <a:pPr lvl="0"/>
            <a:r>
              <a:rPr lang="en-US"/>
              <a:t>Funded by the European Union.  </a:t>
            </a:r>
            <a:endParaRPr lang="fr-FR"/>
          </a:p>
        </p:txBody>
      </p:sp>
      <p:sp>
        <p:nvSpPr>
          <p:cNvPr id="4" name="Espace réservé du numéro de diapositive 8">
            <a:extLst>
              <a:ext uri="{FF2B5EF4-FFF2-40B4-BE49-F238E27FC236}">
                <a16:creationId xmlns:a16="http://schemas.microsoft.com/office/drawing/2014/main" id="{1D337540-F653-5F7C-26D9-F8391D5A0C45}"/>
              </a:ext>
            </a:extLst>
          </p:cNvPr>
          <p:cNvSpPr txBox="1">
            <a:spLocks noGrp="1"/>
          </p:cNvSpPr>
          <p:nvPr>
            <p:ph type="sldNum" sz="quarter" idx="8"/>
          </p:nvPr>
        </p:nvSpPr>
        <p:spPr/>
        <p:txBody>
          <a:bodyPr/>
          <a:lstStyle>
            <a:lvl1pPr>
              <a:defRPr/>
            </a:lvl1pPr>
          </a:lstStyle>
          <a:p>
            <a:pPr lvl="0"/>
            <a:fld id="{F75ADCAF-4C7E-4A8C-96F7-3A94A56C39AE}" type="slidenum">
              <a:t>‹#›</a:t>
            </a:fld>
            <a:endParaRPr lang="fr-FR"/>
          </a:p>
        </p:txBody>
      </p:sp>
      <p:sp>
        <p:nvSpPr>
          <p:cNvPr id="7" name="Espace réservé du texte 2">
            <a:extLst>
              <a:ext uri="{FF2B5EF4-FFF2-40B4-BE49-F238E27FC236}">
                <a16:creationId xmlns:a16="http://schemas.microsoft.com/office/drawing/2014/main" id="{791D0975-2094-3380-D702-DDFFD94326A0}"/>
              </a:ext>
            </a:extLst>
          </p:cNvPr>
          <p:cNvSpPr txBox="1">
            <a:spLocks noGrp="1"/>
          </p:cNvSpPr>
          <p:nvPr>
            <p:ph type="body" sz="quarter" idx="4294967295" hasCustomPrompt="1"/>
          </p:nvPr>
        </p:nvSpPr>
        <p:spPr>
          <a:xfrm>
            <a:off x="6113757" y="1821636"/>
            <a:ext cx="4563479"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2400" b="1" i="0" u="none" strike="noStrike" kern="1200" cap="none" spc="0" baseline="0" dirty="0">
                <a:solidFill>
                  <a:schemeClr val="accent2"/>
                </a:solidFill>
                <a:uFillTx/>
                <a:latin typeface="Arial Nova" panose="020B05040202020202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Font typeface="Arial" panose="020B0604020202020204" pitchFamily="34" charset="0"/>
              <a:buNone/>
              <a:tabLst/>
            </a:pPr>
            <a:r>
              <a:rPr lang="fr-FR" err="1"/>
              <a:t>Heading</a:t>
            </a:r>
            <a:r>
              <a:rPr lang="fr-FR"/>
              <a:t> </a:t>
            </a:r>
          </a:p>
        </p:txBody>
      </p:sp>
      <p:sp>
        <p:nvSpPr>
          <p:cNvPr id="9" name="Espace réservé du texte 8">
            <a:extLst>
              <a:ext uri="{FF2B5EF4-FFF2-40B4-BE49-F238E27FC236}">
                <a16:creationId xmlns:a16="http://schemas.microsoft.com/office/drawing/2014/main" id="{EFD1794C-B918-C9FE-F3F6-83AF604CE071}"/>
              </a:ext>
            </a:extLst>
          </p:cNvPr>
          <p:cNvSpPr txBox="1">
            <a:spLocks noGrp="1"/>
          </p:cNvSpPr>
          <p:nvPr>
            <p:ph type="body" sz="quarter" idx="4294967295" hasCustomPrompt="1"/>
          </p:nvPr>
        </p:nvSpPr>
        <p:spPr>
          <a:xfrm>
            <a:off x="636102" y="2594116"/>
            <a:ext cx="4574253" cy="3549232"/>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sp>
        <p:nvSpPr>
          <p:cNvPr id="10" name="Espace réservé du texte 8">
            <a:extLst>
              <a:ext uri="{FF2B5EF4-FFF2-40B4-BE49-F238E27FC236}">
                <a16:creationId xmlns:a16="http://schemas.microsoft.com/office/drawing/2014/main" id="{AB33F99E-FC3E-6D26-585B-FB5936441656}"/>
              </a:ext>
            </a:extLst>
          </p:cNvPr>
          <p:cNvSpPr txBox="1">
            <a:spLocks noGrp="1"/>
          </p:cNvSpPr>
          <p:nvPr>
            <p:ph type="body" sz="quarter" idx="4294967295" hasCustomPrompt="1"/>
          </p:nvPr>
        </p:nvSpPr>
        <p:spPr>
          <a:xfrm>
            <a:off x="6096000" y="2594116"/>
            <a:ext cx="4563479" cy="3549232"/>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pic>
        <p:nvPicPr>
          <p:cNvPr id="13" name="Picture 7">
            <a:extLst>
              <a:ext uri="{FF2B5EF4-FFF2-40B4-BE49-F238E27FC236}">
                <a16:creationId xmlns:a16="http://schemas.microsoft.com/office/drawing/2014/main" id="{789D7EDE-DF07-5922-1D6C-72B110595610}"/>
              </a:ext>
            </a:extLst>
          </p:cNvPr>
          <p:cNvPicPr>
            <a:picLocks noChangeAspect="1"/>
          </p:cNvPicPr>
          <p:nvPr userDrawn="1"/>
        </p:nvPicPr>
        <p:blipFill>
          <a:blip r:embed="rId2">
            <a:extLst>
              <a:ext uri="{28A0092B-C50C-407E-A947-70E740481C1C}">
                <a14:useLocalDpi xmlns:a14="http://schemas.microsoft.com/office/drawing/2010/main" val="0"/>
              </a:ext>
            </a:extLst>
          </a:blip>
          <a:srcRect t="29469" b="29469"/>
          <a:stretch/>
        </p:blipFill>
        <p:spPr>
          <a:xfrm>
            <a:off x="9453216" y="266802"/>
            <a:ext cx="2412525" cy="990615"/>
          </a:xfrm>
          <a:prstGeom prst="rect">
            <a:avLst/>
          </a:prstGeom>
          <a:noFill/>
          <a:ln cap="flat">
            <a:noFill/>
          </a:ln>
        </p:spPr>
      </p:pic>
      <p:sp>
        <p:nvSpPr>
          <p:cNvPr id="8" name="Titre 1">
            <a:extLst>
              <a:ext uri="{FF2B5EF4-FFF2-40B4-BE49-F238E27FC236}">
                <a16:creationId xmlns:a16="http://schemas.microsoft.com/office/drawing/2014/main" id="{662C9FA7-EDA5-FB02-0E42-FB7C5C99568E}"/>
              </a:ext>
            </a:extLst>
          </p:cNvPr>
          <p:cNvSpPr>
            <a:spLocks noGrp="1"/>
          </p:cNvSpPr>
          <p:nvPr>
            <p:ph type="title" hasCustomPrompt="1"/>
          </p:nvPr>
        </p:nvSpPr>
        <p:spPr>
          <a:xfrm>
            <a:off x="636102" y="378771"/>
            <a:ext cx="7287769" cy="829719"/>
          </a:xfrm>
          <a:solidFill>
            <a:schemeClr val="accent1"/>
          </a:solidFill>
        </p:spPr>
        <p:txBody>
          <a:bodyPr>
            <a:normAutofit/>
          </a:bodyPr>
          <a:lstStyle>
            <a:lvl1pPr>
              <a:defRPr sz="3600">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89094357"/>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White background- title ">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A9739BE-2218-EC8B-1FCF-DCDE29092DF1}"/>
              </a:ext>
            </a:extLst>
          </p:cNvPr>
          <p:cNvSpPr txBox="1">
            <a:spLocks noGrp="1"/>
          </p:cNvSpPr>
          <p:nvPr>
            <p:ph type="title" hasCustomPrompt="1"/>
          </p:nvPr>
        </p:nvSpPr>
        <p:spPr>
          <a:xfrm>
            <a:off x="639138" y="3094378"/>
            <a:ext cx="7775189"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3600" b="1" i="0" u="none" strike="noStrike" cap="none" spc="0" baseline="0">
                <a:solidFill>
                  <a:schemeClr val="accent2"/>
                </a:solidFill>
                <a:uFillTx/>
                <a:latin typeface="Arial Nova" panose="020B0504020202020204" pitchFamily="34" charset="0"/>
              </a:defRPr>
            </a:lvl1pPr>
          </a:lstStyle>
          <a:p>
            <a:pPr lvl="0"/>
            <a:r>
              <a:rPr lang="fr-FR" err="1"/>
              <a:t>Add</a:t>
            </a:r>
            <a:r>
              <a:rPr lang="fr-FR"/>
              <a:t> </a:t>
            </a:r>
            <a:r>
              <a:rPr lang="fr-FR" err="1"/>
              <a:t>title</a:t>
            </a:r>
            <a:endParaRPr lang="fr-FR"/>
          </a:p>
        </p:txBody>
      </p:sp>
      <p:sp>
        <p:nvSpPr>
          <p:cNvPr id="4" name="Sous-titre 2">
            <a:extLst>
              <a:ext uri="{FF2B5EF4-FFF2-40B4-BE49-F238E27FC236}">
                <a16:creationId xmlns:a16="http://schemas.microsoft.com/office/drawing/2014/main" id="{76BDFF54-8BF9-1AB9-BBC3-F13CD7FC45B8}"/>
              </a:ext>
            </a:extLst>
          </p:cNvPr>
          <p:cNvSpPr txBox="1">
            <a:spLocks noGrp="1"/>
          </p:cNvSpPr>
          <p:nvPr>
            <p:ph type="subTitle" sz="quarter" idx="4294967295" hasCustomPrompt="1"/>
          </p:nvPr>
        </p:nvSpPr>
        <p:spPr>
          <a:xfrm>
            <a:off x="639138" y="3941824"/>
            <a:ext cx="7775189" cy="40588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chemeClr val="accent1"/>
                </a:solidFill>
                <a:uFillTx/>
                <a:latin typeface="Arial Nova" panose="020B0504020202020204" pitchFamily="34" charset="0"/>
              </a:defRPr>
            </a:lvl1pPr>
          </a:lstStyle>
          <a:p>
            <a:pPr lvl="0"/>
            <a:r>
              <a:rPr lang="fr-FR" err="1"/>
              <a:t>Add</a:t>
            </a:r>
            <a:r>
              <a:rPr lang="fr-FR"/>
              <a:t> </a:t>
            </a:r>
            <a:r>
              <a:rPr lang="fr-FR" err="1"/>
              <a:t>sub-title</a:t>
            </a:r>
            <a:endParaRPr lang="fr-FR"/>
          </a:p>
        </p:txBody>
      </p:sp>
      <p:pic>
        <p:nvPicPr>
          <p:cNvPr id="5" name="Picture 7">
            <a:extLst>
              <a:ext uri="{FF2B5EF4-FFF2-40B4-BE49-F238E27FC236}">
                <a16:creationId xmlns:a16="http://schemas.microsoft.com/office/drawing/2014/main" id="{B6D59C68-85F2-0A52-2D6C-A966A91B944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025466" y="-19751"/>
            <a:ext cx="6076096" cy="2494940"/>
          </a:xfrm>
          <a:prstGeom prst="rect">
            <a:avLst/>
          </a:prstGeom>
          <a:noFill/>
          <a:ln cap="flat">
            <a:noFill/>
          </a:ln>
        </p:spPr>
      </p:pic>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
        <p:nvSpPr>
          <p:cNvPr id="8" name="Espace réservé du texte 14">
            <a:extLst>
              <a:ext uri="{FF2B5EF4-FFF2-40B4-BE49-F238E27FC236}">
                <a16:creationId xmlns:a16="http://schemas.microsoft.com/office/drawing/2014/main" id="{2F7EC0C0-5578-D90E-DD95-FB5EC7737B8D}"/>
              </a:ext>
            </a:extLst>
          </p:cNvPr>
          <p:cNvSpPr txBox="1">
            <a:spLocks noGrp="1"/>
          </p:cNvSpPr>
          <p:nvPr>
            <p:ph type="body" sz="quarter" idx="4294967295" hasCustomPrompt="1"/>
          </p:nvPr>
        </p:nvSpPr>
        <p:spPr>
          <a:xfrm>
            <a:off x="639138" y="4576086"/>
            <a:ext cx="7775189" cy="47036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rgbClr val="002060"/>
                </a:solidFill>
                <a:uFillTx/>
                <a:latin typeface="Arial Nova" panose="020B0504020202020204" pitchFamily="34" charset="0"/>
                <a:cs typeface="Arial" pitchFamily="34"/>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 </a:t>
            </a:r>
          </a:p>
        </p:txBody>
      </p:sp>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a:xfrm>
            <a:off x="896019" y="6356351"/>
            <a:ext cx="8398901" cy="365129"/>
          </a:xfrm>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11" name="Espace réservé du numéro de diapositive 4">
            <a:extLst>
              <a:ext uri="{FF2B5EF4-FFF2-40B4-BE49-F238E27FC236}">
                <a16:creationId xmlns:a16="http://schemas.microsoft.com/office/drawing/2014/main" id="{CCFDF369-2B04-5BB5-C941-82A10517D829}"/>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a:t>
            </a:fld>
            <a:endParaRPr lang="fr-FR"/>
          </a:p>
        </p:txBody>
      </p:sp>
      <p:pic>
        <p:nvPicPr>
          <p:cNvPr id="2" name="Image 1" descr="Une image contenant Graphique, capture d’écran, graphisme, Caractère coloré&#10;&#10;Description générée automatiquement">
            <a:extLst>
              <a:ext uri="{FF2B5EF4-FFF2-40B4-BE49-F238E27FC236}">
                <a16:creationId xmlns:a16="http://schemas.microsoft.com/office/drawing/2014/main" id="{A6D873E3-2A8A-2BAF-A331-0C8ACC7135FE}"/>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8932985" y="3217984"/>
            <a:ext cx="3138854" cy="2899607"/>
          </a:xfrm>
          <a:prstGeom prst="rect">
            <a:avLst/>
          </a:prstGeom>
        </p:spPr>
      </p:pic>
    </p:spTree>
    <p:extLst>
      <p:ext uri="{BB962C8B-B14F-4D97-AF65-F5344CB8AC3E}">
        <p14:creationId xmlns:p14="http://schemas.microsoft.com/office/powerpoint/2010/main" val="25106794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ackground- Summary">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0DD3498-987A-39F9-CACD-FC1BC5D7CE9D}"/>
              </a:ext>
            </a:extLst>
          </p:cNvPr>
          <p:cNvSpPr/>
          <p:nvPr userDrawn="1"/>
        </p:nvSpPr>
        <p:spPr>
          <a:xfrm>
            <a:off x="0" y="-20756"/>
            <a:ext cx="12191996" cy="1354345"/>
          </a:xfrm>
          <a:prstGeom prst="rect">
            <a:avLst/>
          </a:prstGeom>
          <a:solidFill>
            <a:schemeClr val="accent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9BD3D788-38DC-A7A3-BA4F-C03629680096}"/>
              </a:ext>
            </a:extLst>
          </p:cNvPr>
          <p:cNvSpPr txBox="1">
            <a:spLocks noGrp="1"/>
          </p:cNvSpPr>
          <p:nvPr>
            <p:ph type="title" hasCustomPrompt="1"/>
          </p:nvPr>
        </p:nvSpPr>
        <p:spPr>
          <a:xfrm>
            <a:off x="1524003" y="330415"/>
            <a:ext cx="7366964" cy="748363"/>
          </a:xfrm>
          <a:prstGeom prst="rect">
            <a:avLst/>
          </a:prstGeom>
          <a:solidFill>
            <a:schemeClr val="accent1"/>
          </a:solid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chemeClr val="accent2"/>
                </a:solidFill>
                <a:uFillTx/>
                <a:latin typeface="Arial Nova" panose="020B0504020202020204" pitchFamily="34" charset="0"/>
              </a:defRPr>
            </a:lvl1pPr>
          </a:lstStyle>
          <a:p>
            <a:pPr lvl="0"/>
            <a:r>
              <a:rPr lang="fr-FR" err="1"/>
              <a:t>Summary</a:t>
            </a:r>
            <a:endParaRPr lang="fr-FR"/>
          </a:p>
        </p:txBody>
      </p:sp>
      <p:pic>
        <p:nvPicPr>
          <p:cNvPr id="5" name="Image 20" descr="Une image contenant fleur&#10;&#10;Description générée automatiquement">
            <a:extLst>
              <a:ext uri="{FF2B5EF4-FFF2-40B4-BE49-F238E27FC236}">
                <a16:creationId xmlns:a16="http://schemas.microsoft.com/office/drawing/2014/main" id="{5A2A3938-B64A-3CF5-22E2-CDC3B4436D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pic>
        <p:nvPicPr>
          <p:cNvPr id="6" name="Picture 7">
            <a:extLst>
              <a:ext uri="{FF2B5EF4-FFF2-40B4-BE49-F238E27FC236}">
                <a16:creationId xmlns:a16="http://schemas.microsoft.com/office/drawing/2014/main" id="{8AC4B150-C92D-50CA-3E77-89B5ED03E6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35219" y="117966"/>
            <a:ext cx="2412525" cy="990615"/>
          </a:xfrm>
          <a:prstGeom prst="rect">
            <a:avLst/>
          </a:prstGeom>
          <a:noFill/>
          <a:ln cap="flat">
            <a:noFill/>
          </a:ln>
        </p:spPr>
      </p:pic>
      <p:sp>
        <p:nvSpPr>
          <p:cNvPr id="8" name="Sous-titre 2">
            <a:extLst>
              <a:ext uri="{FF2B5EF4-FFF2-40B4-BE49-F238E27FC236}">
                <a16:creationId xmlns:a16="http://schemas.microsoft.com/office/drawing/2014/main" id="{830D98F5-30BC-EBED-E2D8-CA74407DEC88}"/>
              </a:ext>
            </a:extLst>
          </p:cNvPr>
          <p:cNvSpPr txBox="1">
            <a:spLocks noGrp="1"/>
          </p:cNvSpPr>
          <p:nvPr>
            <p:ph type="subTitle" sz="quarter" idx="4294967295" hasCustomPrompt="1"/>
          </p:nvPr>
        </p:nvSpPr>
        <p:spPr>
          <a:xfrm>
            <a:off x="1524003" y="2199516"/>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1 </a:t>
            </a:r>
          </a:p>
        </p:txBody>
      </p:sp>
      <p:sp>
        <p:nvSpPr>
          <p:cNvPr id="9" name="Espace réservé du texte 22">
            <a:extLst>
              <a:ext uri="{FF2B5EF4-FFF2-40B4-BE49-F238E27FC236}">
                <a16:creationId xmlns:a16="http://schemas.microsoft.com/office/drawing/2014/main" id="{D726BB77-3EE1-2562-168A-BE29F2CB0AF3}"/>
              </a:ext>
            </a:extLst>
          </p:cNvPr>
          <p:cNvSpPr txBox="1">
            <a:spLocks noGrp="1"/>
          </p:cNvSpPr>
          <p:nvPr>
            <p:ph type="body" sz="quarter" idx="4294967295" hasCustomPrompt="1"/>
          </p:nvPr>
        </p:nvSpPr>
        <p:spPr>
          <a:xfrm>
            <a:off x="1524003" y="3044220"/>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2 </a:t>
            </a:r>
          </a:p>
        </p:txBody>
      </p:sp>
      <p:sp>
        <p:nvSpPr>
          <p:cNvPr id="10" name="Espace réservé du texte 24">
            <a:extLst>
              <a:ext uri="{FF2B5EF4-FFF2-40B4-BE49-F238E27FC236}">
                <a16:creationId xmlns:a16="http://schemas.microsoft.com/office/drawing/2014/main" id="{06CBE192-305D-1357-8D97-CB630E60FD10}"/>
              </a:ext>
            </a:extLst>
          </p:cNvPr>
          <p:cNvSpPr txBox="1">
            <a:spLocks noGrp="1"/>
          </p:cNvSpPr>
          <p:nvPr>
            <p:ph type="body" sz="quarter" idx="4294967295" hasCustomPrompt="1"/>
          </p:nvPr>
        </p:nvSpPr>
        <p:spPr>
          <a:xfrm>
            <a:off x="1524003" y="3908365"/>
            <a:ext cx="4572000"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3 </a:t>
            </a:r>
          </a:p>
        </p:txBody>
      </p:sp>
      <p:sp>
        <p:nvSpPr>
          <p:cNvPr id="11" name="Espace réservé du texte 26">
            <a:extLst>
              <a:ext uri="{FF2B5EF4-FFF2-40B4-BE49-F238E27FC236}">
                <a16:creationId xmlns:a16="http://schemas.microsoft.com/office/drawing/2014/main" id="{30AF9F0E-CE6A-0D47-0DC4-358471F86E89}"/>
              </a:ext>
            </a:extLst>
          </p:cNvPr>
          <p:cNvSpPr txBox="1">
            <a:spLocks noGrp="1"/>
          </p:cNvSpPr>
          <p:nvPr>
            <p:ph type="body" sz="quarter" idx="4294967295" hasCustomPrompt="1"/>
          </p:nvPr>
        </p:nvSpPr>
        <p:spPr>
          <a:xfrm>
            <a:off x="1524003" y="4813749"/>
            <a:ext cx="4572000"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4 </a:t>
            </a:r>
          </a:p>
        </p:txBody>
      </p:sp>
      <p:sp>
        <p:nvSpPr>
          <p:cNvPr id="16" name="Espace réservé du pied de page 4">
            <a:extLst>
              <a:ext uri="{FF2B5EF4-FFF2-40B4-BE49-F238E27FC236}">
                <a16:creationId xmlns:a16="http://schemas.microsoft.com/office/drawing/2014/main" id="{7F4F3B01-C98B-31E1-2862-E29FAAE23E61}"/>
              </a:ext>
            </a:extLst>
          </p:cNvPr>
          <p:cNvSpPr txBox="1">
            <a:spLocks noGrp="1"/>
          </p:cNvSpPr>
          <p:nvPr>
            <p:ph type="ftr" sz="quarter" idx="9"/>
          </p:nvPr>
        </p:nvSpPr>
        <p:spPr>
          <a:xfrm>
            <a:off x="896019" y="6356351"/>
            <a:ext cx="8439200" cy="365129"/>
          </a:xfrm>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19" name="Espace réservé du numéro de diapositive 4">
            <a:extLst>
              <a:ext uri="{FF2B5EF4-FFF2-40B4-BE49-F238E27FC236}">
                <a16:creationId xmlns:a16="http://schemas.microsoft.com/office/drawing/2014/main" id="{67D46C9F-62D6-8762-C3EC-35A5E265A2CD}"/>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a:t>
            </a:fld>
            <a:endParaRPr lang="fr-FR"/>
          </a:p>
        </p:txBody>
      </p:sp>
      <p:sp>
        <p:nvSpPr>
          <p:cNvPr id="7" name="Espace réservé du texte 22">
            <a:extLst>
              <a:ext uri="{FF2B5EF4-FFF2-40B4-BE49-F238E27FC236}">
                <a16:creationId xmlns:a16="http://schemas.microsoft.com/office/drawing/2014/main" id="{2AFD01C3-02C6-0DE5-C44E-6D0EFCC8A01F}"/>
              </a:ext>
            </a:extLst>
          </p:cNvPr>
          <p:cNvSpPr txBox="1">
            <a:spLocks noGrp="1"/>
          </p:cNvSpPr>
          <p:nvPr>
            <p:ph type="body" sz="quarter" idx="4294967295" hasCustomPrompt="1"/>
          </p:nvPr>
        </p:nvSpPr>
        <p:spPr>
          <a:xfrm>
            <a:off x="6291535" y="3044220"/>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chemeClr val="accent1"/>
                </a:solidFill>
                <a:uFillTx/>
                <a:latin typeface="Arial" pitchFamily="34"/>
                <a:cs typeface="Arial" pitchFamily="34"/>
              </a:defRPr>
            </a:lvl1pPr>
          </a:lstStyle>
          <a:p>
            <a:r>
              <a:rPr lang="en-US"/>
              <a:t>Time</a:t>
            </a:r>
          </a:p>
        </p:txBody>
      </p:sp>
      <p:sp>
        <p:nvSpPr>
          <p:cNvPr id="17" name="Espace réservé du texte 24">
            <a:extLst>
              <a:ext uri="{FF2B5EF4-FFF2-40B4-BE49-F238E27FC236}">
                <a16:creationId xmlns:a16="http://schemas.microsoft.com/office/drawing/2014/main" id="{1265D33B-57C1-64B2-3FB6-6B2B843D4867}"/>
              </a:ext>
            </a:extLst>
          </p:cNvPr>
          <p:cNvSpPr txBox="1">
            <a:spLocks noGrp="1"/>
          </p:cNvSpPr>
          <p:nvPr>
            <p:ph type="body" sz="quarter" idx="4294967295" hasCustomPrompt="1"/>
          </p:nvPr>
        </p:nvSpPr>
        <p:spPr>
          <a:xfrm>
            <a:off x="6291535" y="3908365"/>
            <a:ext cx="4376462"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chemeClr val="accent1"/>
                </a:solidFill>
                <a:uFillTx/>
                <a:latin typeface="Arial" pitchFamily="34"/>
                <a:cs typeface="Arial" pitchFamily="34"/>
              </a:defRPr>
            </a:lvl1pPr>
          </a:lstStyle>
          <a:p>
            <a:r>
              <a:rPr lang="en-US"/>
              <a:t>Time</a:t>
            </a:r>
          </a:p>
        </p:txBody>
      </p:sp>
      <p:sp>
        <p:nvSpPr>
          <p:cNvPr id="18" name="Espace réservé du texte 26">
            <a:extLst>
              <a:ext uri="{FF2B5EF4-FFF2-40B4-BE49-F238E27FC236}">
                <a16:creationId xmlns:a16="http://schemas.microsoft.com/office/drawing/2014/main" id="{ED2066FB-BD74-44FB-A208-D6312CD42E50}"/>
              </a:ext>
            </a:extLst>
          </p:cNvPr>
          <p:cNvSpPr txBox="1">
            <a:spLocks noGrp="1"/>
          </p:cNvSpPr>
          <p:nvPr>
            <p:ph type="body" sz="quarter" idx="4294967295" hasCustomPrompt="1"/>
          </p:nvPr>
        </p:nvSpPr>
        <p:spPr>
          <a:xfrm>
            <a:off x="6291535" y="4813749"/>
            <a:ext cx="4376462"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chemeClr val="accent1"/>
                </a:solidFill>
                <a:uFillTx/>
                <a:latin typeface="Arial" pitchFamily="34"/>
                <a:cs typeface="Arial" pitchFamily="34"/>
              </a:defRPr>
            </a:lvl1pPr>
          </a:lstStyle>
          <a:p>
            <a:r>
              <a:rPr lang="en-US"/>
              <a:t>Time</a:t>
            </a:r>
          </a:p>
        </p:txBody>
      </p:sp>
      <p:sp>
        <p:nvSpPr>
          <p:cNvPr id="20" name="Espace réservé du texte 22">
            <a:extLst>
              <a:ext uri="{FF2B5EF4-FFF2-40B4-BE49-F238E27FC236}">
                <a16:creationId xmlns:a16="http://schemas.microsoft.com/office/drawing/2014/main" id="{B3052DDD-9544-2D25-69C2-D0B3F1B11145}"/>
              </a:ext>
            </a:extLst>
          </p:cNvPr>
          <p:cNvSpPr txBox="1">
            <a:spLocks noGrp="1"/>
          </p:cNvSpPr>
          <p:nvPr>
            <p:ph type="body" sz="quarter" idx="4294967295" hasCustomPrompt="1"/>
          </p:nvPr>
        </p:nvSpPr>
        <p:spPr>
          <a:xfrm>
            <a:off x="6291535" y="2208141"/>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chemeClr val="accent1"/>
                </a:solidFill>
                <a:uFillTx/>
                <a:latin typeface="Arial" pitchFamily="34"/>
                <a:cs typeface="Arial" pitchFamily="34"/>
              </a:defRPr>
            </a:lvl1pPr>
          </a:lstStyle>
          <a:p>
            <a:r>
              <a:rPr lang="en-US"/>
              <a:t>Time</a:t>
            </a:r>
          </a:p>
        </p:txBody>
      </p:sp>
    </p:spTree>
    <p:extLst>
      <p:ext uri="{BB962C8B-B14F-4D97-AF65-F5344CB8AC3E}">
        <p14:creationId xmlns:p14="http://schemas.microsoft.com/office/powerpoint/2010/main" val="2919328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background- title and content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0A3F5C-C2AF-3515-9D5F-88E7D005897C}"/>
              </a:ext>
            </a:extLst>
          </p:cNvPr>
          <p:cNvSpPr/>
          <p:nvPr userDrawn="1"/>
        </p:nvSpPr>
        <p:spPr>
          <a:xfrm>
            <a:off x="0" y="0"/>
            <a:ext cx="12192000" cy="1571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4">
            <a:extLst>
              <a:ext uri="{FF2B5EF4-FFF2-40B4-BE49-F238E27FC236}">
                <a16:creationId xmlns:a16="http://schemas.microsoft.com/office/drawing/2014/main" id="{1C363379-28FD-7DD0-80A1-F4844668E845}"/>
              </a:ext>
            </a:extLst>
          </p:cNvPr>
          <p:cNvSpPr txBox="1">
            <a:spLocks noGrp="1"/>
          </p:cNvSpPr>
          <p:nvPr>
            <p:ph type="sldNum" sz="quarter" idx="8"/>
          </p:nvPr>
        </p:nvSpPr>
        <p:spPr>
          <a:xfrm>
            <a:off x="10677235" y="6356351"/>
            <a:ext cx="631990" cy="365129"/>
          </a:xfrm>
        </p:spPr>
        <p:txBody>
          <a:bodyPr/>
          <a:lstStyle>
            <a:lvl1pPr>
              <a:defRPr/>
            </a:lvl1pPr>
          </a:lstStyle>
          <a:p>
            <a:pPr lvl="0"/>
            <a:fld id="{E9E0E603-3FB6-43E0-819E-6930002B785F}" type="slidenum">
              <a:t>‹#›</a:t>
            </a:fld>
            <a:endParaRPr lang="fr-FR"/>
          </a:p>
        </p:txBody>
      </p:sp>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11" name="Titre 1">
            <a:extLst>
              <a:ext uri="{FF2B5EF4-FFF2-40B4-BE49-F238E27FC236}">
                <a16:creationId xmlns:a16="http://schemas.microsoft.com/office/drawing/2014/main" id="{D4EC2AAC-731F-20E0-5258-99866BD8EC4B}"/>
              </a:ext>
            </a:extLst>
          </p:cNvPr>
          <p:cNvSpPr>
            <a:spLocks noGrp="1"/>
          </p:cNvSpPr>
          <p:nvPr>
            <p:ph type="title" hasCustomPrompt="1"/>
          </p:nvPr>
        </p:nvSpPr>
        <p:spPr>
          <a:xfrm>
            <a:off x="630314" y="334647"/>
            <a:ext cx="7376106" cy="866776"/>
          </a:xfrm>
          <a:solidFill>
            <a:schemeClr val="accent2"/>
          </a:solidFill>
        </p:spPr>
        <p:txBody>
          <a:bodyPr>
            <a:normAutofit/>
          </a:bodyPr>
          <a:lstStyle>
            <a:lvl1pPr>
              <a:defRPr sz="3600"/>
            </a:lvl1pPr>
          </a:lstStyle>
          <a:p>
            <a:r>
              <a:rPr lang="fr-FR" err="1"/>
              <a:t>Add</a:t>
            </a:r>
            <a:r>
              <a:rPr lang="fr-FR"/>
              <a:t> </a:t>
            </a:r>
            <a:r>
              <a:rPr lang="fr-FR" err="1"/>
              <a:t>title</a:t>
            </a:r>
            <a:endParaRPr lang="fr-FR"/>
          </a:p>
        </p:txBody>
      </p:sp>
      <p:sp>
        <p:nvSpPr>
          <p:cNvPr id="13" name="Espace réservé du pied de page 3">
            <a:extLst>
              <a:ext uri="{FF2B5EF4-FFF2-40B4-BE49-F238E27FC236}">
                <a16:creationId xmlns:a16="http://schemas.microsoft.com/office/drawing/2014/main" id="{02239BA7-B4AC-1ABF-6CFB-3969F287CD55}"/>
              </a:ext>
            </a:extLst>
          </p:cNvPr>
          <p:cNvSpPr txBox="1">
            <a:spLocks/>
          </p:cNvSpPr>
          <p:nvPr userDrawn="1"/>
        </p:nvSpPr>
        <p:spPr>
          <a:xfrm>
            <a:off x="896019" y="6356351"/>
            <a:ext cx="8423471" cy="365129"/>
          </a:xfrm>
          <a:prstGeom prst="rect">
            <a:avLst/>
          </a:prstGeom>
          <a:noFill/>
          <a:ln>
            <a:noFill/>
          </a:ln>
        </p:spPr>
        <p:txBody>
          <a:bodyPr vert="horz" wrap="square" lIns="91440" tIns="45720" rIns="91440" bIns="45720" anchor="t" anchorCtr="0" compatLnSpc="1">
            <a:noAutofit/>
          </a:bodyPr>
          <a:lstStyle>
            <a:defPPr>
              <a:defRPr lang="fr-FR"/>
            </a:defPPr>
            <a:lvl1pPr marL="0" marR="0" lvl="0" indent="0" algn="l" defTabSz="914400" rtl="0" eaLnBrk="1" fontAlgn="auto" latinLnBrk="0" hangingPunct="1">
              <a:lnSpc>
                <a:spcPct val="100000"/>
              </a:lnSpc>
              <a:spcBef>
                <a:spcPts val="0"/>
              </a:spcBef>
              <a:spcAft>
                <a:spcPts val="0"/>
              </a:spcAft>
              <a:buNone/>
              <a:tabLst/>
              <a:defRPr lang="en-US" sz="900" b="0" i="0" u="none" strike="noStrike" kern="1200" cap="none" spc="0" baseline="0">
                <a:solidFill>
                  <a:srgbClr val="000000"/>
                </a:solidFill>
                <a:uFillTx/>
                <a:latin typeface="Arial" pitchFamily="34"/>
                <a:ea typeface="+mn-ea"/>
                <a:cs typeface="Arial" pitchFamily="34"/>
              </a:defRPr>
            </a:lvl1pPr>
            <a:lvl2pPr marL="0" marR="0" lvl="0" indent="0" algn="l" defTabSz="914400" rtl="0" eaLnBrk="1" fontAlgn="auto" latinLnBrk="0" hangingPunct="1">
              <a:lnSpc>
                <a:spcPct val="100000"/>
              </a:lnSpc>
              <a:spcBef>
                <a:spcPts val="0"/>
              </a:spcBef>
              <a:spcAft>
                <a:spcPts val="0"/>
              </a:spcAft>
              <a:buNone/>
              <a:tabLst/>
              <a:defRPr lang="fr-FR" sz="900" b="0" i="0" u="none" strike="noStrike" kern="1200" cap="none" spc="0" baseline="0">
                <a:solidFill>
                  <a:srgbClr val="000000"/>
                </a:solidFill>
                <a:uFillTx/>
                <a:latin typeface="Arial" pitchFamily="34"/>
                <a:ea typeface="+mn-ea"/>
                <a:cs typeface="Arial" pitchFamily="34"/>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This project has received funding from the European Union's Horizon 2020 research and innovation programme under grant agreement no. 101094529</a:t>
            </a:r>
          </a:p>
          <a:p>
            <a:endParaRPr lang="en-US"/>
          </a:p>
        </p:txBody>
      </p:sp>
      <p:sp>
        <p:nvSpPr>
          <p:cNvPr id="14" name="Espace réservé du contenu 5">
            <a:extLst>
              <a:ext uri="{FF2B5EF4-FFF2-40B4-BE49-F238E27FC236}">
                <a16:creationId xmlns:a16="http://schemas.microsoft.com/office/drawing/2014/main" id="{8559DAD4-DC58-2019-295D-F51271E11E30}"/>
              </a:ext>
            </a:extLst>
          </p:cNvPr>
          <p:cNvSpPr>
            <a:spLocks noGrp="1"/>
          </p:cNvSpPr>
          <p:nvPr>
            <p:ph sz="quarter" idx="12" hasCustomPrompt="1"/>
          </p:nvPr>
        </p:nvSpPr>
        <p:spPr>
          <a:xfrm>
            <a:off x="630314" y="1911350"/>
            <a:ext cx="10046921" cy="4203700"/>
          </a:xfrm>
        </p:spPr>
        <p:txBody>
          <a:bodyPr/>
          <a:lstStyle>
            <a:lvl1pPr>
              <a:defRPr>
                <a:solidFill>
                  <a:srgbClr val="5B2D81"/>
                </a:solidFill>
              </a:defRPr>
            </a:lvl1pPr>
            <a:lvl2pPr>
              <a:defRPr>
                <a:solidFill>
                  <a:schemeClr val="accent2"/>
                </a:solidFill>
              </a:defRPr>
            </a:lvl2pPr>
            <a:lvl3pPr>
              <a:defRPr/>
            </a:lvl3pPr>
            <a:lvl4pPr marL="1657350" indent="-285750">
              <a:buFont typeface="Arial" panose="020B0604020202020204" pitchFamily="34" charset="0"/>
              <a:buChar char="•"/>
              <a:defRPr/>
            </a:lvl4pPr>
          </a:lstStyle>
          <a:p>
            <a:pPr lvl="0"/>
            <a:r>
              <a:rPr lang="fr-FR" err="1"/>
              <a:t>Heading</a:t>
            </a:r>
            <a:r>
              <a:rPr lang="fr-FR"/>
              <a:t> 1</a:t>
            </a:r>
          </a:p>
          <a:p>
            <a:pPr lvl="1"/>
            <a:r>
              <a:rPr lang="fr-FR" err="1"/>
              <a:t>Heading</a:t>
            </a:r>
            <a:r>
              <a:rPr lang="fr-FR"/>
              <a:t> 2</a:t>
            </a:r>
          </a:p>
          <a:p>
            <a:pPr lvl="2"/>
            <a:r>
              <a:rPr lang="fr-FR" err="1"/>
              <a:t>Heading</a:t>
            </a:r>
            <a:r>
              <a:rPr lang="fr-FR"/>
              <a:t> 3</a:t>
            </a:r>
          </a:p>
          <a:p>
            <a:pPr lvl="3"/>
            <a:r>
              <a:rPr lang="fr-FR"/>
              <a:t>Bullet point 1</a:t>
            </a:r>
          </a:p>
          <a:p>
            <a:pPr lvl="3"/>
            <a:r>
              <a:rPr lang="fr-FR"/>
              <a:t>Bullet point 2</a:t>
            </a:r>
          </a:p>
        </p:txBody>
      </p:sp>
      <p:pic>
        <p:nvPicPr>
          <p:cNvPr id="17" name="Picture 7">
            <a:extLst>
              <a:ext uri="{FF2B5EF4-FFF2-40B4-BE49-F238E27FC236}">
                <a16:creationId xmlns:a16="http://schemas.microsoft.com/office/drawing/2014/main" id="{D1D7F6DE-A95F-31D6-ED91-15558FF37FD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470972" y="247642"/>
            <a:ext cx="2412525" cy="990615"/>
          </a:xfrm>
          <a:prstGeom prst="rect">
            <a:avLst/>
          </a:prstGeom>
          <a:noFill/>
          <a:ln cap="flat">
            <a:noFill/>
          </a:ln>
        </p:spPr>
      </p:pic>
    </p:spTree>
    <p:extLst>
      <p:ext uri="{BB962C8B-B14F-4D97-AF65-F5344CB8AC3E}">
        <p14:creationId xmlns:p14="http://schemas.microsoft.com/office/powerpoint/2010/main" val="3543944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 background- title and content 2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CB36816-CE1B-C1A0-C568-C2BE77020973}"/>
              </a:ext>
            </a:extLst>
          </p:cNvPr>
          <p:cNvSpPr>
            <a:spLocks noGrp="1"/>
          </p:cNvSpPr>
          <p:nvPr>
            <p:ph type="sldNum" sz="quarter" idx="10"/>
          </p:nvPr>
        </p:nvSpPr>
        <p:spPr/>
        <p:txBody>
          <a:bodyPr/>
          <a:lstStyle/>
          <a:p>
            <a:pPr lvl="0"/>
            <a:fld id="{904B48A0-BF4F-44C9-8D34-6EB1F8521F0C}" type="slidenum">
              <a:rPr lang="fr-FR" smtClean="0"/>
              <a:t>‹#›</a:t>
            </a:fld>
            <a:endParaRPr lang="fr-FR"/>
          </a:p>
        </p:txBody>
      </p:sp>
      <p:sp>
        <p:nvSpPr>
          <p:cNvPr id="4" name="Espace réservé du pied de page 3">
            <a:extLst>
              <a:ext uri="{FF2B5EF4-FFF2-40B4-BE49-F238E27FC236}">
                <a16:creationId xmlns:a16="http://schemas.microsoft.com/office/drawing/2014/main" id="{AFC07F31-94BF-AD5C-4530-8E16D2EA5EB3}"/>
              </a:ext>
            </a:extLst>
          </p:cNvPr>
          <p:cNvSpPr>
            <a:spLocks noGrp="1"/>
          </p:cNvSpPr>
          <p:nvPr>
            <p:ph type="ftr" sz="quarter" idx="11"/>
          </p:nvPr>
        </p:nvSpPr>
        <p:spPr>
          <a:xfrm>
            <a:off x="896019" y="6356351"/>
            <a:ext cx="8407779" cy="365129"/>
          </a:xfrm>
        </p:spPr>
        <p:txBody>
          <a:bodyPr/>
          <a:lstStyle/>
          <a:p>
            <a:pPr lvl="0"/>
            <a:r>
              <a:rPr lang="en-US"/>
              <a:t>This project has received funding from the European Union's Horizon 2020 research and innovation </a:t>
            </a:r>
            <a:r>
              <a:rPr lang="en-US" noProof="0"/>
              <a:t>programme</a:t>
            </a:r>
            <a:r>
              <a:rPr lang="en-US"/>
              <a:t> under grant agreement no. 101094529</a:t>
            </a:r>
            <a:endParaRPr lang="en-GB"/>
          </a:p>
          <a:p>
            <a:pPr lvl="0"/>
            <a:endParaRPr lang="fr-FR"/>
          </a:p>
        </p:txBody>
      </p:sp>
      <p:sp>
        <p:nvSpPr>
          <p:cNvPr id="6" name="Espace réservé du contenu 5">
            <a:extLst>
              <a:ext uri="{FF2B5EF4-FFF2-40B4-BE49-F238E27FC236}">
                <a16:creationId xmlns:a16="http://schemas.microsoft.com/office/drawing/2014/main" id="{45DA803B-EFD1-C0E7-37F8-CD9227CCF6F0}"/>
              </a:ext>
            </a:extLst>
          </p:cNvPr>
          <p:cNvSpPr>
            <a:spLocks noGrp="1"/>
          </p:cNvSpPr>
          <p:nvPr>
            <p:ph sz="quarter" idx="12" hasCustomPrompt="1"/>
          </p:nvPr>
        </p:nvSpPr>
        <p:spPr>
          <a:xfrm>
            <a:off x="612560" y="1911350"/>
            <a:ext cx="10064676" cy="4203700"/>
          </a:xfrm>
        </p:spPr>
        <p:txBody>
          <a:bodyPr/>
          <a:lstStyle>
            <a:lvl1pPr>
              <a:spcAft>
                <a:spcPts val="600"/>
              </a:spcAft>
              <a:defRPr b="1">
                <a:solidFill>
                  <a:srgbClr val="5B2D81"/>
                </a:solidFill>
              </a:defRPr>
            </a:lvl1pPr>
            <a:lvl2pPr>
              <a:spcAft>
                <a:spcPts val="600"/>
              </a:spcAft>
              <a:defRPr b="1">
                <a:solidFill>
                  <a:schemeClr val="accent2"/>
                </a:solidFill>
              </a:defRPr>
            </a:lvl2pPr>
            <a:lvl3pPr>
              <a:spcAft>
                <a:spcPts val="600"/>
              </a:spcAft>
              <a:defRPr b="1">
                <a:solidFill>
                  <a:srgbClr val="7F89BE"/>
                </a:solidFill>
              </a:defRPr>
            </a:lvl3pPr>
            <a:lvl4pPr marL="896938" indent="-285750">
              <a:buFont typeface="Arial" panose="020B0604020202020204" pitchFamily="34" charset="0"/>
              <a:buChar char="•"/>
              <a:defRPr/>
            </a:lvl4pPr>
            <a:lvl5pPr marL="1612900" indent="-228600">
              <a:defRPr/>
            </a:lvl5pPr>
          </a:lstStyle>
          <a:p>
            <a:pPr lvl="0"/>
            <a:r>
              <a:rPr lang="fr-FR" err="1"/>
              <a:t>Heading</a:t>
            </a:r>
            <a:r>
              <a:rPr lang="fr-FR"/>
              <a:t> 1</a:t>
            </a:r>
          </a:p>
          <a:p>
            <a:pPr lvl="3"/>
            <a:r>
              <a:rPr lang="fr-FR"/>
              <a:t>Bullet point 1</a:t>
            </a:r>
          </a:p>
          <a:p>
            <a:pPr lvl="3"/>
            <a:r>
              <a:rPr lang="fr-FR"/>
              <a:t>Bullet point 2</a:t>
            </a:r>
          </a:p>
          <a:p>
            <a:pPr lvl="1"/>
            <a:r>
              <a:rPr lang="fr-FR" err="1"/>
              <a:t>Heading</a:t>
            </a:r>
            <a:r>
              <a:rPr lang="fr-FR"/>
              <a:t> 2</a:t>
            </a:r>
          </a:p>
          <a:p>
            <a:pPr lvl="2"/>
            <a:r>
              <a:rPr lang="fr-FR" err="1"/>
              <a:t>Heading</a:t>
            </a:r>
            <a:r>
              <a:rPr lang="fr-FR"/>
              <a:t> 3</a:t>
            </a:r>
          </a:p>
          <a:p>
            <a:pPr lvl="4"/>
            <a:r>
              <a:rPr lang="fr-FR"/>
              <a:t>Bullet point 1</a:t>
            </a:r>
          </a:p>
          <a:p>
            <a:pPr lvl="4"/>
            <a:r>
              <a:rPr lang="fr-FR"/>
              <a:t>Bullet point 2</a:t>
            </a:r>
          </a:p>
        </p:txBody>
      </p:sp>
      <p:sp>
        <p:nvSpPr>
          <p:cNvPr id="8" name="Titre 1">
            <a:extLst>
              <a:ext uri="{FF2B5EF4-FFF2-40B4-BE49-F238E27FC236}">
                <a16:creationId xmlns:a16="http://schemas.microsoft.com/office/drawing/2014/main" id="{5AF5BE53-4AA4-0C12-C24C-AAE9F29AD04F}"/>
              </a:ext>
            </a:extLst>
          </p:cNvPr>
          <p:cNvSpPr>
            <a:spLocks noGrp="1"/>
          </p:cNvSpPr>
          <p:nvPr>
            <p:ph type="title" hasCustomPrompt="1"/>
          </p:nvPr>
        </p:nvSpPr>
        <p:spPr>
          <a:xfrm>
            <a:off x="612560" y="306826"/>
            <a:ext cx="7287595" cy="872248"/>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27704596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background- title and content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0A3F5C-C2AF-3515-9D5F-88E7D005897C}"/>
              </a:ext>
            </a:extLst>
          </p:cNvPr>
          <p:cNvSpPr/>
          <p:nvPr userDrawn="1"/>
        </p:nvSpPr>
        <p:spPr>
          <a:xfrm>
            <a:off x="0" y="0"/>
            <a:ext cx="12192000" cy="1571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4">
            <a:extLst>
              <a:ext uri="{FF2B5EF4-FFF2-40B4-BE49-F238E27FC236}">
                <a16:creationId xmlns:a16="http://schemas.microsoft.com/office/drawing/2014/main" id="{1C363379-28FD-7DD0-80A1-F4844668E845}"/>
              </a:ext>
            </a:extLst>
          </p:cNvPr>
          <p:cNvSpPr txBox="1">
            <a:spLocks noGrp="1"/>
          </p:cNvSpPr>
          <p:nvPr>
            <p:ph type="sldNum" sz="quarter" idx="8"/>
          </p:nvPr>
        </p:nvSpPr>
        <p:spPr>
          <a:xfrm>
            <a:off x="10677235" y="6356351"/>
            <a:ext cx="631990" cy="365129"/>
          </a:xfrm>
        </p:spPr>
        <p:txBody>
          <a:bodyPr/>
          <a:lstStyle>
            <a:lvl1pPr>
              <a:defRPr/>
            </a:lvl1pPr>
          </a:lstStyle>
          <a:p>
            <a:pPr lvl="0"/>
            <a:fld id="{E9E0E603-3FB6-43E0-819E-6930002B785F}" type="slidenum">
              <a:t>‹#›</a:t>
            </a:fld>
            <a:endParaRPr lang="fr-FR"/>
          </a:p>
        </p:txBody>
      </p:sp>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a:xfrm>
            <a:off x="896021" y="6356350"/>
            <a:ext cx="8423471" cy="365129"/>
          </a:xfrm>
        </p:spPr>
        <p:txBody>
          <a:bodyPr/>
          <a:lstStyle>
            <a:lvl1pPr>
              <a:defRPr/>
            </a:lvl1pPr>
            <a:lvl2pPr>
              <a:defRPr/>
            </a:lvl2pPr>
          </a:lstStyle>
          <a:p>
            <a:pPr lvl="0"/>
            <a:r>
              <a:rPr lang="en-US"/>
              <a:t>Funded by the European Union.  </a:t>
            </a:r>
            <a:endParaRPr lang="fr-FR"/>
          </a:p>
        </p:txBody>
      </p:sp>
      <p:sp>
        <p:nvSpPr>
          <p:cNvPr id="11" name="Titre 1">
            <a:extLst>
              <a:ext uri="{FF2B5EF4-FFF2-40B4-BE49-F238E27FC236}">
                <a16:creationId xmlns:a16="http://schemas.microsoft.com/office/drawing/2014/main" id="{D4EC2AAC-731F-20E0-5258-99866BD8EC4B}"/>
              </a:ext>
            </a:extLst>
          </p:cNvPr>
          <p:cNvSpPr>
            <a:spLocks noGrp="1"/>
          </p:cNvSpPr>
          <p:nvPr>
            <p:ph type="title" hasCustomPrompt="1"/>
          </p:nvPr>
        </p:nvSpPr>
        <p:spPr>
          <a:xfrm>
            <a:off x="630314" y="334647"/>
            <a:ext cx="7376106" cy="866776"/>
          </a:xfrm>
          <a:solidFill>
            <a:schemeClr val="accent2"/>
          </a:solidFill>
        </p:spPr>
        <p:txBody>
          <a:bodyPr>
            <a:normAutofit/>
          </a:bodyPr>
          <a:lstStyle>
            <a:lvl1pPr>
              <a:defRPr sz="3600"/>
            </a:lvl1pPr>
          </a:lstStyle>
          <a:p>
            <a:r>
              <a:rPr lang="fr-FR" err="1"/>
              <a:t>Add</a:t>
            </a:r>
            <a:r>
              <a:rPr lang="fr-FR"/>
              <a:t> </a:t>
            </a:r>
            <a:r>
              <a:rPr lang="fr-FR" err="1"/>
              <a:t>title</a:t>
            </a:r>
            <a:endParaRPr lang="fr-FR"/>
          </a:p>
        </p:txBody>
      </p:sp>
      <p:sp>
        <p:nvSpPr>
          <p:cNvPr id="14" name="Espace réservé du contenu 5">
            <a:extLst>
              <a:ext uri="{FF2B5EF4-FFF2-40B4-BE49-F238E27FC236}">
                <a16:creationId xmlns:a16="http://schemas.microsoft.com/office/drawing/2014/main" id="{8559DAD4-DC58-2019-295D-F51271E11E30}"/>
              </a:ext>
            </a:extLst>
          </p:cNvPr>
          <p:cNvSpPr>
            <a:spLocks noGrp="1"/>
          </p:cNvSpPr>
          <p:nvPr>
            <p:ph sz="quarter" idx="12" hasCustomPrompt="1"/>
          </p:nvPr>
        </p:nvSpPr>
        <p:spPr>
          <a:xfrm>
            <a:off x="630314" y="1911350"/>
            <a:ext cx="10046921" cy="4203700"/>
          </a:xfrm>
        </p:spPr>
        <p:txBody>
          <a:bodyPr/>
          <a:lstStyle>
            <a:lvl1pPr>
              <a:defRPr>
                <a:solidFill>
                  <a:srgbClr val="5B2D81"/>
                </a:solidFill>
              </a:defRPr>
            </a:lvl1pPr>
            <a:lvl2pPr>
              <a:defRPr>
                <a:solidFill>
                  <a:schemeClr val="accent2"/>
                </a:solidFill>
              </a:defRPr>
            </a:lvl2pPr>
            <a:lvl3pPr>
              <a:defRPr/>
            </a:lvl3pPr>
            <a:lvl4pPr marL="1657350" indent="-285750">
              <a:buFont typeface="Arial" panose="020B0604020202020204" pitchFamily="34" charset="0"/>
              <a:buChar char="•"/>
              <a:defRPr/>
            </a:lvl4pPr>
          </a:lstStyle>
          <a:p>
            <a:pPr lvl="0"/>
            <a:r>
              <a:rPr lang="fr-FR" err="1"/>
              <a:t>Heading</a:t>
            </a:r>
            <a:r>
              <a:rPr lang="fr-FR"/>
              <a:t> 1</a:t>
            </a:r>
          </a:p>
          <a:p>
            <a:pPr lvl="1"/>
            <a:r>
              <a:rPr lang="fr-FR" err="1"/>
              <a:t>Heading</a:t>
            </a:r>
            <a:r>
              <a:rPr lang="fr-FR"/>
              <a:t> 2</a:t>
            </a:r>
          </a:p>
          <a:p>
            <a:pPr lvl="2"/>
            <a:r>
              <a:rPr lang="fr-FR" err="1"/>
              <a:t>Heading</a:t>
            </a:r>
            <a:r>
              <a:rPr lang="fr-FR"/>
              <a:t> 3</a:t>
            </a:r>
          </a:p>
          <a:p>
            <a:pPr lvl="3"/>
            <a:r>
              <a:rPr lang="fr-FR"/>
              <a:t>Bullet point 1</a:t>
            </a:r>
          </a:p>
          <a:p>
            <a:pPr lvl="3"/>
            <a:r>
              <a:rPr lang="fr-FR"/>
              <a:t>Bullet point 2</a:t>
            </a:r>
          </a:p>
        </p:txBody>
      </p:sp>
      <p:pic>
        <p:nvPicPr>
          <p:cNvPr id="17" name="Picture 7">
            <a:extLst>
              <a:ext uri="{FF2B5EF4-FFF2-40B4-BE49-F238E27FC236}">
                <a16:creationId xmlns:a16="http://schemas.microsoft.com/office/drawing/2014/main" id="{D1D7F6DE-A95F-31D6-ED91-15558FF37FD8}"/>
              </a:ext>
            </a:extLst>
          </p:cNvPr>
          <p:cNvPicPr>
            <a:picLocks noChangeAspect="1"/>
          </p:cNvPicPr>
          <p:nvPr userDrawn="1"/>
        </p:nvPicPr>
        <p:blipFill>
          <a:blip r:embed="rId3">
            <a:extLst>
              <a:ext uri="{28A0092B-C50C-407E-A947-70E740481C1C}">
                <a14:useLocalDpi xmlns:a14="http://schemas.microsoft.com/office/drawing/2010/main" val="0"/>
              </a:ext>
            </a:extLst>
          </a:blip>
          <a:srcRect t="29469" b="29469"/>
          <a:stretch/>
        </p:blipFill>
        <p:spPr>
          <a:xfrm>
            <a:off x="9470972" y="247642"/>
            <a:ext cx="2412525" cy="990615"/>
          </a:xfrm>
          <a:prstGeom prst="rect">
            <a:avLst/>
          </a:prstGeom>
          <a:noFill/>
          <a:ln cap="flat">
            <a:noFill/>
          </a:ln>
        </p:spPr>
      </p:pic>
    </p:spTree>
    <p:extLst>
      <p:ext uri="{BB962C8B-B14F-4D97-AF65-F5344CB8AC3E}">
        <p14:creationId xmlns:p14="http://schemas.microsoft.com/office/powerpoint/2010/main" val="3543944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background- text and image">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64CDE3F8-7F39-839B-347B-2ECA79A46C4F}"/>
              </a:ext>
            </a:extLst>
          </p:cNvPr>
          <p:cNvSpPr txBox="1">
            <a:spLocks noGrp="1"/>
          </p:cNvSpPr>
          <p:nvPr>
            <p:ph type="sldNum" sz="quarter" idx="8"/>
          </p:nvPr>
        </p:nvSpPr>
        <p:spPr/>
        <p:txBody>
          <a:bodyPr/>
          <a:lstStyle>
            <a:lvl1pPr>
              <a:defRPr/>
            </a:lvl1pPr>
          </a:lstStyle>
          <a:p>
            <a:pPr lvl="0"/>
            <a:fld id="{D0D516E0-7ACD-4B38-95FE-07992A4490E2}" type="slidenum">
              <a:t>‹#›</a:t>
            </a:fld>
            <a:endParaRPr lang="fr-FR"/>
          </a:p>
        </p:txBody>
      </p:sp>
      <p:sp>
        <p:nvSpPr>
          <p:cNvPr id="6" name="Espace réservé du texte 8">
            <a:extLst>
              <a:ext uri="{FF2B5EF4-FFF2-40B4-BE49-F238E27FC236}">
                <a16:creationId xmlns:a16="http://schemas.microsoft.com/office/drawing/2014/main" id="{AFF69EDF-F6DB-7F3C-E2F6-E6F4A8357E8B}"/>
              </a:ext>
            </a:extLst>
          </p:cNvPr>
          <p:cNvSpPr txBox="1">
            <a:spLocks noGrp="1"/>
          </p:cNvSpPr>
          <p:nvPr>
            <p:ph type="body" sz="quarter" idx="4294967295" hasCustomPrompt="1"/>
          </p:nvPr>
        </p:nvSpPr>
        <p:spPr>
          <a:xfrm>
            <a:off x="621436" y="1958196"/>
            <a:ext cx="3675355" cy="4185152"/>
          </a:xfrm>
          <a:prstGeom prst="rect">
            <a:avLst/>
          </a:prstGeom>
          <a:noFill/>
          <a:ln>
            <a:noFill/>
          </a:ln>
        </p:spPr>
        <p:txBody>
          <a:bodyPr vert="horz" wrap="square" lIns="91440" tIns="45720" rIns="91440" bIns="45720" anchor="t" anchorCtr="0" compatLnSpc="1">
            <a:noAutofit/>
          </a:bodyPr>
          <a:lstStyle>
            <a:lvl1pPr marL="1371600" marR="0" lvl="3" indent="0" fontAlgn="auto">
              <a:spcBef>
                <a:spcPts val="500"/>
              </a:spcBef>
              <a:spcAft>
                <a:spcPts val="0"/>
              </a:spcAft>
              <a:buNone/>
              <a:tabLst/>
              <a:defRPr lang="fr-FR" sz="1800" b="0" i="0" u="none" strike="noStrike" cap="none" spc="0" baseline="0">
                <a:solidFill>
                  <a:srgbClr val="000000"/>
                </a:solidFill>
                <a:uFillTx/>
                <a:latin typeface="Arial" pitchFamily="34"/>
                <a:cs typeface="Arial" pitchFamily="34"/>
              </a:defRPr>
            </a:lvl1pPr>
          </a:lstStyle>
          <a:p>
            <a:pPr lvl="0"/>
            <a:r>
              <a:rPr lang="fr-FR" err="1"/>
              <a:t>Add</a:t>
            </a:r>
            <a:r>
              <a:rPr lang="fr-FR"/>
              <a:t> </a:t>
            </a:r>
            <a:r>
              <a:rPr lang="fr-FR" err="1"/>
              <a:t>text</a:t>
            </a:r>
            <a:endParaRPr lang="fr-FR"/>
          </a:p>
        </p:txBody>
      </p:sp>
      <p:sp>
        <p:nvSpPr>
          <p:cNvPr id="7" name="Espace réservé pour une image  10">
            <a:extLst>
              <a:ext uri="{FF2B5EF4-FFF2-40B4-BE49-F238E27FC236}">
                <a16:creationId xmlns:a16="http://schemas.microsoft.com/office/drawing/2014/main" id="{EF4AF18F-8346-FF01-5AA5-3D5680E06D38}"/>
              </a:ext>
            </a:extLst>
          </p:cNvPr>
          <p:cNvSpPr txBox="1">
            <a:spLocks noGrp="1"/>
          </p:cNvSpPr>
          <p:nvPr>
            <p:ph type="pic" sz="quarter" idx="4294967295" hasCustomPrompt="1"/>
          </p:nvPr>
        </p:nvSpPr>
        <p:spPr>
          <a:xfrm>
            <a:off x="5193437" y="1958196"/>
            <a:ext cx="5483799" cy="418515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fr-FR" sz="1800" b="0" i="0" u="none" strike="noStrike" cap="none" spc="0" baseline="0">
                <a:solidFill>
                  <a:srgbClr val="000000"/>
                </a:solidFill>
                <a:uFillTx/>
                <a:latin typeface="Arial" panose="020B0604020202020204" pitchFamily="34" charset="0"/>
                <a:cs typeface="Arial" panose="020B0604020202020204" pitchFamily="34" charset="0"/>
              </a:defRPr>
            </a:lvl1pPr>
          </a:lstStyle>
          <a:p>
            <a:pPr lvl="0"/>
            <a:r>
              <a:rPr lang="en-US"/>
              <a:t>Add image</a:t>
            </a:r>
            <a:endParaRPr lang="fr-FR" err="1"/>
          </a:p>
        </p:txBody>
      </p:sp>
      <p:sp>
        <p:nvSpPr>
          <p:cNvPr id="8" name="Espace réservé du pied de page 4">
            <a:extLst>
              <a:ext uri="{FF2B5EF4-FFF2-40B4-BE49-F238E27FC236}">
                <a16:creationId xmlns:a16="http://schemas.microsoft.com/office/drawing/2014/main" id="{606E8712-3AF9-96E3-AD42-D1FE5F8EF111}"/>
              </a:ext>
            </a:extLst>
          </p:cNvPr>
          <p:cNvSpPr txBox="1">
            <a:spLocks noGrp="1"/>
          </p:cNvSpPr>
          <p:nvPr>
            <p:ph type="ftr" sz="quarter" idx="9"/>
          </p:nvPr>
        </p:nvSpPr>
        <p:spPr>
          <a:xfrm>
            <a:off x="896019" y="6356351"/>
            <a:ext cx="8398901" cy="365129"/>
          </a:xfrm>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4" name="Titre 1">
            <a:extLst>
              <a:ext uri="{FF2B5EF4-FFF2-40B4-BE49-F238E27FC236}">
                <a16:creationId xmlns:a16="http://schemas.microsoft.com/office/drawing/2014/main" id="{FE43B12E-44BB-B335-6ED7-76900988FD87}"/>
              </a:ext>
            </a:extLst>
          </p:cNvPr>
          <p:cNvSpPr>
            <a:spLocks noGrp="1"/>
          </p:cNvSpPr>
          <p:nvPr>
            <p:ph type="title" hasCustomPrompt="1"/>
          </p:nvPr>
        </p:nvSpPr>
        <p:spPr>
          <a:xfrm>
            <a:off x="621436" y="273956"/>
            <a:ext cx="7305883" cy="881392"/>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3252571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 background- two text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157DFE-076F-C613-DBE7-8A583053A5CF}"/>
              </a:ext>
            </a:extLst>
          </p:cNvPr>
          <p:cNvSpPr/>
          <p:nvPr userDrawn="1"/>
        </p:nvSpPr>
        <p:spPr>
          <a:xfrm>
            <a:off x="0" y="0"/>
            <a:ext cx="12192000" cy="1587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2">
            <a:extLst>
              <a:ext uri="{FF2B5EF4-FFF2-40B4-BE49-F238E27FC236}">
                <a16:creationId xmlns:a16="http://schemas.microsoft.com/office/drawing/2014/main" id="{DFC40283-10B5-9A31-673D-5810089A8EBC}"/>
              </a:ext>
            </a:extLst>
          </p:cNvPr>
          <p:cNvSpPr txBox="1">
            <a:spLocks noGrp="1"/>
          </p:cNvSpPr>
          <p:nvPr>
            <p:ph type="body" sz="quarter" idx="4294967295" hasCustomPrompt="1"/>
          </p:nvPr>
        </p:nvSpPr>
        <p:spPr>
          <a:xfrm>
            <a:off x="636102" y="1823021"/>
            <a:ext cx="4574253"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2400" b="1" i="0" u="none" strike="noStrike" cap="none" spc="0" baseline="0">
                <a:solidFill>
                  <a:schemeClr val="accent2"/>
                </a:solidFill>
                <a:uFillTx/>
                <a:latin typeface="Arial Nova" panose="020B0504020202020204" pitchFamily="34" charset="0"/>
              </a:defRPr>
            </a:lvl1pPr>
          </a:lstStyle>
          <a:p>
            <a:pPr lvl="0"/>
            <a:r>
              <a:rPr lang="fr-FR" err="1"/>
              <a:t>Heading</a:t>
            </a:r>
            <a:r>
              <a:rPr lang="fr-FR"/>
              <a:t> </a:t>
            </a:r>
          </a:p>
        </p:txBody>
      </p:sp>
      <p:sp>
        <p:nvSpPr>
          <p:cNvPr id="3" name="Espace réservé du pied de page 7">
            <a:extLst>
              <a:ext uri="{FF2B5EF4-FFF2-40B4-BE49-F238E27FC236}">
                <a16:creationId xmlns:a16="http://schemas.microsoft.com/office/drawing/2014/main" id="{77D55721-9271-924A-865A-BE2040323452}"/>
              </a:ext>
            </a:extLst>
          </p:cNvPr>
          <p:cNvSpPr txBox="1">
            <a:spLocks noGrp="1"/>
          </p:cNvSpPr>
          <p:nvPr>
            <p:ph type="ftr" sz="quarter" idx="9"/>
          </p:nvPr>
        </p:nvSpPr>
        <p:spPr>
          <a:xfrm>
            <a:off x="903761" y="6356351"/>
            <a:ext cx="8431458" cy="365129"/>
          </a:xfrm>
        </p:spPr>
        <p:txBody>
          <a:bodyPr/>
          <a:lstStyle>
            <a:lvl1pPr>
              <a:defRPr/>
            </a:lvl1pPr>
          </a:lstStyle>
          <a:p>
            <a:pPr lvl="0"/>
            <a:r>
              <a:rPr lang="en-US"/>
              <a:t>This project has received funding from the European Union's Horizon 2020 research and innovation programme under grant agreement no. 101094529 </a:t>
            </a:r>
            <a:endParaRPr lang="fr-FR"/>
          </a:p>
        </p:txBody>
      </p:sp>
      <p:sp>
        <p:nvSpPr>
          <p:cNvPr id="4" name="Espace réservé du numéro de diapositive 8">
            <a:extLst>
              <a:ext uri="{FF2B5EF4-FFF2-40B4-BE49-F238E27FC236}">
                <a16:creationId xmlns:a16="http://schemas.microsoft.com/office/drawing/2014/main" id="{1D337540-F653-5F7C-26D9-F8391D5A0C45}"/>
              </a:ext>
            </a:extLst>
          </p:cNvPr>
          <p:cNvSpPr txBox="1">
            <a:spLocks noGrp="1"/>
          </p:cNvSpPr>
          <p:nvPr>
            <p:ph type="sldNum" sz="quarter" idx="8"/>
          </p:nvPr>
        </p:nvSpPr>
        <p:spPr/>
        <p:txBody>
          <a:bodyPr/>
          <a:lstStyle>
            <a:lvl1pPr>
              <a:defRPr/>
            </a:lvl1pPr>
          </a:lstStyle>
          <a:p>
            <a:pPr lvl="0"/>
            <a:fld id="{F75ADCAF-4C7E-4A8C-96F7-3A94A56C39AE}" type="slidenum">
              <a:t>‹#›</a:t>
            </a:fld>
            <a:endParaRPr lang="fr-FR"/>
          </a:p>
        </p:txBody>
      </p:sp>
      <p:sp>
        <p:nvSpPr>
          <p:cNvPr id="7" name="Espace réservé du texte 2">
            <a:extLst>
              <a:ext uri="{FF2B5EF4-FFF2-40B4-BE49-F238E27FC236}">
                <a16:creationId xmlns:a16="http://schemas.microsoft.com/office/drawing/2014/main" id="{791D0975-2094-3380-D702-DDFFD94326A0}"/>
              </a:ext>
            </a:extLst>
          </p:cNvPr>
          <p:cNvSpPr txBox="1">
            <a:spLocks noGrp="1"/>
          </p:cNvSpPr>
          <p:nvPr>
            <p:ph type="body" sz="quarter" idx="4294967295" hasCustomPrompt="1"/>
          </p:nvPr>
        </p:nvSpPr>
        <p:spPr>
          <a:xfrm>
            <a:off x="6113757" y="1821636"/>
            <a:ext cx="4563479"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2400" b="1" i="0" u="none" strike="noStrike" kern="1200" cap="none" spc="0" baseline="0" dirty="0">
                <a:solidFill>
                  <a:schemeClr val="accent2"/>
                </a:solidFill>
                <a:uFillTx/>
                <a:latin typeface="Arial Nova" panose="020B05040202020202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Font typeface="Arial" panose="020B0604020202020204" pitchFamily="34" charset="0"/>
              <a:buNone/>
              <a:tabLst/>
            </a:pPr>
            <a:r>
              <a:rPr lang="fr-FR" err="1"/>
              <a:t>Heading</a:t>
            </a:r>
            <a:r>
              <a:rPr lang="fr-FR"/>
              <a:t> </a:t>
            </a:r>
          </a:p>
        </p:txBody>
      </p:sp>
      <p:sp>
        <p:nvSpPr>
          <p:cNvPr id="9" name="Espace réservé du texte 8">
            <a:extLst>
              <a:ext uri="{FF2B5EF4-FFF2-40B4-BE49-F238E27FC236}">
                <a16:creationId xmlns:a16="http://schemas.microsoft.com/office/drawing/2014/main" id="{EFD1794C-B918-C9FE-F3F6-83AF604CE071}"/>
              </a:ext>
            </a:extLst>
          </p:cNvPr>
          <p:cNvSpPr txBox="1">
            <a:spLocks noGrp="1"/>
          </p:cNvSpPr>
          <p:nvPr>
            <p:ph type="body" sz="quarter" idx="4294967295" hasCustomPrompt="1"/>
          </p:nvPr>
        </p:nvSpPr>
        <p:spPr>
          <a:xfrm>
            <a:off x="636102" y="2594116"/>
            <a:ext cx="4574253" cy="3549232"/>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sp>
        <p:nvSpPr>
          <p:cNvPr id="10" name="Espace réservé du texte 8">
            <a:extLst>
              <a:ext uri="{FF2B5EF4-FFF2-40B4-BE49-F238E27FC236}">
                <a16:creationId xmlns:a16="http://schemas.microsoft.com/office/drawing/2014/main" id="{AB33F99E-FC3E-6D26-585B-FB5936441656}"/>
              </a:ext>
            </a:extLst>
          </p:cNvPr>
          <p:cNvSpPr txBox="1">
            <a:spLocks noGrp="1"/>
          </p:cNvSpPr>
          <p:nvPr>
            <p:ph type="body" sz="quarter" idx="4294967295" hasCustomPrompt="1"/>
          </p:nvPr>
        </p:nvSpPr>
        <p:spPr>
          <a:xfrm>
            <a:off x="6096000" y="2594116"/>
            <a:ext cx="4563479" cy="3549232"/>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pic>
        <p:nvPicPr>
          <p:cNvPr id="13" name="Picture 7">
            <a:extLst>
              <a:ext uri="{FF2B5EF4-FFF2-40B4-BE49-F238E27FC236}">
                <a16:creationId xmlns:a16="http://schemas.microsoft.com/office/drawing/2014/main" id="{789D7EDE-DF07-5922-1D6C-72B11059561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453216" y="266802"/>
            <a:ext cx="2412525" cy="990615"/>
          </a:xfrm>
          <a:prstGeom prst="rect">
            <a:avLst/>
          </a:prstGeom>
          <a:noFill/>
          <a:ln cap="flat">
            <a:noFill/>
          </a:ln>
        </p:spPr>
      </p:pic>
      <p:sp>
        <p:nvSpPr>
          <p:cNvPr id="8" name="Titre 1">
            <a:extLst>
              <a:ext uri="{FF2B5EF4-FFF2-40B4-BE49-F238E27FC236}">
                <a16:creationId xmlns:a16="http://schemas.microsoft.com/office/drawing/2014/main" id="{662C9FA7-EDA5-FB02-0E42-FB7C5C99568E}"/>
              </a:ext>
            </a:extLst>
          </p:cNvPr>
          <p:cNvSpPr>
            <a:spLocks noGrp="1"/>
          </p:cNvSpPr>
          <p:nvPr>
            <p:ph type="title" hasCustomPrompt="1"/>
          </p:nvPr>
        </p:nvSpPr>
        <p:spPr>
          <a:xfrm>
            <a:off x="636102" y="378771"/>
            <a:ext cx="7287769" cy="829719"/>
          </a:xfrm>
          <a:solidFill>
            <a:schemeClr val="accent1"/>
          </a:solidFill>
        </p:spPr>
        <p:txBody>
          <a:bodyPr>
            <a:normAutofit/>
          </a:bodyPr>
          <a:lstStyle>
            <a:lvl1pPr>
              <a:defRPr sz="3600">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632810653"/>
      </p:ext>
    </p:extLst>
  </p:cSld>
  <p:clrMapOvr>
    <a:masterClrMapping/>
  </p:clrMapOvr>
  <p:extLst>
    <p:ext uri="{DCECCB84-F9BA-43D5-87BE-67443E8EF086}">
      <p15:sldGuideLst xmlns:p15="http://schemas.microsoft.com/office/powerpoint/2012/main">
        <p15:guide id="1" orient="horz" pos="2184"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background- three sections">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105717A8-C25B-F43E-0D21-190442EFD600}"/>
              </a:ext>
            </a:extLst>
          </p:cNvPr>
          <p:cNvSpPr txBox="1">
            <a:spLocks noGrp="1"/>
          </p:cNvSpPr>
          <p:nvPr>
            <p:ph type="sldNum" sz="quarter" idx="8"/>
          </p:nvPr>
        </p:nvSpPr>
        <p:spPr/>
        <p:txBody>
          <a:bodyPr/>
          <a:lstStyle>
            <a:lvl1pPr>
              <a:defRPr/>
            </a:lvl1pPr>
          </a:lstStyle>
          <a:p>
            <a:pPr lvl="0"/>
            <a:fld id="{1EE0C891-7AA5-416D-87D3-F8F640EFFF3B}" type="slidenum">
              <a:t>‹#›</a:t>
            </a:fld>
            <a:endParaRPr lang="fr-FR"/>
          </a:p>
        </p:txBody>
      </p:sp>
      <p:sp>
        <p:nvSpPr>
          <p:cNvPr id="5" name="Espace réservé du texte 22">
            <a:extLst>
              <a:ext uri="{FF2B5EF4-FFF2-40B4-BE49-F238E27FC236}">
                <a16:creationId xmlns:a16="http://schemas.microsoft.com/office/drawing/2014/main" id="{8B28896D-9CEF-ABCB-963E-8EAB0AAB4F3D}"/>
              </a:ext>
            </a:extLst>
          </p:cNvPr>
          <p:cNvSpPr txBox="1">
            <a:spLocks noGrp="1"/>
          </p:cNvSpPr>
          <p:nvPr>
            <p:ph type="body" sz="quarter" idx="4294967295" hasCustomPrompt="1"/>
          </p:nvPr>
        </p:nvSpPr>
        <p:spPr>
          <a:xfrm>
            <a:off x="620741" y="2879591"/>
            <a:ext cx="2764704"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6" name="Espace réservé du texte 22">
            <a:extLst>
              <a:ext uri="{FF2B5EF4-FFF2-40B4-BE49-F238E27FC236}">
                <a16:creationId xmlns:a16="http://schemas.microsoft.com/office/drawing/2014/main" id="{79014101-31BE-0AFA-0849-84F188A06567}"/>
              </a:ext>
            </a:extLst>
          </p:cNvPr>
          <p:cNvSpPr txBox="1">
            <a:spLocks noGrp="1"/>
          </p:cNvSpPr>
          <p:nvPr>
            <p:ph type="body" sz="quarter" idx="4294967295" hasCustomPrompt="1"/>
          </p:nvPr>
        </p:nvSpPr>
        <p:spPr>
          <a:xfrm>
            <a:off x="4361779" y="2886487"/>
            <a:ext cx="2634244" cy="56014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7" name="Espace réservé du texte 22">
            <a:extLst>
              <a:ext uri="{FF2B5EF4-FFF2-40B4-BE49-F238E27FC236}">
                <a16:creationId xmlns:a16="http://schemas.microsoft.com/office/drawing/2014/main" id="{2D688051-522E-8978-6A64-A813C76D73EE}"/>
              </a:ext>
            </a:extLst>
          </p:cNvPr>
          <p:cNvSpPr txBox="1">
            <a:spLocks noGrp="1"/>
          </p:cNvSpPr>
          <p:nvPr>
            <p:ph type="body" sz="quarter" idx="4294967295" hasCustomPrompt="1"/>
          </p:nvPr>
        </p:nvSpPr>
        <p:spPr>
          <a:xfrm>
            <a:off x="7978304" y="2878299"/>
            <a:ext cx="269349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8" name="Espace réservé du texte 22">
            <a:extLst>
              <a:ext uri="{FF2B5EF4-FFF2-40B4-BE49-F238E27FC236}">
                <a16:creationId xmlns:a16="http://schemas.microsoft.com/office/drawing/2014/main" id="{73F72EAF-6C03-4386-0EAA-4D115AD675D9}"/>
              </a:ext>
            </a:extLst>
          </p:cNvPr>
          <p:cNvSpPr txBox="1">
            <a:spLocks noGrp="1"/>
          </p:cNvSpPr>
          <p:nvPr>
            <p:ph type="body" sz="quarter" idx="4294967295" hasCustomPrompt="1"/>
          </p:nvPr>
        </p:nvSpPr>
        <p:spPr>
          <a:xfrm>
            <a:off x="625643" y="3655249"/>
            <a:ext cx="2759801"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9" name="Espace réservé du texte 22">
            <a:extLst>
              <a:ext uri="{FF2B5EF4-FFF2-40B4-BE49-F238E27FC236}">
                <a16:creationId xmlns:a16="http://schemas.microsoft.com/office/drawing/2014/main" id="{70360789-CA7E-EA63-EE33-3E2373E2704D}"/>
              </a:ext>
            </a:extLst>
          </p:cNvPr>
          <p:cNvSpPr txBox="1">
            <a:spLocks noGrp="1"/>
          </p:cNvSpPr>
          <p:nvPr>
            <p:ph type="body" sz="quarter" idx="4294967295" hasCustomPrompt="1"/>
          </p:nvPr>
        </p:nvSpPr>
        <p:spPr>
          <a:xfrm>
            <a:off x="4301973" y="3655249"/>
            <a:ext cx="2694050"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0" name="Espace réservé du texte 22">
            <a:extLst>
              <a:ext uri="{FF2B5EF4-FFF2-40B4-BE49-F238E27FC236}">
                <a16:creationId xmlns:a16="http://schemas.microsoft.com/office/drawing/2014/main" id="{F474C624-54FB-6C80-6016-BAC04202F7C0}"/>
              </a:ext>
            </a:extLst>
          </p:cNvPr>
          <p:cNvSpPr txBox="1">
            <a:spLocks noGrp="1"/>
          </p:cNvSpPr>
          <p:nvPr>
            <p:ph type="body" sz="quarter" idx="4294967295" hasCustomPrompt="1"/>
          </p:nvPr>
        </p:nvSpPr>
        <p:spPr>
          <a:xfrm>
            <a:off x="7978304" y="3655249"/>
            <a:ext cx="2694050"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1" name="Espace réservé du texte 36">
            <a:extLst>
              <a:ext uri="{FF2B5EF4-FFF2-40B4-BE49-F238E27FC236}">
                <a16:creationId xmlns:a16="http://schemas.microsoft.com/office/drawing/2014/main" id="{2C306BFA-9359-D8D5-67B7-58FA30C97F6A}"/>
              </a:ext>
            </a:extLst>
          </p:cNvPr>
          <p:cNvSpPr txBox="1">
            <a:spLocks noGrp="1"/>
          </p:cNvSpPr>
          <p:nvPr>
            <p:ph type="body" sz="quarter" idx="4294967295" hasCustomPrompt="1"/>
          </p:nvPr>
        </p:nvSpPr>
        <p:spPr>
          <a:xfrm>
            <a:off x="620741" y="1840318"/>
            <a:ext cx="2764703"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chemeClr val="accent2"/>
                </a:solidFill>
                <a:uFillTx/>
                <a:latin typeface="Arial Nova" panose="020B0504020202020204" pitchFamily="34" charset="0"/>
              </a:defRPr>
            </a:lvl1pPr>
          </a:lstStyle>
          <a:p>
            <a:pPr lvl="0"/>
            <a:r>
              <a:rPr lang="fr-FR"/>
              <a:t>01</a:t>
            </a:r>
          </a:p>
        </p:txBody>
      </p:sp>
      <p:sp>
        <p:nvSpPr>
          <p:cNvPr id="12" name="Espace réservé du texte 36">
            <a:extLst>
              <a:ext uri="{FF2B5EF4-FFF2-40B4-BE49-F238E27FC236}">
                <a16:creationId xmlns:a16="http://schemas.microsoft.com/office/drawing/2014/main" id="{51AE8B4E-A888-869C-B675-9DD414C2001E}"/>
              </a:ext>
            </a:extLst>
          </p:cNvPr>
          <p:cNvSpPr txBox="1">
            <a:spLocks noGrp="1"/>
          </p:cNvSpPr>
          <p:nvPr>
            <p:ph type="body" sz="quarter" idx="4294967295" hasCustomPrompt="1"/>
          </p:nvPr>
        </p:nvSpPr>
        <p:spPr>
          <a:xfrm>
            <a:off x="4359059" y="1841883"/>
            <a:ext cx="2636964"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fr-FR" sz="4800" b="1" i="0" u="none" strike="noStrike" kern="1200" cap="none" spc="0" baseline="0" dirty="0">
                <a:solidFill>
                  <a:schemeClr val="accent2"/>
                </a:solidFill>
                <a:uFillTx/>
                <a:latin typeface="Arial Nova" panose="020B05040202020202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Font typeface="Arial" panose="020B0604020202020204" pitchFamily="34" charset="0"/>
              <a:buNone/>
              <a:tabLst/>
            </a:pPr>
            <a:r>
              <a:rPr lang="fr-FR"/>
              <a:t>02</a:t>
            </a:r>
          </a:p>
        </p:txBody>
      </p:sp>
      <p:sp>
        <p:nvSpPr>
          <p:cNvPr id="13" name="Espace réservé du texte 36">
            <a:extLst>
              <a:ext uri="{FF2B5EF4-FFF2-40B4-BE49-F238E27FC236}">
                <a16:creationId xmlns:a16="http://schemas.microsoft.com/office/drawing/2014/main" id="{D3A14185-7C02-4451-95E2-11DF4A2DE189}"/>
              </a:ext>
            </a:extLst>
          </p:cNvPr>
          <p:cNvSpPr txBox="1">
            <a:spLocks noGrp="1"/>
          </p:cNvSpPr>
          <p:nvPr>
            <p:ph type="body" sz="quarter" idx="4294967295" hasCustomPrompt="1"/>
          </p:nvPr>
        </p:nvSpPr>
        <p:spPr>
          <a:xfrm>
            <a:off x="7977746" y="1840318"/>
            <a:ext cx="2694050"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chemeClr val="accent2"/>
                </a:solidFill>
                <a:uFillTx/>
                <a:latin typeface="Arial Nova" panose="020B0504020202020204" pitchFamily="34" charset="0"/>
              </a:defRPr>
            </a:lvl1pPr>
          </a:lstStyle>
          <a:p>
            <a:pPr lvl="0"/>
            <a:r>
              <a:rPr lang="fr-FR"/>
              <a:t>03</a:t>
            </a:r>
          </a:p>
        </p:txBody>
      </p:sp>
      <p:sp>
        <p:nvSpPr>
          <p:cNvPr id="14" name="Espace réservé du pied de page 4">
            <a:extLst>
              <a:ext uri="{FF2B5EF4-FFF2-40B4-BE49-F238E27FC236}">
                <a16:creationId xmlns:a16="http://schemas.microsoft.com/office/drawing/2014/main" id="{FE75BB33-5DE1-8F93-07BF-95AD595C406C}"/>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4" name="Titre 1">
            <a:extLst>
              <a:ext uri="{FF2B5EF4-FFF2-40B4-BE49-F238E27FC236}">
                <a16:creationId xmlns:a16="http://schemas.microsoft.com/office/drawing/2014/main" id="{678E443E-658D-747E-3A9C-F4D1C6A42E7F}"/>
              </a:ext>
            </a:extLst>
          </p:cNvPr>
          <p:cNvSpPr>
            <a:spLocks noGrp="1"/>
          </p:cNvSpPr>
          <p:nvPr>
            <p:ph type="title" hasCustomPrompt="1"/>
          </p:nvPr>
        </p:nvSpPr>
        <p:spPr>
          <a:xfrm>
            <a:off x="620741" y="337444"/>
            <a:ext cx="7270860" cy="765278"/>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5408442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background- steps">
    <p:spTree>
      <p:nvGrpSpPr>
        <p:cNvPr id="1" name=""/>
        <p:cNvGrpSpPr/>
        <p:nvPr/>
      </p:nvGrpSpPr>
      <p:grpSpPr>
        <a:xfrm>
          <a:off x="0" y="0"/>
          <a:ext cx="0" cy="0"/>
          <a:chOff x="0" y="0"/>
          <a:chExt cx="0" cy="0"/>
        </a:xfrm>
      </p:grpSpPr>
      <p:sp>
        <p:nvSpPr>
          <p:cNvPr id="2" name="Espace réservé du numéro de diapositive 4">
            <a:extLst>
              <a:ext uri="{FF2B5EF4-FFF2-40B4-BE49-F238E27FC236}">
                <a16:creationId xmlns:a16="http://schemas.microsoft.com/office/drawing/2014/main" id="{B3CC889C-1611-D75B-01D9-028429B398D0}"/>
              </a:ext>
            </a:extLst>
          </p:cNvPr>
          <p:cNvSpPr txBox="1">
            <a:spLocks noGrp="1"/>
          </p:cNvSpPr>
          <p:nvPr>
            <p:ph type="sldNum" sz="quarter" idx="8"/>
          </p:nvPr>
        </p:nvSpPr>
        <p:spPr/>
        <p:txBody>
          <a:bodyPr/>
          <a:lstStyle>
            <a:lvl1pPr>
              <a:defRPr/>
            </a:lvl1pPr>
          </a:lstStyle>
          <a:p>
            <a:pPr lvl="0"/>
            <a:fld id="{FD7F7CD8-E080-4BD0-A498-E68F35780D2F}" type="slidenum">
              <a:t>‹#›</a:t>
            </a:fld>
            <a:endParaRPr lang="fr-FR"/>
          </a:p>
        </p:txBody>
      </p:sp>
      <p:sp>
        <p:nvSpPr>
          <p:cNvPr id="3" name="Freeform 849">
            <a:extLst>
              <a:ext uri="{FF2B5EF4-FFF2-40B4-BE49-F238E27FC236}">
                <a16:creationId xmlns:a16="http://schemas.microsoft.com/office/drawing/2014/main" id="{BAA77BEA-C77A-9C76-9FF3-C0E078229BA0}"/>
              </a:ext>
            </a:extLst>
          </p:cNvPr>
          <p:cNvSpPr/>
          <p:nvPr/>
        </p:nvSpPr>
        <p:spPr>
          <a:xfrm>
            <a:off x="1220276" y="1845052"/>
            <a:ext cx="558798" cy="558798"/>
          </a:xfrm>
          <a:custGeom>
            <a:avLst/>
            <a:gdLst>
              <a:gd name="f0" fmla="val 10800000"/>
              <a:gd name="f1" fmla="val 5400000"/>
              <a:gd name="f2" fmla="val 180"/>
              <a:gd name="f3" fmla="val w"/>
              <a:gd name="f4" fmla="val h"/>
              <a:gd name="f5" fmla="val 0"/>
              <a:gd name="f6" fmla="val 164"/>
              <a:gd name="f7" fmla="val 162"/>
              <a:gd name="f8" fmla="val 112"/>
              <a:gd name="f9" fmla="val 82"/>
              <a:gd name="f10" fmla="val 92"/>
              <a:gd name="f11" fmla="val 91"/>
              <a:gd name="f12" fmla="val 78"/>
              <a:gd name="f13" fmla="val 88"/>
              <a:gd name="f14" fmla="val 75"/>
              <a:gd name="f15" fmla="val 85"/>
              <a:gd name="f16" fmla="val 74"/>
              <a:gd name="f17" fmla="val 46"/>
              <a:gd name="f18" fmla="val 45"/>
              <a:gd name="f19" fmla="val 83"/>
              <a:gd name="f20" fmla="val 44"/>
              <a:gd name="f21" fmla="val 80"/>
              <a:gd name="f22" fmla="val 79"/>
              <a:gd name="f23" fmla="val 76"/>
              <a:gd name="f24" fmla="val 71"/>
              <a:gd name="f25" fmla="val 96"/>
              <a:gd name="f26" fmla="val 87"/>
              <a:gd name="f27" fmla="val 114"/>
              <a:gd name="f28" fmla="val 115"/>
              <a:gd name="f29" fmla="val 86"/>
              <a:gd name="f30" fmla="val 90"/>
              <a:gd name="f31" fmla="val 140"/>
              <a:gd name="f32" fmla="val 29"/>
              <a:gd name="f33" fmla="val 151"/>
              <a:gd name="f34" fmla="val 40"/>
              <a:gd name="f35" fmla="val 152"/>
              <a:gd name="f36" fmla="val 41"/>
              <a:gd name="f37" fmla="val 153"/>
              <a:gd name="f38" fmla="val 154"/>
              <a:gd name="f39" fmla="val 155"/>
              <a:gd name="f40" fmla="val 31"/>
              <a:gd name="f41" fmla="val 17"/>
              <a:gd name="f42" fmla="val 9"/>
              <a:gd name="f43" fmla="val 146"/>
              <a:gd name="f44" fmla="val 132"/>
              <a:gd name="f45" fmla="val 123"/>
              <a:gd name="f46" fmla="val 10"/>
              <a:gd name="f47" fmla="val 11"/>
              <a:gd name="f48" fmla="val 12"/>
              <a:gd name="f49" fmla="val 136"/>
              <a:gd name="f50" fmla="val 25"/>
              <a:gd name="f51" fmla="val 131"/>
              <a:gd name="f52" fmla="val 30"/>
              <a:gd name="f53" fmla="val 118"/>
              <a:gd name="f54" fmla="val 18"/>
              <a:gd name="f55" fmla="val 101"/>
              <a:gd name="f56" fmla="val 63"/>
              <a:gd name="f57" fmla="val 32"/>
              <a:gd name="f58" fmla="val 28"/>
              <a:gd name="f59" fmla="val 24"/>
              <a:gd name="f60" fmla="val 33"/>
              <a:gd name="f61" fmla="val 15"/>
              <a:gd name="f62" fmla="val 47"/>
              <a:gd name="f63" fmla="val 7"/>
              <a:gd name="f64" fmla="val 65"/>
              <a:gd name="f65" fmla="val 22"/>
              <a:gd name="f66" fmla="val 149"/>
              <a:gd name="f67" fmla="val 36"/>
              <a:gd name="f68" fmla="val 157"/>
              <a:gd name="f69" fmla="val 35"/>
              <a:gd name="f70" fmla="val 158"/>
              <a:gd name="f71" fmla="val 160"/>
              <a:gd name="f72" fmla="val 161"/>
              <a:gd name="f73" fmla="val 37"/>
              <a:gd name="f74" fmla="val 38"/>
              <a:gd name="f75" fmla="val 39"/>
              <a:gd name="f76" fmla="val 49"/>
              <a:gd name="f77" fmla="val 59"/>
              <a:gd name="f78" fmla="val 70"/>
              <a:gd name="f79" fmla="val 159"/>
              <a:gd name="f80" fmla="val 93"/>
              <a:gd name="f81" fmla="val 105"/>
              <a:gd name="f82" fmla="val 124"/>
              <a:gd name="f83" fmla="val 125"/>
              <a:gd name="f84" fmla="val 126"/>
              <a:gd name="f85" fmla="val 127"/>
              <a:gd name="f86" fmla="val 128"/>
              <a:gd name="f87" fmla="val 129"/>
              <a:gd name="f88" fmla="val 119"/>
              <a:gd name="f89" fmla="val 141"/>
              <a:gd name="f90" fmla="val 156"/>
              <a:gd name="f91" fmla="val 148"/>
              <a:gd name="f92" fmla="val 135"/>
              <a:gd name="f93" fmla="val 34"/>
              <a:gd name="f94" fmla="val 6"/>
              <a:gd name="f95" fmla="val 145"/>
              <a:gd name="f96" fmla="val 13"/>
              <a:gd name="f97" fmla="val 16"/>
              <a:gd name="f98" fmla="val 120"/>
              <a:gd name="f99" fmla="val 53"/>
              <a:gd name="f100" fmla="val 113"/>
              <a:gd name="f101" fmla="val 104"/>
              <a:gd name="f102" fmla="val 60"/>
              <a:gd name="f103" fmla="val 50"/>
              <a:gd name="f104" fmla="val 27"/>
              <a:gd name="f105" fmla="val 19"/>
              <a:gd name="f106" fmla="val 107"/>
              <a:gd name="f107" fmla="val 116"/>
              <a:gd name="f108" fmla="val 117"/>
              <a:gd name="f109" fmla="val 134"/>
              <a:gd name="f110" fmla="val 137"/>
              <a:gd name="f111" fmla="val 142"/>
              <a:gd name="f112" fmla="val 111"/>
              <a:gd name="f113" fmla="val 130"/>
              <a:gd name="f114" fmla="val 109"/>
              <a:gd name="f115" fmla="val 108"/>
              <a:gd name="f116" fmla="val 106"/>
              <a:gd name="f117" fmla="val 133"/>
              <a:gd name="f118" fmla="val 143"/>
              <a:gd name="f119" fmla="val 138"/>
              <a:gd name="f120" fmla="val 62"/>
              <a:gd name="f121" fmla="val 55"/>
              <a:gd name="f122" fmla="val 57"/>
              <a:gd name="f123" fmla="val 56"/>
              <a:gd name="f124" fmla="val 54"/>
              <a:gd name="f125" fmla="val 52"/>
              <a:gd name="f126" fmla="val 51"/>
              <a:gd name="f127" fmla="val 110"/>
              <a:gd name="f128" fmla="val 66"/>
              <a:gd name="f129" fmla="val 58"/>
              <a:gd name="f130" fmla="val 139"/>
              <a:gd name="f131" fmla="+- 0 0 -90"/>
              <a:gd name="f132" fmla="*/ f3 1 164"/>
              <a:gd name="f133" fmla="*/ f4 1 162"/>
              <a:gd name="f134" fmla="val f5"/>
              <a:gd name="f135" fmla="val f6"/>
              <a:gd name="f136" fmla="val f7"/>
              <a:gd name="f137" fmla="*/ f131 f0 1"/>
              <a:gd name="f138" fmla="+- f136 0 f134"/>
              <a:gd name="f139" fmla="+- f135 0 f134"/>
              <a:gd name="f140" fmla="*/ f137 1 f2"/>
              <a:gd name="f141" fmla="*/ f139 1 164"/>
              <a:gd name="f142" fmla="*/ f138 1 162"/>
              <a:gd name="f143" fmla="*/ 85 f139 1"/>
              <a:gd name="f144" fmla="*/ 74 f138 1"/>
              <a:gd name="f145" fmla="*/ 79 f139 1"/>
              <a:gd name="f146" fmla="*/ 46 f138 1"/>
              <a:gd name="f147" fmla="*/ 82 f139 1"/>
              <a:gd name="f148" fmla="*/ 96 f138 1"/>
              <a:gd name="f149" fmla="*/ 115 f139 1"/>
              <a:gd name="f150" fmla="*/ 85 f138 1"/>
              <a:gd name="f151" fmla="*/ 76 f139 1"/>
              <a:gd name="f152" fmla="*/ 90 f138 1"/>
              <a:gd name="f153" fmla="*/ 153 f139 1"/>
              <a:gd name="f154" fmla="*/ 41 f138 1"/>
              <a:gd name="f155" fmla="*/ 123 f139 1"/>
              <a:gd name="f156" fmla="*/ 9 f138 1"/>
              <a:gd name="f157" fmla="*/ 136 f139 1"/>
              <a:gd name="f158" fmla="*/ 25 f138 1"/>
              <a:gd name="f159" fmla="*/ 32 f139 1"/>
              <a:gd name="f160" fmla="*/ 30 f138 1"/>
              <a:gd name="f161" fmla="*/ 41 f139 1"/>
              <a:gd name="f162" fmla="*/ 10 f138 1"/>
              <a:gd name="f163" fmla="*/ 9 f139 1"/>
              <a:gd name="f164" fmla="*/ 40 f138 1"/>
              <a:gd name="f165" fmla="*/ 24 f139 1"/>
              <a:gd name="f166" fmla="*/ 29 f138 1"/>
              <a:gd name="f167" fmla="*/ 44 f139 1"/>
              <a:gd name="f168" fmla="*/ 149 f138 1"/>
              <a:gd name="f169" fmla="*/ 38 f139 1"/>
              <a:gd name="f170" fmla="*/ 162 f138 1"/>
              <a:gd name="f171" fmla="*/ 159 f138 1"/>
              <a:gd name="f172" fmla="*/ 126 f139 1"/>
              <a:gd name="f173" fmla="*/ 119 f139 1"/>
              <a:gd name="f174" fmla="*/ 140 f139 1"/>
              <a:gd name="f175" fmla="*/ 129 f139 1"/>
              <a:gd name="f176" fmla="*/ 11 f138 1"/>
              <a:gd name="f177" fmla="*/ 12 f139 1"/>
              <a:gd name="f178" fmla="*/ 12 f138 1"/>
              <a:gd name="f179" fmla="*/ 154 f138 1"/>
              <a:gd name="f180" fmla="*/ 151 f139 1"/>
              <a:gd name="f181" fmla="*/ 114 f139 1"/>
              <a:gd name="f182" fmla="*/ 22 f138 1"/>
              <a:gd name="f183" fmla="*/ 50 f139 1"/>
              <a:gd name="f184" fmla="*/ 27 f139 1"/>
              <a:gd name="f185" fmla="*/ 53 f138 1"/>
              <a:gd name="f186" fmla="*/ 117 f138 1"/>
              <a:gd name="f187" fmla="*/ 140 f138 1"/>
              <a:gd name="f188" fmla="*/ 113 f139 1"/>
              <a:gd name="f189" fmla="*/ 145 f139 1"/>
              <a:gd name="f190" fmla="*/ 108 f139 1"/>
              <a:gd name="f191" fmla="*/ 130 f138 1"/>
              <a:gd name="f192" fmla="*/ 143 f138 1"/>
              <a:gd name="f193" fmla="*/ 57 f139 1"/>
              <a:gd name="f194" fmla="*/ 134 f138 1"/>
              <a:gd name="f195" fmla="*/ 51 f139 1"/>
              <a:gd name="f196" fmla="*/ 37 f139 1"/>
              <a:gd name="f197" fmla="*/ 111 f138 1"/>
              <a:gd name="f198" fmla="*/ 88 f138 1"/>
              <a:gd name="f199" fmla="*/ 82 f138 1"/>
              <a:gd name="f200" fmla="*/ 33 f139 1"/>
              <a:gd name="f201" fmla="*/ 60 f138 1"/>
              <a:gd name="f202" fmla="*/ 36 f139 1"/>
              <a:gd name="f203" fmla="*/ 55 f138 1"/>
              <a:gd name="f204" fmla="*/ 52 f139 1"/>
              <a:gd name="f205" fmla="*/ 39 f138 1"/>
              <a:gd name="f206" fmla="*/ 36 f138 1"/>
              <a:gd name="f207" fmla="*/ 27 f138 1"/>
              <a:gd name="f208" fmla="*/ 127 f139 1"/>
              <a:gd name="f209" fmla="*/ 59 f138 1"/>
              <a:gd name="f210" fmla="*/ 133 f139 1"/>
              <a:gd name="f211" fmla="*/ 134 f139 1"/>
              <a:gd name="f212" fmla="*/ 128 f139 1"/>
              <a:gd name="f213" fmla="*/ 115 f138 1"/>
              <a:gd name="f214" fmla="+- f140 0 f1"/>
              <a:gd name="f215" fmla="*/ f143 1 164"/>
              <a:gd name="f216" fmla="*/ f144 1 162"/>
              <a:gd name="f217" fmla="*/ f145 1 164"/>
              <a:gd name="f218" fmla="*/ f146 1 162"/>
              <a:gd name="f219" fmla="*/ f147 1 164"/>
              <a:gd name="f220" fmla="*/ f148 1 162"/>
              <a:gd name="f221" fmla="*/ f149 1 164"/>
              <a:gd name="f222" fmla="*/ f150 1 162"/>
              <a:gd name="f223" fmla="*/ f151 1 164"/>
              <a:gd name="f224" fmla="*/ f152 1 162"/>
              <a:gd name="f225" fmla="*/ f153 1 164"/>
              <a:gd name="f226" fmla="*/ f154 1 162"/>
              <a:gd name="f227" fmla="*/ f155 1 164"/>
              <a:gd name="f228" fmla="*/ f156 1 162"/>
              <a:gd name="f229" fmla="*/ f157 1 164"/>
              <a:gd name="f230" fmla="*/ f158 1 162"/>
              <a:gd name="f231" fmla="*/ f159 1 164"/>
              <a:gd name="f232" fmla="*/ f160 1 162"/>
              <a:gd name="f233" fmla="*/ f161 1 164"/>
              <a:gd name="f234" fmla="*/ f162 1 162"/>
              <a:gd name="f235" fmla="*/ f163 1 164"/>
              <a:gd name="f236" fmla="*/ f164 1 162"/>
              <a:gd name="f237" fmla="*/ f165 1 164"/>
              <a:gd name="f238" fmla="*/ f166 1 162"/>
              <a:gd name="f239" fmla="*/ f167 1 164"/>
              <a:gd name="f240" fmla="*/ f168 1 162"/>
              <a:gd name="f241" fmla="*/ f169 1 164"/>
              <a:gd name="f242" fmla="*/ f170 1 162"/>
              <a:gd name="f243" fmla="*/ f171 1 162"/>
              <a:gd name="f244" fmla="*/ f172 1 164"/>
              <a:gd name="f245" fmla="*/ f173 1 164"/>
              <a:gd name="f246" fmla="*/ f174 1 164"/>
              <a:gd name="f247" fmla="*/ f175 1 164"/>
              <a:gd name="f248" fmla="*/ f176 1 162"/>
              <a:gd name="f249" fmla="*/ f177 1 164"/>
              <a:gd name="f250" fmla="*/ f178 1 162"/>
              <a:gd name="f251" fmla="*/ f179 1 162"/>
              <a:gd name="f252" fmla="*/ f180 1 164"/>
              <a:gd name="f253" fmla="*/ f181 1 164"/>
              <a:gd name="f254" fmla="*/ f182 1 162"/>
              <a:gd name="f255" fmla="*/ f183 1 164"/>
              <a:gd name="f256" fmla="*/ f184 1 164"/>
              <a:gd name="f257" fmla="*/ f185 1 162"/>
              <a:gd name="f258" fmla="*/ f186 1 162"/>
              <a:gd name="f259" fmla="*/ f187 1 162"/>
              <a:gd name="f260" fmla="*/ f188 1 164"/>
              <a:gd name="f261" fmla="*/ f189 1 164"/>
              <a:gd name="f262" fmla="*/ f190 1 164"/>
              <a:gd name="f263" fmla="*/ f191 1 162"/>
              <a:gd name="f264" fmla="*/ f192 1 162"/>
              <a:gd name="f265" fmla="*/ f193 1 164"/>
              <a:gd name="f266" fmla="*/ f194 1 162"/>
              <a:gd name="f267" fmla="*/ f195 1 164"/>
              <a:gd name="f268" fmla="*/ f196 1 164"/>
              <a:gd name="f269" fmla="*/ f197 1 162"/>
              <a:gd name="f270" fmla="*/ f198 1 162"/>
              <a:gd name="f271" fmla="*/ f199 1 162"/>
              <a:gd name="f272" fmla="*/ f200 1 164"/>
              <a:gd name="f273" fmla="*/ f201 1 162"/>
              <a:gd name="f274" fmla="*/ f202 1 164"/>
              <a:gd name="f275" fmla="*/ f203 1 162"/>
              <a:gd name="f276" fmla="*/ f204 1 164"/>
              <a:gd name="f277" fmla="*/ f205 1 162"/>
              <a:gd name="f278" fmla="*/ f206 1 162"/>
              <a:gd name="f279" fmla="*/ f207 1 162"/>
              <a:gd name="f280" fmla="*/ f208 1 164"/>
              <a:gd name="f281" fmla="*/ f209 1 162"/>
              <a:gd name="f282" fmla="*/ f210 1 164"/>
              <a:gd name="f283" fmla="*/ f211 1 164"/>
              <a:gd name="f284" fmla="*/ f212 1 164"/>
              <a:gd name="f285" fmla="*/ f213 1 162"/>
              <a:gd name="f286" fmla="*/ 0 1 f141"/>
              <a:gd name="f287" fmla="*/ f135 1 f141"/>
              <a:gd name="f288" fmla="*/ 0 1 f142"/>
              <a:gd name="f289" fmla="*/ f136 1 f142"/>
              <a:gd name="f290" fmla="*/ f215 1 f141"/>
              <a:gd name="f291" fmla="*/ f216 1 f142"/>
              <a:gd name="f292" fmla="*/ f217 1 f141"/>
              <a:gd name="f293" fmla="*/ f218 1 f142"/>
              <a:gd name="f294" fmla="*/ f219 1 f141"/>
              <a:gd name="f295" fmla="*/ f220 1 f142"/>
              <a:gd name="f296" fmla="*/ f221 1 f141"/>
              <a:gd name="f297" fmla="*/ f222 1 f142"/>
              <a:gd name="f298" fmla="*/ f223 1 f141"/>
              <a:gd name="f299" fmla="*/ f224 1 f142"/>
              <a:gd name="f300" fmla="*/ f225 1 f141"/>
              <a:gd name="f301" fmla="*/ f226 1 f142"/>
              <a:gd name="f302" fmla="*/ f227 1 f141"/>
              <a:gd name="f303" fmla="*/ f228 1 f142"/>
              <a:gd name="f304" fmla="*/ f229 1 f141"/>
              <a:gd name="f305" fmla="*/ f230 1 f142"/>
              <a:gd name="f306" fmla="*/ f231 1 f141"/>
              <a:gd name="f307" fmla="*/ f232 1 f142"/>
              <a:gd name="f308" fmla="*/ f233 1 f141"/>
              <a:gd name="f309" fmla="*/ f234 1 f142"/>
              <a:gd name="f310" fmla="*/ f235 1 f141"/>
              <a:gd name="f311" fmla="*/ f236 1 f142"/>
              <a:gd name="f312" fmla="*/ f237 1 f141"/>
              <a:gd name="f313" fmla="*/ f238 1 f142"/>
              <a:gd name="f314" fmla="*/ f239 1 f141"/>
              <a:gd name="f315" fmla="*/ f240 1 f142"/>
              <a:gd name="f316" fmla="*/ f241 1 f141"/>
              <a:gd name="f317" fmla="*/ f242 1 f142"/>
              <a:gd name="f318" fmla="*/ f243 1 f142"/>
              <a:gd name="f319" fmla="*/ f244 1 f141"/>
              <a:gd name="f320" fmla="*/ f245 1 f141"/>
              <a:gd name="f321" fmla="*/ f246 1 f141"/>
              <a:gd name="f322" fmla="*/ f247 1 f141"/>
              <a:gd name="f323" fmla="*/ f248 1 f142"/>
              <a:gd name="f324" fmla="*/ f249 1 f141"/>
              <a:gd name="f325" fmla="*/ f250 1 f142"/>
              <a:gd name="f326" fmla="*/ f251 1 f142"/>
              <a:gd name="f327" fmla="*/ f252 1 f141"/>
              <a:gd name="f328" fmla="*/ f253 1 f141"/>
              <a:gd name="f329" fmla="*/ f254 1 f142"/>
              <a:gd name="f330" fmla="*/ f255 1 f141"/>
              <a:gd name="f331" fmla="*/ f256 1 f141"/>
              <a:gd name="f332" fmla="*/ f257 1 f142"/>
              <a:gd name="f333" fmla="*/ f258 1 f142"/>
              <a:gd name="f334" fmla="*/ f259 1 f142"/>
              <a:gd name="f335" fmla="*/ f260 1 f141"/>
              <a:gd name="f336" fmla="*/ f261 1 f141"/>
              <a:gd name="f337" fmla="*/ f262 1 f141"/>
              <a:gd name="f338" fmla="*/ f263 1 f142"/>
              <a:gd name="f339" fmla="*/ f264 1 f142"/>
              <a:gd name="f340" fmla="*/ f265 1 f141"/>
              <a:gd name="f341" fmla="*/ f266 1 f142"/>
              <a:gd name="f342" fmla="*/ f267 1 f141"/>
              <a:gd name="f343" fmla="*/ f268 1 f141"/>
              <a:gd name="f344" fmla="*/ f269 1 f142"/>
              <a:gd name="f345" fmla="*/ f270 1 f142"/>
              <a:gd name="f346" fmla="*/ f271 1 f142"/>
              <a:gd name="f347" fmla="*/ f272 1 f141"/>
              <a:gd name="f348" fmla="*/ f273 1 f142"/>
              <a:gd name="f349" fmla="*/ f274 1 f141"/>
              <a:gd name="f350" fmla="*/ f275 1 f142"/>
              <a:gd name="f351" fmla="*/ f276 1 f141"/>
              <a:gd name="f352" fmla="*/ f277 1 f142"/>
              <a:gd name="f353" fmla="*/ f278 1 f142"/>
              <a:gd name="f354" fmla="*/ f279 1 f142"/>
              <a:gd name="f355" fmla="*/ f280 1 f141"/>
              <a:gd name="f356" fmla="*/ f281 1 f142"/>
              <a:gd name="f357" fmla="*/ f282 1 f141"/>
              <a:gd name="f358" fmla="*/ f283 1 f141"/>
              <a:gd name="f359" fmla="*/ f284 1 f141"/>
              <a:gd name="f360" fmla="*/ f285 1 f142"/>
              <a:gd name="f361" fmla="*/ f286 f132 1"/>
              <a:gd name="f362" fmla="*/ f287 f132 1"/>
              <a:gd name="f363" fmla="*/ f289 f133 1"/>
              <a:gd name="f364" fmla="*/ f288 f133 1"/>
              <a:gd name="f365" fmla="*/ f290 f132 1"/>
              <a:gd name="f366" fmla="*/ f291 f133 1"/>
              <a:gd name="f367" fmla="*/ f292 f132 1"/>
              <a:gd name="f368" fmla="*/ f293 f133 1"/>
              <a:gd name="f369" fmla="*/ f294 f132 1"/>
              <a:gd name="f370" fmla="*/ f295 f133 1"/>
              <a:gd name="f371" fmla="*/ f296 f132 1"/>
              <a:gd name="f372" fmla="*/ f297 f133 1"/>
              <a:gd name="f373" fmla="*/ f298 f132 1"/>
              <a:gd name="f374" fmla="*/ f299 f133 1"/>
              <a:gd name="f375" fmla="*/ f300 f132 1"/>
              <a:gd name="f376" fmla="*/ f301 f133 1"/>
              <a:gd name="f377" fmla="*/ f302 f132 1"/>
              <a:gd name="f378" fmla="*/ f303 f133 1"/>
              <a:gd name="f379" fmla="*/ f304 f132 1"/>
              <a:gd name="f380" fmla="*/ f305 f133 1"/>
              <a:gd name="f381" fmla="*/ f306 f132 1"/>
              <a:gd name="f382" fmla="*/ f307 f133 1"/>
              <a:gd name="f383" fmla="*/ f308 f132 1"/>
              <a:gd name="f384" fmla="*/ f309 f133 1"/>
              <a:gd name="f385" fmla="*/ f310 f132 1"/>
              <a:gd name="f386" fmla="*/ f311 f133 1"/>
              <a:gd name="f387" fmla="*/ f312 f132 1"/>
              <a:gd name="f388" fmla="*/ f313 f133 1"/>
              <a:gd name="f389" fmla="*/ f314 f132 1"/>
              <a:gd name="f390" fmla="*/ f315 f133 1"/>
              <a:gd name="f391" fmla="*/ f316 f132 1"/>
              <a:gd name="f392" fmla="*/ f317 f133 1"/>
              <a:gd name="f393" fmla="*/ f318 f133 1"/>
              <a:gd name="f394" fmla="*/ f319 f132 1"/>
              <a:gd name="f395" fmla="*/ f320 f132 1"/>
              <a:gd name="f396" fmla="*/ f321 f132 1"/>
              <a:gd name="f397" fmla="*/ f322 f132 1"/>
              <a:gd name="f398" fmla="*/ f323 f133 1"/>
              <a:gd name="f399" fmla="*/ f324 f132 1"/>
              <a:gd name="f400" fmla="*/ f325 f133 1"/>
              <a:gd name="f401" fmla="*/ f326 f133 1"/>
              <a:gd name="f402" fmla="*/ f327 f132 1"/>
              <a:gd name="f403" fmla="*/ f328 f132 1"/>
              <a:gd name="f404" fmla="*/ f329 f133 1"/>
              <a:gd name="f405" fmla="*/ f330 f132 1"/>
              <a:gd name="f406" fmla="*/ f331 f132 1"/>
              <a:gd name="f407" fmla="*/ f332 f133 1"/>
              <a:gd name="f408" fmla="*/ f333 f133 1"/>
              <a:gd name="f409" fmla="*/ f334 f133 1"/>
              <a:gd name="f410" fmla="*/ f335 f132 1"/>
              <a:gd name="f411" fmla="*/ f336 f132 1"/>
              <a:gd name="f412" fmla="*/ f337 f132 1"/>
              <a:gd name="f413" fmla="*/ f338 f133 1"/>
              <a:gd name="f414" fmla="*/ f339 f133 1"/>
              <a:gd name="f415" fmla="*/ f340 f132 1"/>
              <a:gd name="f416" fmla="*/ f341 f133 1"/>
              <a:gd name="f417" fmla="*/ f342 f132 1"/>
              <a:gd name="f418" fmla="*/ f343 f132 1"/>
              <a:gd name="f419" fmla="*/ f344 f133 1"/>
              <a:gd name="f420" fmla="*/ f345 f133 1"/>
              <a:gd name="f421" fmla="*/ f346 f133 1"/>
              <a:gd name="f422" fmla="*/ f347 f132 1"/>
              <a:gd name="f423" fmla="*/ f348 f133 1"/>
              <a:gd name="f424" fmla="*/ f349 f132 1"/>
              <a:gd name="f425" fmla="*/ f350 f133 1"/>
              <a:gd name="f426" fmla="*/ f351 f132 1"/>
              <a:gd name="f427" fmla="*/ f352 f133 1"/>
              <a:gd name="f428" fmla="*/ f353 f133 1"/>
              <a:gd name="f429" fmla="*/ f354 f133 1"/>
              <a:gd name="f430" fmla="*/ f355 f132 1"/>
              <a:gd name="f431" fmla="*/ f356 f133 1"/>
              <a:gd name="f432" fmla="*/ f357 f132 1"/>
              <a:gd name="f433" fmla="*/ f358 f132 1"/>
              <a:gd name="f434" fmla="*/ f359 f132 1"/>
              <a:gd name="f435" fmla="*/ f360 f133 1"/>
            </a:gdLst>
            <a:ahLst/>
            <a:cxnLst>
              <a:cxn ang="3cd4">
                <a:pos x="hc" y="t"/>
              </a:cxn>
              <a:cxn ang="0">
                <a:pos x="r" y="vc"/>
              </a:cxn>
              <a:cxn ang="cd4">
                <a:pos x="hc" y="b"/>
              </a:cxn>
              <a:cxn ang="cd2">
                <a:pos x="l" y="vc"/>
              </a:cxn>
              <a:cxn ang="f214">
                <a:pos x="f365" y="f366"/>
              </a:cxn>
              <a:cxn ang="f214">
                <a:pos x="f367" y="f368"/>
              </a:cxn>
              <a:cxn ang="f214">
                <a:pos x="f369" y="f370"/>
              </a:cxn>
              <a:cxn ang="f214">
                <a:pos x="f371" y="f372"/>
              </a:cxn>
              <a:cxn ang="f214">
                <a:pos x="f373" y="f372"/>
              </a:cxn>
              <a:cxn ang="f214">
                <a:pos x="f369" y="f374"/>
              </a:cxn>
              <a:cxn ang="f214">
                <a:pos x="f375" y="f376"/>
              </a:cxn>
              <a:cxn ang="f214">
                <a:pos x="f377" y="f378"/>
              </a:cxn>
              <a:cxn ang="f214">
                <a:pos x="f379" y="f380"/>
              </a:cxn>
              <a:cxn ang="f214">
                <a:pos x="f381" y="f382"/>
              </a:cxn>
              <a:cxn ang="f214">
                <a:pos x="f383" y="f384"/>
              </a:cxn>
              <a:cxn ang="f214">
                <a:pos x="f385" y="f386"/>
              </a:cxn>
              <a:cxn ang="f214">
                <a:pos x="f387" y="f388"/>
              </a:cxn>
              <a:cxn ang="f214">
                <a:pos x="f389" y="f390"/>
              </a:cxn>
              <a:cxn ang="f214">
                <a:pos x="f391" y="f392"/>
              </a:cxn>
              <a:cxn ang="f214">
                <a:pos x="f369" y="f393"/>
              </a:cxn>
              <a:cxn ang="f214">
                <a:pos x="f394" y="f392"/>
              </a:cxn>
              <a:cxn ang="f214">
                <a:pos x="f395" y="f390"/>
              </a:cxn>
              <a:cxn ang="f214">
                <a:pos x="f396" y="f388"/>
              </a:cxn>
              <a:cxn ang="f214">
                <a:pos x="f397" y="f398"/>
              </a:cxn>
              <a:cxn ang="f214">
                <a:pos x="f399" y="f400"/>
              </a:cxn>
              <a:cxn ang="f214">
                <a:pos x="f369" y="f401"/>
              </a:cxn>
              <a:cxn ang="f214">
                <a:pos x="f402" y="f372"/>
              </a:cxn>
              <a:cxn ang="f214">
                <a:pos x="f403" y="f382"/>
              </a:cxn>
              <a:cxn ang="f214">
                <a:pos x="f369" y="f404"/>
              </a:cxn>
              <a:cxn ang="f214">
                <a:pos x="f405" y="f382"/>
              </a:cxn>
              <a:cxn ang="f214">
                <a:pos x="f406" y="f407"/>
              </a:cxn>
              <a:cxn ang="f214">
                <a:pos x="f406" y="f408"/>
              </a:cxn>
              <a:cxn ang="f214">
                <a:pos x="f405" y="f409"/>
              </a:cxn>
              <a:cxn ang="f214">
                <a:pos x="f410" y="f409"/>
              </a:cxn>
              <a:cxn ang="f214">
                <a:pos x="f379" y="f408"/>
              </a:cxn>
              <a:cxn ang="f214">
                <a:pos x="f411" y="f372"/>
              </a:cxn>
              <a:cxn ang="f214">
                <a:pos x="f379" y="f407"/>
              </a:cxn>
              <a:cxn ang="f214">
                <a:pos x="f412" y="f413"/>
              </a:cxn>
              <a:cxn ang="f214">
                <a:pos x="f365" y="f414"/>
              </a:cxn>
              <a:cxn ang="f214">
                <a:pos x="f367" y="f409"/>
              </a:cxn>
              <a:cxn ang="f214">
                <a:pos x="f415" y="f416"/>
              </a:cxn>
              <a:cxn ang="f214">
                <a:pos x="f417" y="f416"/>
              </a:cxn>
              <a:cxn ang="f214">
                <a:pos x="f418" y="f419"/>
              </a:cxn>
              <a:cxn ang="f214">
                <a:pos x="f387" y="f420"/>
              </a:cxn>
              <a:cxn ang="f214">
                <a:pos x="f406" y="f421"/>
              </a:cxn>
              <a:cxn ang="f214">
                <a:pos x="f422" y="f423"/>
              </a:cxn>
              <a:cxn ang="f214">
                <a:pos x="f424" y="f425"/>
              </a:cxn>
              <a:cxn ang="f214">
                <a:pos x="f426" y="f427"/>
              </a:cxn>
              <a:cxn ang="f214">
                <a:pos x="f415" y="f428"/>
              </a:cxn>
              <a:cxn ang="f214">
                <a:pos x="f367" y="f382"/>
              </a:cxn>
              <a:cxn ang="f214">
                <a:pos x="f365" y="f429"/>
              </a:cxn>
              <a:cxn ang="f214">
                <a:pos x="f412" y="f386"/>
              </a:cxn>
              <a:cxn ang="f214">
                <a:pos x="f410" y="f428"/>
              </a:cxn>
              <a:cxn ang="f214">
                <a:pos x="f430" y="f431"/>
              </a:cxn>
              <a:cxn ang="f214">
                <a:pos x="f432" y="f431"/>
              </a:cxn>
              <a:cxn ang="f214">
                <a:pos x="f433" y="f372"/>
              </a:cxn>
              <a:cxn ang="f214">
                <a:pos x="f432" y="f419"/>
              </a:cxn>
              <a:cxn ang="f214">
                <a:pos x="f434" y="f435"/>
              </a:cxn>
            </a:cxnLst>
            <a:rect l="f361" t="f364" r="f362" b="f363"/>
            <a:pathLst>
              <a:path w="164" h="162">
                <a:moveTo>
                  <a:pt x="f8" y="f9"/>
                </a:moveTo>
                <a:cubicBezTo>
                  <a:pt x="f10" y="f9"/>
                  <a:pt x="f10" y="f9"/>
                  <a:pt x="f10" y="f9"/>
                </a:cubicBezTo>
                <a:cubicBezTo>
                  <a:pt x="f11" y="f12"/>
                  <a:pt x="f13" y="f14"/>
                  <a:pt x="f15" y="f16"/>
                </a:cubicBezTo>
                <a:cubicBezTo>
                  <a:pt x="f15" y="f17"/>
                  <a:pt x="f15" y="f17"/>
                  <a:pt x="f15" y="f17"/>
                </a:cubicBezTo>
                <a:cubicBezTo>
                  <a:pt x="f15" y="f18"/>
                  <a:pt x="f19" y="f20"/>
                  <a:pt x="f9" y="f20"/>
                </a:cubicBezTo>
                <a:cubicBezTo>
                  <a:pt x="f21" y="f20"/>
                  <a:pt x="f22" y="f18"/>
                  <a:pt x="f22" y="f17"/>
                </a:cubicBezTo>
                <a:cubicBezTo>
                  <a:pt x="f22" y="f16"/>
                  <a:pt x="f22" y="f16"/>
                  <a:pt x="f22" y="f16"/>
                </a:cubicBezTo>
                <a:cubicBezTo>
                  <a:pt x="f16" y="f23"/>
                  <a:pt x="f24" y="f21"/>
                  <a:pt x="f24" y="f15"/>
                </a:cubicBezTo>
                <a:cubicBezTo>
                  <a:pt x="f24" y="f11"/>
                  <a:pt x="f23" y="f25"/>
                  <a:pt x="f9" y="f25"/>
                </a:cubicBezTo>
                <a:cubicBezTo>
                  <a:pt x="f26" y="f25"/>
                  <a:pt x="f11" y="f10"/>
                  <a:pt x="f10" y="f13"/>
                </a:cubicBezTo>
                <a:cubicBezTo>
                  <a:pt x="f8" y="f13"/>
                  <a:pt x="f8" y="f13"/>
                  <a:pt x="f8" y="f13"/>
                </a:cubicBezTo>
                <a:cubicBezTo>
                  <a:pt x="f27" y="f13"/>
                  <a:pt x="f28" y="f29"/>
                  <a:pt x="f28" y="f15"/>
                </a:cubicBezTo>
                <a:cubicBezTo>
                  <a:pt x="f28" y="f19"/>
                  <a:pt x="f27" y="f9"/>
                  <a:pt x="f8" y="f9"/>
                </a:cubicBezTo>
                <a:close/>
                <a:moveTo>
                  <a:pt x="f9" y="f30"/>
                </a:moveTo>
                <a:cubicBezTo>
                  <a:pt x="f22" y="f30"/>
                  <a:pt x="f23" y="f13"/>
                  <a:pt x="f23" y="f15"/>
                </a:cubicBezTo>
                <a:cubicBezTo>
                  <a:pt x="f23" y="f9"/>
                  <a:pt x="f22" y="f22"/>
                  <a:pt x="f9" y="f22"/>
                </a:cubicBezTo>
                <a:cubicBezTo>
                  <a:pt x="f15" y="f22"/>
                  <a:pt x="f26" y="f9"/>
                  <a:pt x="f26" y="f15"/>
                </a:cubicBezTo>
                <a:cubicBezTo>
                  <a:pt x="f26" y="f13"/>
                  <a:pt x="f15" y="f30"/>
                  <a:pt x="f9" y="f30"/>
                </a:cubicBezTo>
                <a:close/>
                <a:moveTo>
                  <a:pt x="f31" y="f32"/>
                </a:moveTo>
                <a:cubicBezTo>
                  <a:pt x="f33" y="f34"/>
                  <a:pt x="f33" y="f34"/>
                  <a:pt x="f33" y="f34"/>
                </a:cubicBezTo>
                <a:cubicBezTo>
                  <a:pt x="f35" y="f36"/>
                  <a:pt x="f35" y="f36"/>
                  <a:pt x="f37" y="f36"/>
                </a:cubicBezTo>
                <a:cubicBezTo>
                  <a:pt x="f38" y="f36"/>
                  <a:pt x="f39" y="f36"/>
                  <a:pt x="f39" y="f34"/>
                </a:cubicBezTo>
                <a:cubicBezTo>
                  <a:pt x="f6" y="f40"/>
                  <a:pt x="f6" y="f41"/>
                  <a:pt x="f39" y="f42"/>
                </a:cubicBezTo>
                <a:cubicBezTo>
                  <a:pt x="f43" y="f5"/>
                  <a:pt x="f44" y="f5"/>
                  <a:pt x="f45" y="f42"/>
                </a:cubicBezTo>
                <a:cubicBezTo>
                  <a:pt x="f45" y="f42"/>
                  <a:pt x="f45" y="f46"/>
                  <a:pt x="f45" y="f46"/>
                </a:cubicBezTo>
                <a:cubicBezTo>
                  <a:pt x="f45" y="f47"/>
                  <a:pt x="f45" y="f48"/>
                  <a:pt x="f45" y="f48"/>
                </a:cubicBezTo>
                <a:cubicBezTo>
                  <a:pt x="f49" y="f50"/>
                  <a:pt x="f49" y="f50"/>
                  <a:pt x="f49" y="f50"/>
                </a:cubicBezTo>
                <a:cubicBezTo>
                  <a:pt x="f51" y="f52"/>
                  <a:pt x="f51" y="f52"/>
                  <a:pt x="f51" y="f52"/>
                </a:cubicBezTo>
                <a:cubicBezTo>
                  <a:pt x="f53" y="f54"/>
                  <a:pt x="f55" y="f47"/>
                  <a:pt x="f9" y="f47"/>
                </a:cubicBezTo>
                <a:cubicBezTo>
                  <a:pt x="f56" y="f47"/>
                  <a:pt x="f18" y="f54"/>
                  <a:pt x="f57" y="f52"/>
                </a:cubicBezTo>
                <a:cubicBezTo>
                  <a:pt x="f58" y="f50"/>
                  <a:pt x="f58" y="f50"/>
                  <a:pt x="f58" y="f50"/>
                </a:cubicBezTo>
                <a:cubicBezTo>
                  <a:pt x="f34" y="f48"/>
                  <a:pt x="f34" y="f48"/>
                  <a:pt x="f34" y="f48"/>
                </a:cubicBezTo>
                <a:cubicBezTo>
                  <a:pt x="f36" y="f48"/>
                  <a:pt x="f36" y="f47"/>
                  <a:pt x="f36" y="f46"/>
                </a:cubicBezTo>
                <a:cubicBezTo>
                  <a:pt x="f36" y="f46"/>
                  <a:pt x="f36" y="f42"/>
                  <a:pt x="f34" y="f42"/>
                </a:cubicBezTo>
                <a:cubicBezTo>
                  <a:pt x="f40" y="f5"/>
                  <a:pt x="f41" y="f5"/>
                  <a:pt x="f42" y="f42"/>
                </a:cubicBezTo>
                <a:cubicBezTo>
                  <a:pt x="f5" y="f41"/>
                  <a:pt x="f5" y="f40"/>
                  <a:pt x="f42" y="f34"/>
                </a:cubicBezTo>
                <a:cubicBezTo>
                  <a:pt x="f42" y="f36"/>
                  <a:pt x="f46" y="f36"/>
                  <a:pt x="f46" y="f36"/>
                </a:cubicBezTo>
                <a:cubicBezTo>
                  <a:pt x="f47" y="f36"/>
                  <a:pt x="f48" y="f36"/>
                  <a:pt x="f48" y="f34"/>
                </a:cubicBezTo>
                <a:cubicBezTo>
                  <a:pt x="f59" y="f32"/>
                  <a:pt x="f59" y="f32"/>
                  <a:pt x="f59" y="f32"/>
                </a:cubicBezTo>
                <a:cubicBezTo>
                  <a:pt x="f58" y="f60"/>
                  <a:pt x="f58" y="f60"/>
                  <a:pt x="f58" y="f60"/>
                </a:cubicBezTo>
                <a:cubicBezTo>
                  <a:pt x="f61" y="f62"/>
                  <a:pt x="f63" y="f64"/>
                  <a:pt x="f63" y="f15"/>
                </a:cubicBezTo>
                <a:cubicBezTo>
                  <a:pt x="f63" y="f8"/>
                  <a:pt x="f65" y="f49"/>
                  <a:pt x="f20" y="f66"/>
                </a:cubicBezTo>
                <a:cubicBezTo>
                  <a:pt x="f67" y="f68"/>
                  <a:pt x="f67" y="f68"/>
                  <a:pt x="f67" y="f68"/>
                </a:cubicBezTo>
                <a:cubicBezTo>
                  <a:pt x="f69" y="f70"/>
                  <a:pt x="f69" y="f71"/>
                  <a:pt x="f67" y="f72"/>
                </a:cubicBezTo>
                <a:cubicBezTo>
                  <a:pt x="f67" y="f7"/>
                  <a:pt x="f73" y="f7"/>
                  <a:pt x="f74" y="f7"/>
                </a:cubicBezTo>
                <a:cubicBezTo>
                  <a:pt x="f74" y="f7"/>
                  <a:pt x="f75" y="f7"/>
                  <a:pt x="f34" y="f72"/>
                </a:cubicBezTo>
                <a:cubicBezTo>
                  <a:pt x="f76" y="f35"/>
                  <a:pt x="f76" y="f35"/>
                  <a:pt x="f76" y="f35"/>
                </a:cubicBezTo>
                <a:cubicBezTo>
                  <a:pt x="f77" y="f68"/>
                  <a:pt x="f78" y="f79"/>
                  <a:pt x="f9" y="f79"/>
                </a:cubicBezTo>
                <a:cubicBezTo>
                  <a:pt x="f80" y="f79"/>
                  <a:pt x="f81" y="f68"/>
                  <a:pt x="f27" y="f35"/>
                </a:cubicBezTo>
                <a:cubicBezTo>
                  <a:pt x="f82" y="f72"/>
                  <a:pt x="f82" y="f72"/>
                  <a:pt x="f82" y="f72"/>
                </a:cubicBezTo>
                <a:cubicBezTo>
                  <a:pt x="f82" y="f7"/>
                  <a:pt x="f83" y="f7"/>
                  <a:pt x="f84" y="f7"/>
                </a:cubicBezTo>
                <a:cubicBezTo>
                  <a:pt x="f85" y="f7"/>
                  <a:pt x="f85" y="f7"/>
                  <a:pt x="f86" y="f72"/>
                </a:cubicBezTo>
                <a:cubicBezTo>
                  <a:pt x="f87" y="f71"/>
                  <a:pt x="f87" y="f70"/>
                  <a:pt x="f86" y="f68"/>
                </a:cubicBezTo>
                <a:cubicBezTo>
                  <a:pt x="f88" y="f66"/>
                  <a:pt x="f88" y="f66"/>
                  <a:pt x="f88" y="f66"/>
                </a:cubicBezTo>
                <a:cubicBezTo>
                  <a:pt x="f89" y="f49"/>
                  <a:pt x="f90" y="f8"/>
                  <a:pt x="f90" y="f15"/>
                </a:cubicBezTo>
                <a:cubicBezTo>
                  <a:pt x="f90" y="f64"/>
                  <a:pt x="f91" y="f62"/>
                  <a:pt x="f92" y="f60"/>
                </a:cubicBezTo>
                <a:lnTo>
                  <a:pt x="f31" y="f32"/>
                </a:lnTo>
                <a:close/>
                <a:moveTo>
                  <a:pt x="f33" y="f48"/>
                </a:moveTo>
                <a:cubicBezTo>
                  <a:pt x="f68" y="f54"/>
                  <a:pt x="f70" y="f58"/>
                  <a:pt x="f37" y="f93"/>
                </a:cubicBezTo>
                <a:cubicBezTo>
                  <a:pt x="f87" y="f47"/>
                  <a:pt x="f87" y="f47"/>
                  <a:pt x="f87" y="f47"/>
                </a:cubicBezTo>
                <a:cubicBezTo>
                  <a:pt x="f49" y="f94"/>
                  <a:pt x="f95" y="f63"/>
                  <a:pt x="f33" y="f48"/>
                </a:cubicBezTo>
                <a:close/>
                <a:moveTo>
                  <a:pt x="f47" y="f93"/>
                </a:moveTo>
                <a:cubicBezTo>
                  <a:pt x="f94" y="f58"/>
                  <a:pt x="f63" y="f54"/>
                  <a:pt x="f48" y="f48"/>
                </a:cubicBezTo>
                <a:cubicBezTo>
                  <a:pt x="f54" y="f63"/>
                  <a:pt x="f58" y="f94"/>
                  <a:pt x="f93" y="f47"/>
                </a:cubicBezTo>
                <a:lnTo>
                  <a:pt x="f47" y="f93"/>
                </a:lnTo>
                <a:close/>
                <a:moveTo>
                  <a:pt x="f9" y="f38"/>
                </a:moveTo>
                <a:cubicBezTo>
                  <a:pt x="f20" y="f38"/>
                  <a:pt x="f96" y="f45"/>
                  <a:pt x="f96" y="f15"/>
                </a:cubicBezTo>
                <a:cubicBezTo>
                  <a:pt x="f96" y="f62"/>
                  <a:pt x="f20" y="f97"/>
                  <a:pt x="f9" y="f97"/>
                </a:cubicBezTo>
                <a:cubicBezTo>
                  <a:pt x="f98" y="f97"/>
                  <a:pt x="f33" y="f62"/>
                  <a:pt x="f33" y="f15"/>
                </a:cubicBezTo>
                <a:cubicBezTo>
                  <a:pt x="f33" y="f45"/>
                  <a:pt x="f98" y="f38"/>
                  <a:pt x="f9" y="f38"/>
                </a:cubicBezTo>
                <a:close/>
                <a:moveTo>
                  <a:pt x="f49" y="f99"/>
                </a:moveTo>
                <a:cubicBezTo>
                  <a:pt x="f51" y="f20"/>
                  <a:pt x="f45" y="f67"/>
                  <a:pt x="f27" y="f52"/>
                </a:cubicBezTo>
                <a:cubicBezTo>
                  <a:pt x="f100" y="f52"/>
                  <a:pt x="f100" y="f52"/>
                  <a:pt x="f100" y="f52"/>
                </a:cubicBezTo>
                <a:cubicBezTo>
                  <a:pt x="f100" y="f52"/>
                  <a:pt x="f100" y="f52"/>
                  <a:pt x="f100" y="f52"/>
                </a:cubicBezTo>
                <a:cubicBezTo>
                  <a:pt x="f101" y="f50"/>
                  <a:pt x="f80" y="f65"/>
                  <a:pt x="f9" y="f65"/>
                </a:cubicBezTo>
                <a:cubicBezTo>
                  <a:pt x="f78" y="f65"/>
                  <a:pt x="f102" y="f50"/>
                  <a:pt x="f103" y="f52"/>
                </a:cubicBezTo>
                <a:cubicBezTo>
                  <a:pt x="f103" y="f52"/>
                  <a:pt x="f103" y="f52"/>
                  <a:pt x="f103" y="f52"/>
                </a:cubicBezTo>
                <a:cubicBezTo>
                  <a:pt x="f103" y="f52"/>
                  <a:pt x="f103" y="f52"/>
                  <a:pt x="f103" y="f52"/>
                </a:cubicBezTo>
                <a:cubicBezTo>
                  <a:pt x="f36" y="f67"/>
                  <a:pt x="f60" y="f20"/>
                  <a:pt x="f104" y="f99"/>
                </a:cubicBezTo>
                <a:cubicBezTo>
                  <a:pt x="f104" y="f99"/>
                  <a:pt x="f104" y="f99"/>
                  <a:pt x="f104" y="f99"/>
                </a:cubicBezTo>
                <a:cubicBezTo>
                  <a:pt x="f104" y="f99"/>
                  <a:pt x="f104" y="f99"/>
                  <a:pt x="f104" y="f99"/>
                </a:cubicBezTo>
                <a:cubicBezTo>
                  <a:pt x="f65" y="f56"/>
                  <a:pt x="f105" y="f16"/>
                  <a:pt x="f105" y="f15"/>
                </a:cubicBezTo>
                <a:cubicBezTo>
                  <a:pt x="f105" y="f25"/>
                  <a:pt x="f65" y="f106"/>
                  <a:pt x="f104" y="f107"/>
                </a:cubicBezTo>
                <a:cubicBezTo>
                  <a:pt x="f104" y="f108"/>
                  <a:pt x="f104" y="f108"/>
                  <a:pt x="f104" y="f108"/>
                </a:cubicBezTo>
                <a:cubicBezTo>
                  <a:pt x="f104" y="f108"/>
                  <a:pt x="f104" y="f108"/>
                  <a:pt x="f104" y="f108"/>
                </a:cubicBezTo>
                <a:cubicBezTo>
                  <a:pt x="f60" y="f84"/>
                  <a:pt x="f36" y="f109"/>
                  <a:pt x="f103" y="f31"/>
                </a:cubicBezTo>
                <a:cubicBezTo>
                  <a:pt x="f103" y="f31"/>
                  <a:pt x="f103" y="f31"/>
                  <a:pt x="f103" y="f31"/>
                </a:cubicBezTo>
                <a:cubicBezTo>
                  <a:pt x="f103" y="f31"/>
                  <a:pt x="f103" y="f31"/>
                  <a:pt x="f103" y="f31"/>
                </a:cubicBezTo>
                <a:cubicBezTo>
                  <a:pt x="f102" y="f95"/>
                  <a:pt x="f78" y="f91"/>
                  <a:pt x="f9" y="f91"/>
                </a:cubicBezTo>
                <a:cubicBezTo>
                  <a:pt x="f80" y="f91"/>
                  <a:pt x="f101" y="f95"/>
                  <a:pt x="f100" y="f31"/>
                </a:cubicBezTo>
                <a:cubicBezTo>
                  <a:pt x="f100" y="f31"/>
                  <a:pt x="f100" y="f31"/>
                  <a:pt x="f100" y="f31"/>
                </a:cubicBezTo>
                <a:cubicBezTo>
                  <a:pt x="f100" y="f31"/>
                  <a:pt x="f100" y="f31"/>
                  <a:pt x="f27" y="f31"/>
                </a:cubicBezTo>
                <a:cubicBezTo>
                  <a:pt x="f45" y="f109"/>
                  <a:pt x="f51" y="f84"/>
                  <a:pt x="f49" y="f108"/>
                </a:cubicBezTo>
                <a:cubicBezTo>
                  <a:pt x="f49" y="f108"/>
                  <a:pt x="f110" y="f108"/>
                  <a:pt x="f110" y="f108"/>
                </a:cubicBezTo>
                <a:cubicBezTo>
                  <a:pt x="f110" y="f108"/>
                  <a:pt x="f110" y="f108"/>
                  <a:pt x="f110" y="f107"/>
                </a:cubicBezTo>
                <a:cubicBezTo>
                  <a:pt x="f111" y="f106"/>
                  <a:pt x="f95" y="f25"/>
                  <a:pt x="f95" y="f15"/>
                </a:cubicBezTo>
                <a:cubicBezTo>
                  <a:pt x="f95" y="f16"/>
                  <a:pt x="f111" y="f56"/>
                  <a:pt x="f110" y="f99"/>
                </a:cubicBezTo>
                <a:cubicBezTo>
                  <a:pt x="f110" y="f99"/>
                  <a:pt x="f110" y="f99"/>
                  <a:pt x="f110" y="f99"/>
                </a:cubicBezTo>
                <a:cubicBezTo>
                  <a:pt x="f110" y="f99"/>
                  <a:pt x="f110" y="f99"/>
                  <a:pt x="f49" y="f99"/>
                </a:cubicBezTo>
                <a:close/>
                <a:moveTo>
                  <a:pt x="f100" y="f109"/>
                </a:moveTo>
                <a:cubicBezTo>
                  <a:pt x="f8" y="f51"/>
                  <a:pt x="f8" y="f51"/>
                  <a:pt x="f8" y="f51"/>
                </a:cubicBezTo>
                <a:cubicBezTo>
                  <a:pt x="f112" y="f113"/>
                  <a:pt x="f114" y="f87"/>
                  <a:pt x="f115" y="f113"/>
                </a:cubicBezTo>
                <a:cubicBezTo>
                  <a:pt x="f106" y="f51"/>
                  <a:pt x="f116" y="f117"/>
                  <a:pt x="f106" y="f109"/>
                </a:cubicBezTo>
                <a:cubicBezTo>
                  <a:pt x="f115" y="f49"/>
                  <a:pt x="f115" y="f49"/>
                  <a:pt x="f115" y="f49"/>
                </a:cubicBezTo>
                <a:cubicBezTo>
                  <a:pt x="f55" y="f31"/>
                  <a:pt x="f80" y="f111"/>
                  <a:pt x="f15" y="f118"/>
                </a:cubicBezTo>
                <a:cubicBezTo>
                  <a:pt x="f15" y="f31"/>
                  <a:pt x="f15" y="f31"/>
                  <a:pt x="f15" y="f31"/>
                </a:cubicBezTo>
                <a:cubicBezTo>
                  <a:pt x="f15" y="f119"/>
                  <a:pt x="f19" y="f110"/>
                  <a:pt x="f9" y="f110"/>
                </a:cubicBezTo>
                <a:cubicBezTo>
                  <a:pt x="f21" y="f110"/>
                  <a:pt x="f22" y="f119"/>
                  <a:pt x="f22" y="f31"/>
                </a:cubicBezTo>
                <a:cubicBezTo>
                  <a:pt x="f22" y="f118"/>
                  <a:pt x="f22" y="f118"/>
                  <a:pt x="f22" y="f118"/>
                </a:cubicBezTo>
                <a:cubicBezTo>
                  <a:pt x="f24" y="f111"/>
                  <a:pt x="f120" y="f31"/>
                  <a:pt x="f121" y="f49"/>
                </a:cubicBezTo>
                <a:cubicBezTo>
                  <a:pt x="f122" y="f109"/>
                  <a:pt x="f122" y="f109"/>
                  <a:pt x="f122" y="f109"/>
                </a:cubicBezTo>
                <a:cubicBezTo>
                  <a:pt x="f122" y="f117"/>
                  <a:pt x="f122" y="f51"/>
                  <a:pt x="f123" y="f113"/>
                </a:cubicBezTo>
                <a:cubicBezTo>
                  <a:pt x="f124" y="f87"/>
                  <a:pt x="f99" y="f113"/>
                  <a:pt x="f125" y="f51"/>
                </a:cubicBezTo>
                <a:cubicBezTo>
                  <a:pt x="f126" y="f109"/>
                  <a:pt x="f126" y="f109"/>
                  <a:pt x="f126" y="f109"/>
                </a:cubicBezTo>
                <a:cubicBezTo>
                  <a:pt x="f20" y="f87"/>
                  <a:pt x="f74" y="f45"/>
                  <a:pt x="f60" y="f107"/>
                </a:cubicBezTo>
                <a:cubicBezTo>
                  <a:pt x="f67" y="f28"/>
                  <a:pt x="f67" y="f28"/>
                  <a:pt x="f67" y="f28"/>
                </a:cubicBezTo>
                <a:cubicBezTo>
                  <a:pt x="f73" y="f27"/>
                  <a:pt x="f73" y="f8"/>
                  <a:pt x="f73" y="f112"/>
                </a:cubicBezTo>
                <a:cubicBezTo>
                  <a:pt x="f67" y="f127"/>
                  <a:pt x="f93" y="f114"/>
                  <a:pt x="f60" y="f127"/>
                </a:cubicBezTo>
                <a:cubicBezTo>
                  <a:pt x="f52" y="f112"/>
                  <a:pt x="f52" y="f112"/>
                  <a:pt x="f52" y="f112"/>
                </a:cubicBezTo>
                <a:cubicBezTo>
                  <a:pt x="f104" y="f101"/>
                  <a:pt x="f50" y="f25"/>
                  <a:pt x="f59" y="f13"/>
                </a:cubicBezTo>
                <a:cubicBezTo>
                  <a:pt x="f104" y="f13"/>
                  <a:pt x="f104" y="f13"/>
                  <a:pt x="f104" y="f13"/>
                </a:cubicBezTo>
                <a:cubicBezTo>
                  <a:pt x="f58" y="f13"/>
                  <a:pt x="f52" y="f29"/>
                  <a:pt x="f52" y="f15"/>
                </a:cubicBezTo>
                <a:cubicBezTo>
                  <a:pt x="f52" y="f19"/>
                  <a:pt x="f58" y="f9"/>
                  <a:pt x="f104" y="f9"/>
                </a:cubicBezTo>
                <a:cubicBezTo>
                  <a:pt x="f59" y="f9"/>
                  <a:pt x="f59" y="f9"/>
                  <a:pt x="f59" y="f9"/>
                </a:cubicBezTo>
                <a:cubicBezTo>
                  <a:pt x="f50" y="f16"/>
                  <a:pt x="f104" y="f128"/>
                  <a:pt x="f52" y="f77"/>
                </a:cubicBezTo>
                <a:cubicBezTo>
                  <a:pt x="f60" y="f102"/>
                  <a:pt x="f60" y="f102"/>
                  <a:pt x="f60" y="f102"/>
                </a:cubicBezTo>
                <a:cubicBezTo>
                  <a:pt x="f60" y="f102"/>
                  <a:pt x="f93" y="f102"/>
                  <a:pt x="f93" y="f102"/>
                </a:cubicBezTo>
                <a:cubicBezTo>
                  <a:pt x="f69" y="f102"/>
                  <a:pt x="f67" y="f102"/>
                  <a:pt x="f73" y="f77"/>
                </a:cubicBezTo>
                <a:cubicBezTo>
                  <a:pt x="f73" y="f129"/>
                  <a:pt x="f73" y="f123"/>
                  <a:pt x="f67" y="f121"/>
                </a:cubicBezTo>
                <a:cubicBezTo>
                  <a:pt x="f60" y="f124"/>
                  <a:pt x="f60" y="f124"/>
                  <a:pt x="f60" y="f124"/>
                </a:cubicBezTo>
                <a:cubicBezTo>
                  <a:pt x="f74" y="f62"/>
                  <a:pt x="f20" y="f36"/>
                  <a:pt x="f126" y="f67"/>
                </a:cubicBezTo>
                <a:cubicBezTo>
                  <a:pt x="f125" y="f75"/>
                  <a:pt x="f125" y="f75"/>
                  <a:pt x="f125" y="f75"/>
                </a:cubicBezTo>
                <a:cubicBezTo>
                  <a:pt x="f125" y="f34"/>
                  <a:pt x="f99" y="f34"/>
                  <a:pt x="f124" y="f34"/>
                </a:cubicBezTo>
                <a:cubicBezTo>
                  <a:pt x="f121" y="f34"/>
                  <a:pt x="f121" y="f34"/>
                  <a:pt x="f123" y="f34"/>
                </a:cubicBezTo>
                <a:cubicBezTo>
                  <a:pt x="f122" y="f75"/>
                  <a:pt x="f122" y="f73"/>
                  <a:pt x="f122" y="f67"/>
                </a:cubicBezTo>
                <a:cubicBezTo>
                  <a:pt x="f121" y="f93"/>
                  <a:pt x="f121" y="f93"/>
                  <a:pt x="f121" y="f93"/>
                </a:cubicBezTo>
                <a:cubicBezTo>
                  <a:pt x="f120" y="f52"/>
                  <a:pt x="f24" y="f58"/>
                  <a:pt x="f22" y="f104"/>
                </a:cubicBezTo>
                <a:cubicBezTo>
                  <a:pt x="f22" y="f52"/>
                  <a:pt x="f22" y="f52"/>
                  <a:pt x="f22" y="f52"/>
                </a:cubicBezTo>
                <a:cubicBezTo>
                  <a:pt x="f22" y="f40"/>
                  <a:pt x="f21" y="f60"/>
                  <a:pt x="f9" y="f60"/>
                </a:cubicBezTo>
                <a:cubicBezTo>
                  <a:pt x="f19" y="f60"/>
                  <a:pt x="f15" y="f40"/>
                  <a:pt x="f15" y="f52"/>
                </a:cubicBezTo>
                <a:cubicBezTo>
                  <a:pt x="f15" y="f104"/>
                  <a:pt x="f15" y="f104"/>
                  <a:pt x="f15" y="f104"/>
                </a:cubicBezTo>
                <a:cubicBezTo>
                  <a:pt x="f80" y="f58"/>
                  <a:pt x="f55" y="f52"/>
                  <a:pt x="f115" y="f93"/>
                </a:cubicBezTo>
                <a:cubicBezTo>
                  <a:pt x="f106" y="f67"/>
                  <a:pt x="f106" y="f67"/>
                  <a:pt x="f106" y="f67"/>
                </a:cubicBezTo>
                <a:cubicBezTo>
                  <a:pt x="f116" y="f73"/>
                  <a:pt x="f106" y="f75"/>
                  <a:pt x="f115" y="f34"/>
                </a:cubicBezTo>
                <a:cubicBezTo>
                  <a:pt x="f115" y="f34"/>
                  <a:pt x="f114" y="f34"/>
                  <a:pt x="f114" y="f34"/>
                </a:cubicBezTo>
                <a:cubicBezTo>
                  <a:pt x="f127" y="f34"/>
                  <a:pt x="f112" y="f34"/>
                  <a:pt x="f8" y="f75"/>
                </a:cubicBezTo>
                <a:cubicBezTo>
                  <a:pt x="f100" y="f67"/>
                  <a:pt x="f100" y="f67"/>
                  <a:pt x="f100" y="f67"/>
                </a:cubicBezTo>
                <a:cubicBezTo>
                  <a:pt x="f98" y="f36"/>
                  <a:pt x="f84" y="f62"/>
                  <a:pt x="f113" y="f124"/>
                </a:cubicBezTo>
                <a:cubicBezTo>
                  <a:pt x="f86" y="f121"/>
                  <a:pt x="f86" y="f121"/>
                  <a:pt x="f86" y="f121"/>
                </a:cubicBezTo>
                <a:cubicBezTo>
                  <a:pt x="f85" y="f123"/>
                  <a:pt x="f84" y="f129"/>
                  <a:pt x="f85" y="f77"/>
                </a:cubicBezTo>
                <a:cubicBezTo>
                  <a:pt x="f86" y="f102"/>
                  <a:pt x="f86" y="f102"/>
                  <a:pt x="f87" y="f102"/>
                </a:cubicBezTo>
                <a:cubicBezTo>
                  <a:pt x="f113" y="f102"/>
                  <a:pt x="f113" y="f102"/>
                  <a:pt x="f51" y="f102"/>
                </a:cubicBezTo>
                <a:cubicBezTo>
                  <a:pt x="f117" y="f77"/>
                  <a:pt x="f117" y="f77"/>
                  <a:pt x="f117" y="f77"/>
                </a:cubicBezTo>
                <a:cubicBezTo>
                  <a:pt x="f110" y="f128"/>
                  <a:pt x="f130" y="f16"/>
                  <a:pt x="f130" y="f9"/>
                </a:cubicBezTo>
                <a:cubicBezTo>
                  <a:pt x="f110" y="f9"/>
                  <a:pt x="f110" y="f9"/>
                  <a:pt x="f110" y="f9"/>
                </a:cubicBezTo>
                <a:cubicBezTo>
                  <a:pt x="f92" y="f9"/>
                  <a:pt x="f109" y="f19"/>
                  <a:pt x="f109" y="f15"/>
                </a:cubicBezTo>
                <a:cubicBezTo>
                  <a:pt x="f109" y="f29"/>
                  <a:pt x="f92" y="f13"/>
                  <a:pt x="f110" y="f13"/>
                </a:cubicBezTo>
                <a:cubicBezTo>
                  <a:pt x="f130" y="f13"/>
                  <a:pt x="f130" y="f13"/>
                  <a:pt x="f130" y="f13"/>
                </a:cubicBezTo>
                <a:cubicBezTo>
                  <a:pt x="f130" y="f25"/>
                  <a:pt x="f110" y="f101"/>
                  <a:pt x="f117" y="f112"/>
                </a:cubicBezTo>
                <a:cubicBezTo>
                  <a:pt x="f51" y="f127"/>
                  <a:pt x="f51" y="f127"/>
                  <a:pt x="f51" y="f127"/>
                </a:cubicBezTo>
                <a:cubicBezTo>
                  <a:pt x="f87" y="f114"/>
                  <a:pt x="f86" y="f127"/>
                  <a:pt x="f85" y="f112"/>
                </a:cubicBezTo>
                <a:cubicBezTo>
                  <a:pt x="f84" y="f8"/>
                  <a:pt x="f85" y="f27"/>
                  <a:pt x="f86" y="f28"/>
                </a:cubicBezTo>
                <a:cubicBezTo>
                  <a:pt x="f113" y="f107"/>
                  <a:pt x="f113" y="f107"/>
                  <a:pt x="f113" y="f107"/>
                </a:cubicBezTo>
                <a:cubicBezTo>
                  <a:pt x="f84" y="f45"/>
                  <a:pt x="f98" y="f87"/>
                  <a:pt x="f100" y="f10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4" name="Freeform 2101">
            <a:extLst>
              <a:ext uri="{FF2B5EF4-FFF2-40B4-BE49-F238E27FC236}">
                <a16:creationId xmlns:a16="http://schemas.microsoft.com/office/drawing/2014/main" id="{73A49CC4-ED75-2155-41F6-A71773D1BFF0}"/>
              </a:ext>
            </a:extLst>
          </p:cNvPr>
          <p:cNvSpPr/>
          <p:nvPr/>
        </p:nvSpPr>
        <p:spPr>
          <a:xfrm>
            <a:off x="4033084" y="1854496"/>
            <a:ext cx="525459" cy="550861"/>
          </a:xfrm>
          <a:custGeom>
            <a:avLst/>
            <a:gdLst>
              <a:gd name="f0" fmla="val 10800000"/>
              <a:gd name="f1" fmla="val 5400000"/>
              <a:gd name="f2" fmla="val 180"/>
              <a:gd name="f3" fmla="val w"/>
              <a:gd name="f4" fmla="val h"/>
              <a:gd name="f5" fmla="val 0"/>
              <a:gd name="f6" fmla="val 154"/>
              <a:gd name="f7" fmla="val 160"/>
              <a:gd name="f8" fmla="val 22"/>
              <a:gd name="f9" fmla="val 7"/>
              <a:gd name="f10" fmla="val 115"/>
              <a:gd name="f11" fmla="val 77"/>
              <a:gd name="f12" fmla="val 39"/>
              <a:gd name="f13" fmla="val 25"/>
              <a:gd name="f14" fmla="val 2"/>
              <a:gd name="f15" fmla="val 28"/>
              <a:gd name="f16" fmla="val 6"/>
              <a:gd name="f17" fmla="val 30"/>
              <a:gd name="f18" fmla="val 58"/>
              <a:gd name="f19" fmla="val 102"/>
              <a:gd name="f20" fmla="val 156"/>
              <a:gd name="f21" fmla="val 158"/>
              <a:gd name="f22" fmla="val 59"/>
              <a:gd name="f23" fmla="val 159"/>
              <a:gd name="f24" fmla="val 60"/>
              <a:gd name="f25" fmla="val 62"/>
              <a:gd name="f26" fmla="val 95"/>
              <a:gd name="f27" fmla="val 127"/>
              <a:gd name="f28" fmla="val 148"/>
              <a:gd name="f29" fmla="val 152"/>
              <a:gd name="f30" fmla="val 120"/>
              <a:gd name="f31" fmla="val 147"/>
              <a:gd name="f32" fmla="val 15"/>
              <a:gd name="f33" fmla="val 23"/>
              <a:gd name="f34" fmla="val 146"/>
              <a:gd name="f35" fmla="val 24"/>
              <a:gd name="f36" fmla="val 144"/>
              <a:gd name="f37" fmla="val 26"/>
              <a:gd name="f38" fmla="val 135"/>
              <a:gd name="f39" fmla="val 31"/>
              <a:gd name="f40" fmla="val 111"/>
              <a:gd name="f41" fmla="val 37"/>
              <a:gd name="f42" fmla="val 43"/>
              <a:gd name="f43" fmla="val 18"/>
              <a:gd name="f44" fmla="val 10"/>
              <a:gd name="f45" fmla="val 8"/>
              <a:gd name="f46" fmla="val 34"/>
              <a:gd name="f47" fmla="val 89"/>
              <a:gd name="f48" fmla="val 125"/>
              <a:gd name="f49" fmla="val 65"/>
              <a:gd name="f50" fmla="val 149"/>
              <a:gd name="f51" fmla="val 104"/>
              <a:gd name="f52" fmla="val 91"/>
              <a:gd name="f53" fmla="val 98"/>
              <a:gd name="f54" fmla="val 63"/>
              <a:gd name="f55" fmla="val 17"/>
              <a:gd name="f56" fmla="val 36"/>
              <a:gd name="f57" fmla="val 32"/>
              <a:gd name="f58" fmla="val 40"/>
              <a:gd name="f59" fmla="val 54"/>
              <a:gd name="f60" fmla="val 99"/>
              <a:gd name="f61" fmla="val 122"/>
              <a:gd name="f62" fmla="val 136"/>
              <a:gd name="f63" fmla="+- 0 0 -90"/>
              <a:gd name="f64" fmla="*/ f3 1 154"/>
              <a:gd name="f65" fmla="*/ f4 1 160"/>
              <a:gd name="f66" fmla="val f5"/>
              <a:gd name="f67" fmla="val f6"/>
              <a:gd name="f68" fmla="val f7"/>
              <a:gd name="f69" fmla="*/ f63 f0 1"/>
              <a:gd name="f70" fmla="+- f68 0 f66"/>
              <a:gd name="f71" fmla="+- f67 0 f66"/>
              <a:gd name="f72" fmla="*/ f69 1 f2"/>
              <a:gd name="f73" fmla="*/ f71 1 154"/>
              <a:gd name="f74" fmla="*/ f70 1 160"/>
              <a:gd name="f75" fmla="*/ 154 f71 1"/>
              <a:gd name="f76" fmla="*/ 22 f70 1"/>
              <a:gd name="f77" fmla="*/ 77 f71 1"/>
              <a:gd name="f78" fmla="*/ 0 f70 1"/>
              <a:gd name="f79" fmla="*/ 0 f71 1"/>
              <a:gd name="f80" fmla="*/ 6 f71 1"/>
              <a:gd name="f81" fmla="*/ 30 f70 1"/>
              <a:gd name="f82" fmla="*/ 58 f71 1"/>
              <a:gd name="f83" fmla="*/ 102 f70 1"/>
              <a:gd name="f84" fmla="*/ 156 f70 1"/>
              <a:gd name="f85" fmla="*/ 60 f71 1"/>
              <a:gd name="f86" fmla="*/ 159 f70 1"/>
              <a:gd name="f87" fmla="*/ 62 f71 1"/>
              <a:gd name="f88" fmla="*/ 160 f70 1"/>
              <a:gd name="f89" fmla="*/ 95 f71 1"/>
              <a:gd name="f90" fmla="*/ 127 f70 1"/>
              <a:gd name="f91" fmla="*/ 148 f71 1"/>
              <a:gd name="f92" fmla="*/ 6 f70 1"/>
              <a:gd name="f93" fmla="*/ 147 f71 1"/>
              <a:gd name="f94" fmla="*/ 144 f71 1"/>
              <a:gd name="f95" fmla="*/ 26 f70 1"/>
              <a:gd name="f96" fmla="*/ 37 f70 1"/>
              <a:gd name="f97" fmla="*/ 10 f71 1"/>
              <a:gd name="f98" fmla="*/ 8 f71 1"/>
              <a:gd name="f99" fmla="*/ 25 f70 1"/>
              <a:gd name="f100" fmla="*/ 89 f71 1"/>
              <a:gd name="f101" fmla="*/ 125 f70 1"/>
              <a:gd name="f102" fmla="*/ 65 f71 1"/>
              <a:gd name="f103" fmla="*/ 149 f70 1"/>
              <a:gd name="f104" fmla="*/ 104 f70 1"/>
              <a:gd name="f105" fmla="*/ 91 f71 1"/>
              <a:gd name="f106" fmla="*/ 98 f70 1"/>
              <a:gd name="f107" fmla="*/ 63 f71 1"/>
              <a:gd name="f108" fmla="*/ 17 f71 1"/>
              <a:gd name="f109" fmla="*/ 36 f70 1"/>
              <a:gd name="f110" fmla="*/ 43 f70 1"/>
              <a:gd name="f111" fmla="*/ 136 f71 1"/>
              <a:gd name="f112" fmla="+- f72 0 f1"/>
              <a:gd name="f113" fmla="*/ f75 1 154"/>
              <a:gd name="f114" fmla="*/ f76 1 160"/>
              <a:gd name="f115" fmla="*/ f77 1 154"/>
              <a:gd name="f116" fmla="*/ f78 1 160"/>
              <a:gd name="f117" fmla="*/ f79 1 154"/>
              <a:gd name="f118" fmla="*/ f80 1 154"/>
              <a:gd name="f119" fmla="*/ f81 1 160"/>
              <a:gd name="f120" fmla="*/ f82 1 154"/>
              <a:gd name="f121" fmla="*/ f83 1 160"/>
              <a:gd name="f122" fmla="*/ f84 1 160"/>
              <a:gd name="f123" fmla="*/ f85 1 154"/>
              <a:gd name="f124" fmla="*/ f86 1 160"/>
              <a:gd name="f125" fmla="*/ f87 1 154"/>
              <a:gd name="f126" fmla="*/ f88 1 160"/>
              <a:gd name="f127" fmla="*/ f89 1 154"/>
              <a:gd name="f128" fmla="*/ f90 1 160"/>
              <a:gd name="f129" fmla="*/ f91 1 154"/>
              <a:gd name="f130" fmla="*/ f92 1 160"/>
              <a:gd name="f131" fmla="*/ f93 1 154"/>
              <a:gd name="f132" fmla="*/ f94 1 154"/>
              <a:gd name="f133" fmla="*/ f95 1 160"/>
              <a:gd name="f134" fmla="*/ f96 1 160"/>
              <a:gd name="f135" fmla="*/ f97 1 154"/>
              <a:gd name="f136" fmla="*/ f98 1 154"/>
              <a:gd name="f137" fmla="*/ f99 1 160"/>
              <a:gd name="f138" fmla="*/ f100 1 154"/>
              <a:gd name="f139" fmla="*/ f101 1 160"/>
              <a:gd name="f140" fmla="*/ f102 1 154"/>
              <a:gd name="f141" fmla="*/ f103 1 160"/>
              <a:gd name="f142" fmla="*/ f104 1 160"/>
              <a:gd name="f143" fmla="*/ f105 1 154"/>
              <a:gd name="f144" fmla="*/ f106 1 160"/>
              <a:gd name="f145" fmla="*/ f107 1 154"/>
              <a:gd name="f146" fmla="*/ f108 1 154"/>
              <a:gd name="f147" fmla="*/ f109 1 160"/>
              <a:gd name="f148" fmla="*/ f110 1 160"/>
              <a:gd name="f149" fmla="*/ f111 1 154"/>
              <a:gd name="f150" fmla="*/ 0 1 f73"/>
              <a:gd name="f151" fmla="*/ f67 1 f73"/>
              <a:gd name="f152" fmla="*/ 0 1 f74"/>
              <a:gd name="f153" fmla="*/ f68 1 f74"/>
              <a:gd name="f154" fmla="*/ f113 1 f73"/>
              <a:gd name="f155" fmla="*/ f114 1 f74"/>
              <a:gd name="f156" fmla="*/ f115 1 f73"/>
              <a:gd name="f157" fmla="*/ f116 1 f74"/>
              <a:gd name="f158" fmla="*/ f117 1 f73"/>
              <a:gd name="f159" fmla="*/ f118 1 f73"/>
              <a:gd name="f160" fmla="*/ f119 1 f74"/>
              <a:gd name="f161" fmla="*/ f120 1 f73"/>
              <a:gd name="f162" fmla="*/ f121 1 f74"/>
              <a:gd name="f163" fmla="*/ f122 1 f74"/>
              <a:gd name="f164" fmla="*/ f123 1 f73"/>
              <a:gd name="f165" fmla="*/ f124 1 f74"/>
              <a:gd name="f166" fmla="*/ f125 1 f73"/>
              <a:gd name="f167" fmla="*/ f126 1 f74"/>
              <a:gd name="f168" fmla="*/ f127 1 f73"/>
              <a:gd name="f169" fmla="*/ f128 1 f74"/>
              <a:gd name="f170" fmla="*/ f129 1 f73"/>
              <a:gd name="f171" fmla="*/ f130 1 f74"/>
              <a:gd name="f172" fmla="*/ f131 1 f73"/>
              <a:gd name="f173" fmla="*/ f132 1 f73"/>
              <a:gd name="f174" fmla="*/ f133 1 f74"/>
              <a:gd name="f175" fmla="*/ f134 1 f74"/>
              <a:gd name="f176" fmla="*/ f135 1 f73"/>
              <a:gd name="f177" fmla="*/ f136 1 f73"/>
              <a:gd name="f178" fmla="*/ f137 1 f74"/>
              <a:gd name="f179" fmla="*/ f138 1 f73"/>
              <a:gd name="f180" fmla="*/ f139 1 f74"/>
              <a:gd name="f181" fmla="*/ f140 1 f73"/>
              <a:gd name="f182" fmla="*/ f141 1 f74"/>
              <a:gd name="f183" fmla="*/ f142 1 f74"/>
              <a:gd name="f184" fmla="*/ f143 1 f73"/>
              <a:gd name="f185" fmla="*/ f144 1 f74"/>
              <a:gd name="f186" fmla="*/ f145 1 f73"/>
              <a:gd name="f187" fmla="*/ f146 1 f73"/>
              <a:gd name="f188" fmla="*/ f147 1 f74"/>
              <a:gd name="f189" fmla="*/ f148 1 f74"/>
              <a:gd name="f190" fmla="*/ f149 1 f73"/>
              <a:gd name="f191" fmla="*/ f150 f64 1"/>
              <a:gd name="f192" fmla="*/ f151 f64 1"/>
              <a:gd name="f193" fmla="*/ f153 f65 1"/>
              <a:gd name="f194" fmla="*/ f152 f65 1"/>
              <a:gd name="f195" fmla="*/ f154 f64 1"/>
              <a:gd name="f196" fmla="*/ f155 f65 1"/>
              <a:gd name="f197" fmla="*/ f156 f64 1"/>
              <a:gd name="f198" fmla="*/ f157 f65 1"/>
              <a:gd name="f199" fmla="*/ f158 f64 1"/>
              <a:gd name="f200" fmla="*/ f159 f64 1"/>
              <a:gd name="f201" fmla="*/ f160 f65 1"/>
              <a:gd name="f202" fmla="*/ f161 f64 1"/>
              <a:gd name="f203" fmla="*/ f162 f65 1"/>
              <a:gd name="f204" fmla="*/ f163 f65 1"/>
              <a:gd name="f205" fmla="*/ f164 f64 1"/>
              <a:gd name="f206" fmla="*/ f165 f65 1"/>
              <a:gd name="f207" fmla="*/ f166 f64 1"/>
              <a:gd name="f208" fmla="*/ f167 f65 1"/>
              <a:gd name="f209" fmla="*/ f168 f64 1"/>
              <a:gd name="f210" fmla="*/ f169 f65 1"/>
              <a:gd name="f211" fmla="*/ f170 f64 1"/>
              <a:gd name="f212" fmla="*/ f171 f65 1"/>
              <a:gd name="f213" fmla="*/ f172 f64 1"/>
              <a:gd name="f214" fmla="*/ f173 f64 1"/>
              <a:gd name="f215" fmla="*/ f174 f65 1"/>
              <a:gd name="f216" fmla="*/ f175 f65 1"/>
              <a:gd name="f217" fmla="*/ f176 f64 1"/>
              <a:gd name="f218" fmla="*/ f177 f64 1"/>
              <a:gd name="f219" fmla="*/ f178 f65 1"/>
              <a:gd name="f220" fmla="*/ f179 f64 1"/>
              <a:gd name="f221" fmla="*/ f180 f65 1"/>
              <a:gd name="f222" fmla="*/ f181 f64 1"/>
              <a:gd name="f223" fmla="*/ f182 f65 1"/>
              <a:gd name="f224" fmla="*/ f183 f65 1"/>
              <a:gd name="f225" fmla="*/ f184 f64 1"/>
              <a:gd name="f226" fmla="*/ f185 f65 1"/>
              <a:gd name="f227" fmla="*/ f186 f64 1"/>
              <a:gd name="f228" fmla="*/ f187 f64 1"/>
              <a:gd name="f229" fmla="*/ f188 f65 1"/>
              <a:gd name="f230" fmla="*/ f189 f65 1"/>
              <a:gd name="f231" fmla="*/ f190 f64 1"/>
            </a:gdLst>
            <a:ahLst/>
            <a:cxnLst>
              <a:cxn ang="3cd4">
                <a:pos x="hc" y="t"/>
              </a:cxn>
              <a:cxn ang="0">
                <a:pos x="r" y="vc"/>
              </a:cxn>
              <a:cxn ang="cd4">
                <a:pos x="hc" y="b"/>
              </a:cxn>
              <a:cxn ang="cd2">
                <a:pos x="l" y="vc"/>
              </a:cxn>
              <a:cxn ang="f112">
                <a:pos x="f195" y="f196"/>
              </a:cxn>
              <a:cxn ang="f112">
                <a:pos x="f197" y="f198"/>
              </a:cxn>
              <a:cxn ang="f112">
                <a:pos x="f199" y="f196"/>
              </a:cxn>
              <a:cxn ang="f112">
                <a:pos x="f200" y="f201"/>
              </a:cxn>
              <a:cxn ang="f112">
                <a:pos x="f202" y="f203"/>
              </a:cxn>
              <a:cxn ang="f112">
                <a:pos x="f202" y="f204"/>
              </a:cxn>
              <a:cxn ang="f112">
                <a:pos x="f205" y="f206"/>
              </a:cxn>
              <a:cxn ang="f112">
                <a:pos x="f207" y="f208"/>
              </a:cxn>
              <a:cxn ang="f112">
                <a:pos x="f209" y="f210"/>
              </a:cxn>
              <a:cxn ang="f112">
                <a:pos x="f209" y="f203"/>
              </a:cxn>
              <a:cxn ang="f112">
                <a:pos x="f211" y="f201"/>
              </a:cxn>
              <a:cxn ang="f112">
                <a:pos x="f211" y="f201"/>
              </a:cxn>
              <a:cxn ang="f112">
                <a:pos x="f195" y="f196"/>
              </a:cxn>
              <a:cxn ang="f112">
                <a:pos x="f197" y="f212"/>
              </a:cxn>
              <a:cxn ang="f112">
                <a:pos x="f213" y="f196"/>
              </a:cxn>
              <a:cxn ang="f112">
                <a:pos x="f214" y="f215"/>
              </a:cxn>
              <a:cxn ang="f112">
                <a:pos x="f214" y="f215"/>
              </a:cxn>
              <a:cxn ang="f112">
                <a:pos x="f214" y="f215"/>
              </a:cxn>
              <a:cxn ang="f112">
                <a:pos x="f197" y="f216"/>
              </a:cxn>
              <a:cxn ang="f112">
                <a:pos x="f217" y="f215"/>
              </a:cxn>
              <a:cxn ang="f112">
                <a:pos x="f217" y="f215"/>
              </a:cxn>
              <a:cxn ang="f112">
                <a:pos x="f218" y="f219"/>
              </a:cxn>
              <a:cxn ang="f112">
                <a:pos x="f200" y="f196"/>
              </a:cxn>
              <a:cxn ang="f112">
                <a:pos x="f197" y="f212"/>
              </a:cxn>
              <a:cxn ang="f112">
                <a:pos x="f220" y="f221"/>
              </a:cxn>
              <a:cxn ang="f112">
                <a:pos x="f222" y="f223"/>
              </a:cxn>
              <a:cxn ang="f112">
                <a:pos x="f222" y="f224"/>
              </a:cxn>
              <a:cxn ang="f112">
                <a:pos x="f220" y="f224"/>
              </a:cxn>
              <a:cxn ang="f112">
                <a:pos x="f220" y="f221"/>
              </a:cxn>
              <a:cxn ang="f112">
                <a:pos x="f225" y="f226"/>
              </a:cxn>
              <a:cxn ang="f112">
                <a:pos x="f227" y="f226"/>
              </a:cxn>
              <a:cxn ang="f112">
                <a:pos x="f228" y="f229"/>
              </a:cxn>
              <a:cxn ang="f112">
                <a:pos x="f197" y="f230"/>
              </a:cxn>
              <a:cxn ang="f112">
                <a:pos x="f231" y="f229"/>
              </a:cxn>
              <a:cxn ang="f112">
                <a:pos x="f225" y="f226"/>
              </a:cxn>
            </a:cxnLst>
            <a:rect l="f191" t="f194" r="f192" b="f193"/>
            <a:pathLst>
              <a:path w="154" h="160">
                <a:moveTo>
                  <a:pt x="f6" y="f8"/>
                </a:moveTo>
                <a:cubicBezTo>
                  <a:pt x="f6" y="f9"/>
                  <a:pt x="f10" y="f5"/>
                  <a:pt x="f11" y="f5"/>
                </a:cubicBezTo>
                <a:cubicBezTo>
                  <a:pt x="f12" y="f5"/>
                  <a:pt x="f5" y="f9"/>
                  <a:pt x="f5" y="f8"/>
                </a:cubicBezTo>
                <a:cubicBezTo>
                  <a:pt x="f5" y="f13"/>
                  <a:pt x="f14" y="f15"/>
                  <a:pt x="f16" y="f17"/>
                </a:cubicBezTo>
                <a:cubicBezTo>
                  <a:pt x="f18" y="f19"/>
                  <a:pt x="f18" y="f19"/>
                  <a:pt x="f18" y="f19"/>
                </a:cubicBezTo>
                <a:cubicBezTo>
                  <a:pt x="f18" y="f20"/>
                  <a:pt x="f18" y="f20"/>
                  <a:pt x="f18" y="f20"/>
                </a:cubicBezTo>
                <a:cubicBezTo>
                  <a:pt x="f18" y="f21"/>
                  <a:pt x="f22" y="f23"/>
                  <a:pt x="f24" y="f23"/>
                </a:cubicBezTo>
                <a:cubicBezTo>
                  <a:pt x="f25" y="f7"/>
                  <a:pt x="f25" y="f7"/>
                  <a:pt x="f25" y="f7"/>
                </a:cubicBezTo>
                <a:cubicBezTo>
                  <a:pt x="f26" y="f27"/>
                  <a:pt x="f26" y="f27"/>
                  <a:pt x="f26" y="f27"/>
                </a:cubicBezTo>
                <a:cubicBezTo>
                  <a:pt x="f26" y="f19"/>
                  <a:pt x="f26" y="f19"/>
                  <a:pt x="f26" y="f19"/>
                </a:cubicBezTo>
                <a:cubicBezTo>
                  <a:pt x="f28" y="f17"/>
                  <a:pt x="f28" y="f17"/>
                  <a:pt x="f28" y="f17"/>
                </a:cubicBezTo>
                <a:cubicBezTo>
                  <a:pt x="f28" y="f17"/>
                  <a:pt x="f28" y="f17"/>
                  <a:pt x="f28" y="f17"/>
                </a:cubicBezTo>
                <a:cubicBezTo>
                  <a:pt x="f29" y="f15"/>
                  <a:pt x="f6" y="f13"/>
                  <a:pt x="f6" y="f8"/>
                </a:cubicBezTo>
                <a:close/>
                <a:moveTo>
                  <a:pt x="f11" y="f16"/>
                </a:moveTo>
                <a:cubicBezTo>
                  <a:pt x="f30" y="f16"/>
                  <a:pt x="f31" y="f32"/>
                  <a:pt x="f31" y="f8"/>
                </a:cubicBezTo>
                <a:cubicBezTo>
                  <a:pt x="f31" y="f33"/>
                  <a:pt x="f34" y="f35"/>
                  <a:pt x="f36" y="f37"/>
                </a:cubicBezTo>
                <a:cubicBezTo>
                  <a:pt x="f36" y="f37"/>
                  <a:pt x="f36" y="f37"/>
                  <a:pt x="f36" y="f37"/>
                </a:cubicBezTo>
                <a:cubicBezTo>
                  <a:pt x="f36" y="f37"/>
                  <a:pt x="f36" y="f37"/>
                  <a:pt x="f36" y="f37"/>
                </a:cubicBezTo>
                <a:cubicBezTo>
                  <a:pt x="f38" y="f39"/>
                  <a:pt x="f40" y="f41"/>
                  <a:pt x="f11" y="f41"/>
                </a:cubicBezTo>
                <a:cubicBezTo>
                  <a:pt x="f42" y="f41"/>
                  <a:pt x="f43" y="f39"/>
                  <a:pt x="f44" y="f37"/>
                </a:cubicBezTo>
                <a:cubicBezTo>
                  <a:pt x="f44" y="f37"/>
                  <a:pt x="f44" y="f37"/>
                  <a:pt x="f44" y="f37"/>
                </a:cubicBezTo>
                <a:cubicBezTo>
                  <a:pt x="f45" y="f13"/>
                  <a:pt x="f45" y="f13"/>
                  <a:pt x="f45" y="f13"/>
                </a:cubicBezTo>
                <a:cubicBezTo>
                  <a:pt x="f9" y="f35"/>
                  <a:pt x="f16" y="f33"/>
                  <a:pt x="f16" y="f8"/>
                </a:cubicBezTo>
                <a:cubicBezTo>
                  <a:pt x="f16" y="f32"/>
                  <a:pt x="f46" y="f16"/>
                  <a:pt x="f11" y="f16"/>
                </a:cubicBezTo>
                <a:close/>
                <a:moveTo>
                  <a:pt x="f47" y="f48"/>
                </a:moveTo>
                <a:cubicBezTo>
                  <a:pt x="f49" y="f50"/>
                  <a:pt x="f49" y="f50"/>
                  <a:pt x="f49" y="f50"/>
                </a:cubicBezTo>
                <a:cubicBezTo>
                  <a:pt x="f49" y="f51"/>
                  <a:pt x="f49" y="f51"/>
                  <a:pt x="f49" y="f51"/>
                </a:cubicBezTo>
                <a:cubicBezTo>
                  <a:pt x="f47" y="f51"/>
                  <a:pt x="f47" y="f51"/>
                  <a:pt x="f47" y="f51"/>
                </a:cubicBezTo>
                <a:lnTo>
                  <a:pt x="f47" y="f48"/>
                </a:lnTo>
                <a:close/>
                <a:moveTo>
                  <a:pt x="f52" y="f53"/>
                </a:moveTo>
                <a:cubicBezTo>
                  <a:pt x="f54" y="f53"/>
                  <a:pt x="f54" y="f53"/>
                  <a:pt x="f54" y="f53"/>
                </a:cubicBezTo>
                <a:cubicBezTo>
                  <a:pt x="f55" y="f56"/>
                  <a:pt x="f55" y="f56"/>
                  <a:pt x="f55" y="f56"/>
                </a:cubicBezTo>
                <a:cubicBezTo>
                  <a:pt x="f57" y="f58"/>
                  <a:pt x="f59" y="f42"/>
                  <a:pt x="f11" y="f42"/>
                </a:cubicBezTo>
                <a:cubicBezTo>
                  <a:pt x="f60" y="f42"/>
                  <a:pt x="f61" y="f58"/>
                  <a:pt x="f62" y="f56"/>
                </a:cubicBezTo>
                <a:lnTo>
                  <a:pt x="f52" y="f53"/>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5" name="Freeform 2131">
            <a:extLst>
              <a:ext uri="{FF2B5EF4-FFF2-40B4-BE49-F238E27FC236}">
                <a16:creationId xmlns:a16="http://schemas.microsoft.com/office/drawing/2014/main" id="{3B0E971D-27EF-63B3-C7E0-B8F1EA2E809B}"/>
              </a:ext>
            </a:extLst>
          </p:cNvPr>
          <p:cNvSpPr/>
          <p:nvPr/>
        </p:nvSpPr>
        <p:spPr>
          <a:xfrm>
            <a:off x="6735716" y="1860974"/>
            <a:ext cx="546097" cy="533396"/>
          </a:xfrm>
          <a:custGeom>
            <a:avLst/>
            <a:gdLst>
              <a:gd name="f0" fmla="val 10800000"/>
              <a:gd name="f1" fmla="val 5400000"/>
              <a:gd name="f2" fmla="val 180"/>
              <a:gd name="f3" fmla="val w"/>
              <a:gd name="f4" fmla="val h"/>
              <a:gd name="f5" fmla="val 0"/>
              <a:gd name="f6" fmla="val 344"/>
              <a:gd name="f7" fmla="val 336"/>
              <a:gd name="f8" fmla="val 284"/>
              <a:gd name="f9" fmla="val 132"/>
              <a:gd name="f10" fmla="val 98"/>
              <a:gd name="f11" fmla="val 172"/>
              <a:gd name="f12" fmla="val 60"/>
              <a:gd name="f13" fmla="val 167"/>
              <a:gd name="f14" fmla="val 204"/>
              <a:gd name="f15" fmla="val 236"/>
              <a:gd name="f16" fmla="val 15"/>
              <a:gd name="f17" fmla="val 318"/>
              <a:gd name="f18" fmla="val 182"/>
              <a:gd name="f19" fmla="val 26"/>
              <a:gd name="f20" fmla="val 73"/>
              <a:gd name="f21" fmla="val 141"/>
              <a:gd name="f22" fmla="val 197"/>
              <a:gd name="f23" fmla="val 271"/>
              <a:gd name="f24" fmla="val 252"/>
              <a:gd name="f25" fmla="val 239"/>
              <a:gd name="f26" fmla="val 321"/>
              <a:gd name="f27" fmla="val 210"/>
              <a:gd name="f28" fmla="val 267"/>
              <a:gd name="f29" fmla="+- 0 0 -90"/>
              <a:gd name="f30" fmla="*/ f3 1 344"/>
              <a:gd name="f31" fmla="*/ f4 1 336"/>
              <a:gd name="f32" fmla="val f5"/>
              <a:gd name="f33" fmla="val f6"/>
              <a:gd name="f34" fmla="val f7"/>
              <a:gd name="f35" fmla="*/ f29 f0 1"/>
              <a:gd name="f36" fmla="+- f34 0 f32"/>
              <a:gd name="f37" fmla="+- f33 0 f32"/>
              <a:gd name="f38" fmla="*/ f35 1 f2"/>
              <a:gd name="f39" fmla="*/ f37 1 344"/>
              <a:gd name="f40" fmla="*/ f36 1 336"/>
              <a:gd name="f41" fmla="*/ 284 f37 1"/>
              <a:gd name="f42" fmla="*/ 132 f36 1"/>
              <a:gd name="f43" fmla="*/ 344 f37 1"/>
              <a:gd name="f44" fmla="*/ 98 f36 1"/>
              <a:gd name="f45" fmla="*/ 172 f37 1"/>
              <a:gd name="f46" fmla="*/ 0 f36 1"/>
              <a:gd name="f47" fmla="*/ 0 f37 1"/>
              <a:gd name="f48" fmla="*/ 60 f37 1"/>
              <a:gd name="f49" fmla="*/ 167 f36 1"/>
              <a:gd name="f50" fmla="*/ 204 f36 1"/>
              <a:gd name="f51" fmla="*/ 236 f36 1"/>
              <a:gd name="f52" fmla="*/ 336 f36 1"/>
              <a:gd name="f53" fmla="*/ 15 f36 1"/>
              <a:gd name="f54" fmla="*/ 318 f37 1"/>
              <a:gd name="f55" fmla="*/ 182 f36 1"/>
              <a:gd name="f56" fmla="*/ 26 f37 1"/>
              <a:gd name="f57" fmla="*/ 73 f37 1"/>
              <a:gd name="f58" fmla="*/ 141 f36 1"/>
              <a:gd name="f59" fmla="*/ 197 f36 1"/>
              <a:gd name="f60" fmla="*/ 271 f37 1"/>
              <a:gd name="f61" fmla="*/ 252 f36 1"/>
              <a:gd name="f62" fmla="*/ 239 f36 1"/>
              <a:gd name="f63" fmla="*/ 321 f36 1"/>
              <a:gd name="f64" fmla="*/ 210 f36 1"/>
              <a:gd name="f65" fmla="*/ 267 f36 1"/>
              <a:gd name="f66" fmla="+- f38 0 f1"/>
              <a:gd name="f67" fmla="*/ f41 1 344"/>
              <a:gd name="f68" fmla="*/ f42 1 336"/>
              <a:gd name="f69" fmla="*/ f43 1 344"/>
              <a:gd name="f70" fmla="*/ f44 1 336"/>
              <a:gd name="f71" fmla="*/ f45 1 344"/>
              <a:gd name="f72" fmla="*/ f46 1 336"/>
              <a:gd name="f73" fmla="*/ f47 1 344"/>
              <a:gd name="f74" fmla="*/ f48 1 344"/>
              <a:gd name="f75" fmla="*/ f49 1 336"/>
              <a:gd name="f76" fmla="*/ f50 1 336"/>
              <a:gd name="f77" fmla="*/ f51 1 336"/>
              <a:gd name="f78" fmla="*/ f52 1 336"/>
              <a:gd name="f79" fmla="*/ f53 1 336"/>
              <a:gd name="f80" fmla="*/ f54 1 344"/>
              <a:gd name="f81" fmla="*/ f55 1 336"/>
              <a:gd name="f82" fmla="*/ f56 1 344"/>
              <a:gd name="f83" fmla="*/ f57 1 344"/>
              <a:gd name="f84" fmla="*/ f58 1 336"/>
              <a:gd name="f85" fmla="*/ f59 1 336"/>
              <a:gd name="f86" fmla="*/ f60 1 344"/>
              <a:gd name="f87" fmla="*/ f61 1 336"/>
              <a:gd name="f88" fmla="*/ f62 1 336"/>
              <a:gd name="f89" fmla="*/ f63 1 336"/>
              <a:gd name="f90" fmla="*/ f64 1 336"/>
              <a:gd name="f91" fmla="*/ f65 1 336"/>
              <a:gd name="f92" fmla="*/ 0 1 f39"/>
              <a:gd name="f93" fmla="*/ f33 1 f39"/>
              <a:gd name="f94" fmla="*/ 0 1 f40"/>
              <a:gd name="f95" fmla="*/ f34 1 f40"/>
              <a:gd name="f96" fmla="*/ f67 1 f39"/>
              <a:gd name="f97" fmla="*/ f68 1 f40"/>
              <a:gd name="f98" fmla="*/ f69 1 f39"/>
              <a:gd name="f99" fmla="*/ f70 1 f40"/>
              <a:gd name="f100" fmla="*/ f71 1 f39"/>
              <a:gd name="f101" fmla="*/ f72 1 f40"/>
              <a:gd name="f102" fmla="*/ f73 1 f39"/>
              <a:gd name="f103" fmla="*/ f74 1 f39"/>
              <a:gd name="f104" fmla="*/ f75 1 f40"/>
              <a:gd name="f105" fmla="*/ f76 1 f40"/>
              <a:gd name="f106" fmla="*/ f77 1 f40"/>
              <a:gd name="f107" fmla="*/ f78 1 f40"/>
              <a:gd name="f108" fmla="*/ f79 1 f40"/>
              <a:gd name="f109" fmla="*/ f80 1 f39"/>
              <a:gd name="f110" fmla="*/ f81 1 f40"/>
              <a:gd name="f111" fmla="*/ f82 1 f39"/>
              <a:gd name="f112" fmla="*/ f83 1 f39"/>
              <a:gd name="f113" fmla="*/ f84 1 f40"/>
              <a:gd name="f114" fmla="*/ f85 1 f40"/>
              <a:gd name="f115" fmla="*/ f86 1 f39"/>
              <a:gd name="f116" fmla="*/ f87 1 f40"/>
              <a:gd name="f117" fmla="*/ f88 1 f40"/>
              <a:gd name="f118" fmla="*/ f89 1 f40"/>
              <a:gd name="f119" fmla="*/ f90 1 f40"/>
              <a:gd name="f120" fmla="*/ f91 1 f40"/>
              <a:gd name="f121" fmla="*/ f92 f30 1"/>
              <a:gd name="f122" fmla="*/ f93 f30 1"/>
              <a:gd name="f123" fmla="*/ f95 f31 1"/>
              <a:gd name="f124" fmla="*/ f94 f31 1"/>
              <a:gd name="f125" fmla="*/ f96 f30 1"/>
              <a:gd name="f126" fmla="*/ f97 f31 1"/>
              <a:gd name="f127" fmla="*/ f98 f30 1"/>
              <a:gd name="f128" fmla="*/ f99 f31 1"/>
              <a:gd name="f129" fmla="*/ f100 f30 1"/>
              <a:gd name="f130" fmla="*/ f101 f31 1"/>
              <a:gd name="f131" fmla="*/ f102 f30 1"/>
              <a:gd name="f132" fmla="*/ f103 f30 1"/>
              <a:gd name="f133" fmla="*/ f104 f31 1"/>
              <a:gd name="f134" fmla="*/ f105 f31 1"/>
              <a:gd name="f135" fmla="*/ f106 f31 1"/>
              <a:gd name="f136" fmla="*/ f107 f31 1"/>
              <a:gd name="f137" fmla="*/ f108 f31 1"/>
              <a:gd name="f138" fmla="*/ f109 f30 1"/>
              <a:gd name="f139" fmla="*/ f110 f31 1"/>
              <a:gd name="f140" fmla="*/ f111 f30 1"/>
              <a:gd name="f141" fmla="*/ f112 f30 1"/>
              <a:gd name="f142" fmla="*/ f113 f31 1"/>
              <a:gd name="f143" fmla="*/ f114 f31 1"/>
              <a:gd name="f144" fmla="*/ f115 f30 1"/>
              <a:gd name="f145" fmla="*/ f116 f31 1"/>
              <a:gd name="f146" fmla="*/ f117 f31 1"/>
              <a:gd name="f147" fmla="*/ f118 f31 1"/>
              <a:gd name="f148" fmla="*/ f119 f31 1"/>
              <a:gd name="f149" fmla="*/ f120 f31 1"/>
            </a:gdLst>
            <a:ahLst/>
            <a:cxnLst>
              <a:cxn ang="3cd4">
                <a:pos x="hc" y="t"/>
              </a:cxn>
              <a:cxn ang="0">
                <a:pos x="r" y="vc"/>
              </a:cxn>
              <a:cxn ang="cd4">
                <a:pos x="hc" y="b"/>
              </a:cxn>
              <a:cxn ang="cd2">
                <a:pos x="l" y="vc"/>
              </a:cxn>
              <a:cxn ang="f66">
                <a:pos x="f125" y="f126"/>
              </a:cxn>
              <a:cxn ang="f66">
                <a:pos x="f127" y="f128"/>
              </a:cxn>
              <a:cxn ang="f66">
                <a:pos x="f129" y="f130"/>
              </a:cxn>
              <a:cxn ang="f66">
                <a:pos x="f131" y="f128"/>
              </a:cxn>
              <a:cxn ang="f66">
                <a:pos x="f132" y="f126"/>
              </a:cxn>
              <a:cxn ang="f66">
                <a:pos x="f131" y="f133"/>
              </a:cxn>
              <a:cxn ang="f66">
                <a:pos x="f132" y="f134"/>
              </a:cxn>
              <a:cxn ang="f66">
                <a:pos x="f131" y="f135"/>
              </a:cxn>
              <a:cxn ang="f66">
                <a:pos x="f129" y="f136"/>
              </a:cxn>
              <a:cxn ang="f66">
                <a:pos x="f127" y="f135"/>
              </a:cxn>
              <a:cxn ang="f66">
                <a:pos x="f125" y="f134"/>
              </a:cxn>
              <a:cxn ang="f66">
                <a:pos x="f127" y="f133"/>
              </a:cxn>
              <a:cxn ang="f66">
                <a:pos x="f125" y="f126"/>
              </a:cxn>
              <a:cxn ang="f66">
                <a:pos x="f129" y="f137"/>
              </a:cxn>
              <a:cxn ang="f66">
                <a:pos x="f138" y="f128"/>
              </a:cxn>
              <a:cxn ang="f66">
                <a:pos x="f129" y="f139"/>
              </a:cxn>
              <a:cxn ang="f66">
                <a:pos x="f140" y="f128"/>
              </a:cxn>
              <a:cxn ang="f66">
                <a:pos x="f129" y="f137"/>
              </a:cxn>
              <a:cxn ang="f66">
                <a:pos x="f141" y="f142"/>
              </a:cxn>
              <a:cxn ang="f66">
                <a:pos x="f129" y="f143"/>
              </a:cxn>
              <a:cxn ang="f66">
                <a:pos x="f144" y="f142"/>
              </a:cxn>
              <a:cxn ang="f66">
                <a:pos x="f138" y="f133"/>
              </a:cxn>
              <a:cxn ang="f66">
                <a:pos x="f129" y="f145"/>
              </a:cxn>
              <a:cxn ang="f66">
                <a:pos x="f140" y="f133"/>
              </a:cxn>
              <a:cxn ang="f66">
                <a:pos x="f141" y="f142"/>
              </a:cxn>
              <a:cxn ang="f66">
                <a:pos x="f138" y="f146"/>
              </a:cxn>
              <a:cxn ang="f66">
                <a:pos x="f129" y="f147"/>
              </a:cxn>
              <a:cxn ang="f66">
                <a:pos x="f140" y="f146"/>
              </a:cxn>
              <a:cxn ang="f66">
                <a:pos x="f141" y="f148"/>
              </a:cxn>
              <a:cxn ang="f66">
                <a:pos x="f129" y="f149"/>
              </a:cxn>
              <a:cxn ang="f66">
                <a:pos x="f144" y="f148"/>
              </a:cxn>
              <a:cxn ang="f66">
                <a:pos x="f138" y="f146"/>
              </a:cxn>
            </a:cxnLst>
            <a:rect l="f121" t="f124" r="f122" b="f123"/>
            <a:pathLst>
              <a:path w="344" h="336">
                <a:moveTo>
                  <a:pt x="f8" y="f9"/>
                </a:moveTo>
                <a:lnTo>
                  <a:pt x="f6" y="f10"/>
                </a:lnTo>
                <a:lnTo>
                  <a:pt x="f11" y="f5"/>
                </a:lnTo>
                <a:lnTo>
                  <a:pt x="f5" y="f10"/>
                </a:lnTo>
                <a:lnTo>
                  <a:pt x="f12" y="f9"/>
                </a:lnTo>
                <a:lnTo>
                  <a:pt x="f5" y="f13"/>
                </a:lnTo>
                <a:lnTo>
                  <a:pt x="f12" y="f14"/>
                </a:lnTo>
                <a:lnTo>
                  <a:pt x="f5" y="f15"/>
                </a:lnTo>
                <a:lnTo>
                  <a:pt x="f11" y="f7"/>
                </a:lnTo>
                <a:lnTo>
                  <a:pt x="f6" y="f15"/>
                </a:lnTo>
                <a:lnTo>
                  <a:pt x="f8" y="f14"/>
                </a:lnTo>
                <a:lnTo>
                  <a:pt x="f6" y="f13"/>
                </a:lnTo>
                <a:lnTo>
                  <a:pt x="f8" y="f9"/>
                </a:lnTo>
                <a:close/>
                <a:moveTo>
                  <a:pt x="f11" y="f16"/>
                </a:moveTo>
                <a:lnTo>
                  <a:pt x="f17" y="f10"/>
                </a:lnTo>
                <a:lnTo>
                  <a:pt x="f11" y="f18"/>
                </a:lnTo>
                <a:lnTo>
                  <a:pt x="f19" y="f10"/>
                </a:lnTo>
                <a:lnTo>
                  <a:pt x="f11" y="f16"/>
                </a:lnTo>
                <a:close/>
                <a:moveTo>
                  <a:pt x="f20" y="f21"/>
                </a:moveTo>
                <a:lnTo>
                  <a:pt x="f11" y="f22"/>
                </a:lnTo>
                <a:lnTo>
                  <a:pt x="f23" y="f21"/>
                </a:lnTo>
                <a:lnTo>
                  <a:pt x="f17" y="f13"/>
                </a:lnTo>
                <a:lnTo>
                  <a:pt x="f11" y="f24"/>
                </a:lnTo>
                <a:lnTo>
                  <a:pt x="f19" y="f13"/>
                </a:lnTo>
                <a:lnTo>
                  <a:pt x="f20" y="f21"/>
                </a:lnTo>
                <a:close/>
                <a:moveTo>
                  <a:pt x="f17" y="f25"/>
                </a:moveTo>
                <a:lnTo>
                  <a:pt x="f11" y="f26"/>
                </a:lnTo>
                <a:lnTo>
                  <a:pt x="f19" y="f25"/>
                </a:lnTo>
                <a:lnTo>
                  <a:pt x="f20" y="f27"/>
                </a:lnTo>
                <a:lnTo>
                  <a:pt x="f11" y="f28"/>
                </a:lnTo>
                <a:lnTo>
                  <a:pt x="f23" y="f27"/>
                </a:lnTo>
                <a:lnTo>
                  <a:pt x="f17" y="f25"/>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6" name="Freeform 2112">
            <a:extLst>
              <a:ext uri="{FF2B5EF4-FFF2-40B4-BE49-F238E27FC236}">
                <a16:creationId xmlns:a16="http://schemas.microsoft.com/office/drawing/2014/main" id="{C800D530-7181-F070-E131-1947A59FCC47}"/>
              </a:ext>
            </a:extLst>
          </p:cNvPr>
          <p:cNvSpPr/>
          <p:nvPr/>
        </p:nvSpPr>
        <p:spPr>
          <a:xfrm>
            <a:off x="9524015" y="1842487"/>
            <a:ext cx="454027" cy="550861"/>
          </a:xfrm>
          <a:custGeom>
            <a:avLst/>
            <a:gdLst>
              <a:gd name="f0" fmla="val 10800000"/>
              <a:gd name="f1" fmla="val 5400000"/>
              <a:gd name="f2" fmla="val 180"/>
              <a:gd name="f3" fmla="val w"/>
              <a:gd name="f4" fmla="val h"/>
              <a:gd name="f5" fmla="val 0"/>
              <a:gd name="f6" fmla="val 133"/>
              <a:gd name="f7" fmla="val 160"/>
              <a:gd name="f8" fmla="val 131"/>
              <a:gd name="f9" fmla="val 155"/>
              <a:gd name="f10" fmla="val 123"/>
              <a:gd name="f11" fmla="val 144"/>
              <a:gd name="f12" fmla="val 109"/>
              <a:gd name="f13" fmla="val 117"/>
              <a:gd name="f14" fmla="val 110"/>
              <a:gd name="f15" fmla="val 106"/>
              <a:gd name="f16" fmla="val 103"/>
              <a:gd name="f17" fmla="val 100"/>
              <a:gd name="f18" fmla="val 99"/>
              <a:gd name="f19" fmla="val 71"/>
              <a:gd name="f20" fmla="val 80"/>
              <a:gd name="f21" fmla="val 61"/>
              <a:gd name="f22" fmla="val 57"/>
              <a:gd name="f23" fmla="val 50"/>
              <a:gd name="f24" fmla="val 43"/>
              <a:gd name="f25" fmla="val 16"/>
              <a:gd name="f26" fmla="val 5"/>
              <a:gd name="f27" fmla="val 132"/>
              <a:gd name="f28" fmla="val 4"/>
              <a:gd name="f29" fmla="val 3"/>
              <a:gd name="f30" fmla="val 1"/>
              <a:gd name="f31" fmla="val 120"/>
              <a:gd name="f32" fmla="val 13"/>
              <a:gd name="f33" fmla="val 11"/>
              <a:gd name="f34" fmla="val 24"/>
              <a:gd name="f35" fmla="val 28"/>
              <a:gd name="f36" fmla="val 34"/>
              <a:gd name="f37" fmla="val 62"/>
              <a:gd name="f38" fmla="val 156"/>
              <a:gd name="f39" fmla="val 157"/>
              <a:gd name="f40" fmla="val 159"/>
              <a:gd name="f41" fmla="val 37"/>
              <a:gd name="f42" fmla="val 32"/>
              <a:gd name="f43" fmla="val 54"/>
              <a:gd name="f44" fmla="val 29"/>
              <a:gd name="f45" fmla="val 49"/>
              <a:gd name="f46" fmla="val 104"/>
              <a:gd name="f47" fmla="val 101"/>
              <a:gd name="f48" fmla="val 97"/>
              <a:gd name="f49" fmla="val 67"/>
              <a:gd name="f50" fmla="val 77"/>
              <a:gd name="f51" fmla="val 111"/>
              <a:gd name="f52" fmla="val 83"/>
              <a:gd name="f53" fmla="val 149"/>
              <a:gd name="f54" fmla="val 55"/>
              <a:gd name="f55" fmla="val 56"/>
              <a:gd name="f56" fmla="val 59"/>
              <a:gd name="f57" fmla="val 60"/>
              <a:gd name="f58" fmla="val 53"/>
              <a:gd name="f59" fmla="val 52"/>
              <a:gd name="f60" fmla="val 39"/>
              <a:gd name="f61" fmla="val 36"/>
              <a:gd name="f62" fmla="val 35"/>
              <a:gd name="f63" fmla="val 47"/>
              <a:gd name="f64" fmla="val 40"/>
              <a:gd name="f65" fmla="val 45"/>
              <a:gd name="f66" fmla="val 41"/>
              <a:gd name="f67" fmla="val 42"/>
              <a:gd name="f68" fmla="val 48"/>
              <a:gd name="f69" fmla="val 119"/>
              <a:gd name="f70" fmla="val 125"/>
              <a:gd name="f71" fmla="val 126"/>
              <a:gd name="f72" fmla="val 128"/>
              <a:gd name="f73" fmla="val 96"/>
              <a:gd name="f74" fmla="val 95"/>
              <a:gd name="f75" fmla="val 93"/>
              <a:gd name="f76" fmla="val 92"/>
              <a:gd name="f77" fmla="val 115"/>
              <a:gd name="f78" fmla="val 91"/>
              <a:gd name="f79" fmla="val 114"/>
              <a:gd name="f80" fmla="val 79"/>
              <a:gd name="f81" fmla="val 105"/>
              <a:gd name="f82" fmla="val 78"/>
              <a:gd name="f83" fmla="val 81"/>
              <a:gd name="f84" fmla="val 102"/>
              <a:gd name="f85" fmla="val 94"/>
              <a:gd name="f86" fmla="val 112"/>
              <a:gd name="f87" fmla="+- 0 0 -90"/>
              <a:gd name="f88" fmla="*/ f3 1 133"/>
              <a:gd name="f89" fmla="*/ f4 1 160"/>
              <a:gd name="f90" fmla="val f5"/>
              <a:gd name="f91" fmla="val f6"/>
              <a:gd name="f92" fmla="val f7"/>
              <a:gd name="f93" fmla="*/ f87 f0 1"/>
              <a:gd name="f94" fmla="+- f92 0 f90"/>
              <a:gd name="f95" fmla="+- f91 0 f90"/>
              <a:gd name="f96" fmla="*/ f93 1 f2"/>
              <a:gd name="f97" fmla="*/ f95 1 133"/>
              <a:gd name="f98" fmla="*/ f94 1 160"/>
              <a:gd name="f99" fmla="*/ 123 f95 1"/>
              <a:gd name="f100" fmla="*/ 155 f94 1"/>
              <a:gd name="f101" fmla="*/ 109 f95 1"/>
              <a:gd name="f102" fmla="*/ 144 f94 1"/>
              <a:gd name="f103" fmla="*/ 100 f95 1"/>
              <a:gd name="f104" fmla="*/ 99 f94 1"/>
              <a:gd name="f105" fmla="*/ 61 f94 1"/>
              <a:gd name="f106" fmla="*/ 16 f94 1"/>
              <a:gd name="f107" fmla="*/ 5 f94 1"/>
              <a:gd name="f108" fmla="*/ 133 f95 1"/>
              <a:gd name="f109" fmla="*/ 3 f94 1"/>
              <a:gd name="f110" fmla="*/ 0 f94 1"/>
              <a:gd name="f111" fmla="*/ 13 f95 1"/>
              <a:gd name="f112" fmla="*/ 3 f95 1"/>
              <a:gd name="f113" fmla="*/ 11 f95 1"/>
              <a:gd name="f114" fmla="*/ 24 f95 1"/>
              <a:gd name="f115" fmla="*/ 43 f94 1"/>
              <a:gd name="f116" fmla="*/ 62 f95 1"/>
              <a:gd name="f117" fmla="*/ 80 f94 1"/>
              <a:gd name="f118" fmla="*/ 117 f94 1"/>
              <a:gd name="f119" fmla="*/ 160 f94 1"/>
              <a:gd name="f120" fmla="*/ 157 f94 1"/>
              <a:gd name="f121" fmla="*/ 16 f95 1"/>
              <a:gd name="f122" fmla="*/ 11 f94 1"/>
              <a:gd name="f123" fmla="*/ 117 f95 1"/>
              <a:gd name="f124" fmla="*/ 29 f95 1"/>
              <a:gd name="f125" fmla="*/ 104 f95 1"/>
              <a:gd name="f126" fmla="*/ 97 f95 1"/>
              <a:gd name="f127" fmla="*/ 57 f94 1"/>
              <a:gd name="f128" fmla="*/ 37 f95 1"/>
              <a:gd name="f129" fmla="*/ 103 f94 1"/>
              <a:gd name="f130" fmla="*/ 149 f94 1"/>
              <a:gd name="f131" fmla="*/ 55 f95 1"/>
              <a:gd name="f132" fmla="*/ 56 f94 1"/>
              <a:gd name="f133" fmla="*/ 53 f95 1"/>
              <a:gd name="f134" fmla="*/ 39 f95 1"/>
              <a:gd name="f135" fmla="*/ 52 f94 1"/>
              <a:gd name="f136" fmla="*/ 35 f95 1"/>
              <a:gd name="f137" fmla="*/ 37 f94 1"/>
              <a:gd name="f138" fmla="*/ 40 f95 1"/>
              <a:gd name="f139" fmla="*/ 42 f95 1"/>
              <a:gd name="f140" fmla="*/ 48 f94 1"/>
              <a:gd name="f141" fmla="*/ 99 f95 1"/>
              <a:gd name="f142" fmla="*/ 119 f94 1"/>
              <a:gd name="f143" fmla="*/ 96 f95 1"/>
              <a:gd name="f144" fmla="*/ 128 f94 1"/>
              <a:gd name="f145" fmla="*/ 93 f95 1"/>
              <a:gd name="f146" fmla="*/ 79 f95 1"/>
              <a:gd name="f147" fmla="*/ 106 f94 1"/>
              <a:gd name="f148" fmla="*/ 81 f95 1"/>
              <a:gd name="f149" fmla="*/ 102 f94 1"/>
              <a:gd name="f150" fmla="+- f96 0 f1"/>
              <a:gd name="f151" fmla="*/ f99 1 133"/>
              <a:gd name="f152" fmla="*/ f100 1 160"/>
              <a:gd name="f153" fmla="*/ f101 1 133"/>
              <a:gd name="f154" fmla="*/ f102 1 160"/>
              <a:gd name="f155" fmla="*/ f103 1 133"/>
              <a:gd name="f156" fmla="*/ f104 1 160"/>
              <a:gd name="f157" fmla="*/ f105 1 160"/>
              <a:gd name="f158" fmla="*/ f106 1 160"/>
              <a:gd name="f159" fmla="*/ f107 1 160"/>
              <a:gd name="f160" fmla="*/ f108 1 133"/>
              <a:gd name="f161" fmla="*/ f109 1 160"/>
              <a:gd name="f162" fmla="*/ f110 1 160"/>
              <a:gd name="f163" fmla="*/ f111 1 133"/>
              <a:gd name="f164" fmla="*/ f112 1 133"/>
              <a:gd name="f165" fmla="*/ f113 1 133"/>
              <a:gd name="f166" fmla="*/ f114 1 133"/>
              <a:gd name="f167" fmla="*/ f115 1 160"/>
              <a:gd name="f168" fmla="*/ f116 1 133"/>
              <a:gd name="f169" fmla="*/ f117 1 160"/>
              <a:gd name="f170" fmla="*/ f118 1 160"/>
              <a:gd name="f171" fmla="*/ f119 1 160"/>
              <a:gd name="f172" fmla="*/ f120 1 160"/>
              <a:gd name="f173" fmla="*/ f121 1 133"/>
              <a:gd name="f174" fmla="*/ f122 1 160"/>
              <a:gd name="f175" fmla="*/ f123 1 133"/>
              <a:gd name="f176" fmla="*/ f124 1 133"/>
              <a:gd name="f177" fmla="*/ f125 1 133"/>
              <a:gd name="f178" fmla="*/ f126 1 133"/>
              <a:gd name="f179" fmla="*/ f127 1 160"/>
              <a:gd name="f180" fmla="*/ f128 1 133"/>
              <a:gd name="f181" fmla="*/ f129 1 160"/>
              <a:gd name="f182" fmla="*/ f130 1 160"/>
              <a:gd name="f183" fmla="*/ f131 1 133"/>
              <a:gd name="f184" fmla="*/ f132 1 160"/>
              <a:gd name="f185" fmla="*/ f133 1 133"/>
              <a:gd name="f186" fmla="*/ f134 1 133"/>
              <a:gd name="f187" fmla="*/ f135 1 160"/>
              <a:gd name="f188" fmla="*/ f136 1 133"/>
              <a:gd name="f189" fmla="*/ f137 1 160"/>
              <a:gd name="f190" fmla="*/ f138 1 133"/>
              <a:gd name="f191" fmla="*/ f139 1 133"/>
              <a:gd name="f192" fmla="*/ f140 1 160"/>
              <a:gd name="f193" fmla="*/ f141 1 133"/>
              <a:gd name="f194" fmla="*/ f142 1 160"/>
              <a:gd name="f195" fmla="*/ f143 1 133"/>
              <a:gd name="f196" fmla="*/ f144 1 160"/>
              <a:gd name="f197" fmla="*/ f145 1 133"/>
              <a:gd name="f198" fmla="*/ f146 1 133"/>
              <a:gd name="f199" fmla="*/ f147 1 160"/>
              <a:gd name="f200" fmla="*/ f148 1 133"/>
              <a:gd name="f201" fmla="*/ f149 1 160"/>
              <a:gd name="f202" fmla="*/ 0 1 f97"/>
              <a:gd name="f203" fmla="*/ f91 1 f97"/>
              <a:gd name="f204" fmla="*/ 0 1 f98"/>
              <a:gd name="f205" fmla="*/ f92 1 f98"/>
              <a:gd name="f206" fmla="*/ f151 1 f97"/>
              <a:gd name="f207" fmla="*/ f152 1 f98"/>
              <a:gd name="f208" fmla="*/ f153 1 f97"/>
              <a:gd name="f209" fmla="*/ f154 1 f98"/>
              <a:gd name="f210" fmla="*/ f155 1 f97"/>
              <a:gd name="f211" fmla="*/ f156 1 f98"/>
              <a:gd name="f212" fmla="*/ f157 1 f98"/>
              <a:gd name="f213" fmla="*/ f158 1 f98"/>
              <a:gd name="f214" fmla="*/ f159 1 f98"/>
              <a:gd name="f215" fmla="*/ f160 1 f97"/>
              <a:gd name="f216" fmla="*/ f161 1 f98"/>
              <a:gd name="f217" fmla="*/ f162 1 f98"/>
              <a:gd name="f218" fmla="*/ f163 1 f97"/>
              <a:gd name="f219" fmla="*/ f164 1 f97"/>
              <a:gd name="f220" fmla="*/ f165 1 f97"/>
              <a:gd name="f221" fmla="*/ f166 1 f97"/>
              <a:gd name="f222" fmla="*/ f167 1 f98"/>
              <a:gd name="f223" fmla="*/ f168 1 f97"/>
              <a:gd name="f224" fmla="*/ f169 1 f98"/>
              <a:gd name="f225" fmla="*/ f170 1 f98"/>
              <a:gd name="f226" fmla="*/ f171 1 f98"/>
              <a:gd name="f227" fmla="*/ f172 1 f98"/>
              <a:gd name="f228" fmla="*/ f173 1 f97"/>
              <a:gd name="f229" fmla="*/ f174 1 f98"/>
              <a:gd name="f230" fmla="*/ f175 1 f97"/>
              <a:gd name="f231" fmla="*/ f176 1 f97"/>
              <a:gd name="f232" fmla="*/ f177 1 f97"/>
              <a:gd name="f233" fmla="*/ f178 1 f97"/>
              <a:gd name="f234" fmla="*/ f179 1 f98"/>
              <a:gd name="f235" fmla="*/ f180 1 f97"/>
              <a:gd name="f236" fmla="*/ f181 1 f98"/>
              <a:gd name="f237" fmla="*/ f182 1 f98"/>
              <a:gd name="f238" fmla="*/ f183 1 f97"/>
              <a:gd name="f239" fmla="*/ f184 1 f98"/>
              <a:gd name="f240" fmla="*/ f185 1 f97"/>
              <a:gd name="f241" fmla="*/ f186 1 f97"/>
              <a:gd name="f242" fmla="*/ f187 1 f98"/>
              <a:gd name="f243" fmla="*/ f188 1 f97"/>
              <a:gd name="f244" fmla="*/ f189 1 f98"/>
              <a:gd name="f245" fmla="*/ f190 1 f97"/>
              <a:gd name="f246" fmla="*/ f191 1 f97"/>
              <a:gd name="f247" fmla="*/ f192 1 f98"/>
              <a:gd name="f248" fmla="*/ f193 1 f97"/>
              <a:gd name="f249" fmla="*/ f194 1 f98"/>
              <a:gd name="f250" fmla="*/ f195 1 f97"/>
              <a:gd name="f251" fmla="*/ f196 1 f98"/>
              <a:gd name="f252" fmla="*/ f197 1 f97"/>
              <a:gd name="f253" fmla="*/ f198 1 f97"/>
              <a:gd name="f254" fmla="*/ f199 1 f98"/>
              <a:gd name="f255" fmla="*/ f200 1 f97"/>
              <a:gd name="f256" fmla="*/ f201 1 f98"/>
              <a:gd name="f257" fmla="*/ f202 f88 1"/>
              <a:gd name="f258" fmla="*/ f203 f88 1"/>
              <a:gd name="f259" fmla="*/ f205 f89 1"/>
              <a:gd name="f260" fmla="*/ f204 f89 1"/>
              <a:gd name="f261" fmla="*/ f206 f88 1"/>
              <a:gd name="f262" fmla="*/ f207 f89 1"/>
              <a:gd name="f263" fmla="*/ f208 f88 1"/>
              <a:gd name="f264" fmla="*/ f209 f89 1"/>
              <a:gd name="f265" fmla="*/ f210 f88 1"/>
              <a:gd name="f266" fmla="*/ f211 f89 1"/>
              <a:gd name="f267" fmla="*/ f212 f89 1"/>
              <a:gd name="f268" fmla="*/ f213 f89 1"/>
              <a:gd name="f269" fmla="*/ f214 f89 1"/>
              <a:gd name="f270" fmla="*/ f215 f88 1"/>
              <a:gd name="f271" fmla="*/ f216 f89 1"/>
              <a:gd name="f272" fmla="*/ f217 f89 1"/>
              <a:gd name="f273" fmla="*/ f218 f88 1"/>
              <a:gd name="f274" fmla="*/ f219 f88 1"/>
              <a:gd name="f275" fmla="*/ f220 f88 1"/>
              <a:gd name="f276" fmla="*/ f221 f88 1"/>
              <a:gd name="f277" fmla="*/ f222 f89 1"/>
              <a:gd name="f278" fmla="*/ f223 f88 1"/>
              <a:gd name="f279" fmla="*/ f224 f89 1"/>
              <a:gd name="f280" fmla="*/ f225 f89 1"/>
              <a:gd name="f281" fmla="*/ f226 f89 1"/>
              <a:gd name="f282" fmla="*/ f227 f89 1"/>
              <a:gd name="f283" fmla="*/ f228 f88 1"/>
              <a:gd name="f284" fmla="*/ f229 f89 1"/>
              <a:gd name="f285" fmla="*/ f230 f88 1"/>
              <a:gd name="f286" fmla="*/ f231 f88 1"/>
              <a:gd name="f287" fmla="*/ f232 f88 1"/>
              <a:gd name="f288" fmla="*/ f233 f88 1"/>
              <a:gd name="f289" fmla="*/ f234 f89 1"/>
              <a:gd name="f290" fmla="*/ f235 f88 1"/>
              <a:gd name="f291" fmla="*/ f236 f89 1"/>
              <a:gd name="f292" fmla="*/ f237 f89 1"/>
              <a:gd name="f293" fmla="*/ f238 f88 1"/>
              <a:gd name="f294" fmla="*/ f239 f89 1"/>
              <a:gd name="f295" fmla="*/ f240 f88 1"/>
              <a:gd name="f296" fmla="*/ f241 f88 1"/>
              <a:gd name="f297" fmla="*/ f242 f89 1"/>
              <a:gd name="f298" fmla="*/ f243 f88 1"/>
              <a:gd name="f299" fmla="*/ f244 f89 1"/>
              <a:gd name="f300" fmla="*/ f245 f88 1"/>
              <a:gd name="f301" fmla="*/ f246 f88 1"/>
              <a:gd name="f302" fmla="*/ f247 f89 1"/>
              <a:gd name="f303" fmla="*/ f248 f88 1"/>
              <a:gd name="f304" fmla="*/ f249 f89 1"/>
              <a:gd name="f305" fmla="*/ f250 f88 1"/>
              <a:gd name="f306" fmla="*/ f251 f89 1"/>
              <a:gd name="f307" fmla="*/ f252 f88 1"/>
              <a:gd name="f308" fmla="*/ f253 f88 1"/>
              <a:gd name="f309" fmla="*/ f254 f89 1"/>
              <a:gd name="f310" fmla="*/ f255 f88 1"/>
              <a:gd name="f311" fmla="*/ f256 f89 1"/>
            </a:gdLst>
            <a:ahLst/>
            <a:cxnLst>
              <a:cxn ang="3cd4">
                <a:pos x="hc" y="t"/>
              </a:cxn>
              <a:cxn ang="0">
                <a:pos x="r" y="vc"/>
              </a:cxn>
              <a:cxn ang="cd4">
                <a:pos x="hc" y="b"/>
              </a:cxn>
              <a:cxn ang="cd2">
                <a:pos x="l" y="vc"/>
              </a:cxn>
              <a:cxn ang="f150">
                <a:pos x="f261" y="f262"/>
              </a:cxn>
              <a:cxn ang="f150">
                <a:pos x="f263" y="f264"/>
              </a:cxn>
              <a:cxn ang="f150">
                <a:pos x="f265" y="f266"/>
              </a:cxn>
              <a:cxn ang="f150">
                <a:pos x="f265" y="f267"/>
              </a:cxn>
              <a:cxn ang="f150">
                <a:pos x="f263" y="f268"/>
              </a:cxn>
              <a:cxn ang="f150">
                <a:pos x="f261" y="f269"/>
              </a:cxn>
              <a:cxn ang="f150">
                <a:pos x="f270" y="f271"/>
              </a:cxn>
              <a:cxn ang="f150">
                <a:pos x="f261" y="f272"/>
              </a:cxn>
              <a:cxn ang="f150">
                <a:pos x="f273" y="f272"/>
              </a:cxn>
              <a:cxn ang="f150">
                <a:pos x="f274" y="f272"/>
              </a:cxn>
              <a:cxn ang="f150">
                <a:pos x="f274" y="f269"/>
              </a:cxn>
              <a:cxn ang="f150">
                <a:pos x="f275" y="f268"/>
              </a:cxn>
              <a:cxn ang="f150">
                <a:pos x="f276" y="f277"/>
              </a:cxn>
              <a:cxn ang="f150">
                <a:pos x="f278" y="f279"/>
              </a:cxn>
              <a:cxn ang="f150">
                <a:pos x="f276" y="f280"/>
              </a:cxn>
              <a:cxn ang="f150">
                <a:pos x="f275" y="f264"/>
              </a:cxn>
              <a:cxn ang="f150">
                <a:pos x="f274" y="f262"/>
              </a:cxn>
              <a:cxn ang="f150">
                <a:pos x="f274" y="f281"/>
              </a:cxn>
              <a:cxn ang="f150">
                <a:pos x="f273" y="f281"/>
              </a:cxn>
              <a:cxn ang="f150">
                <a:pos x="f261" y="f281"/>
              </a:cxn>
              <a:cxn ang="f150">
                <a:pos x="f270" y="f282"/>
              </a:cxn>
              <a:cxn ang="f150">
                <a:pos x="f283" y="f284"/>
              </a:cxn>
              <a:cxn ang="f150">
                <a:pos x="f285" y="f269"/>
              </a:cxn>
              <a:cxn ang="f150">
                <a:pos x="f263" y="f284"/>
              </a:cxn>
              <a:cxn ang="f150">
                <a:pos x="f283" y="f284"/>
              </a:cxn>
              <a:cxn ang="f150">
                <a:pos x="f286" y="f277"/>
              </a:cxn>
              <a:cxn ang="f150">
                <a:pos x="f287" y="f268"/>
              </a:cxn>
              <a:cxn ang="f150">
                <a:pos x="f288" y="f289"/>
              </a:cxn>
              <a:cxn ang="f150">
                <a:pos x="f290" y="f289"/>
              </a:cxn>
              <a:cxn ang="f150">
                <a:pos x="f290" y="f291"/>
              </a:cxn>
              <a:cxn ang="f150">
                <a:pos x="f288" y="f291"/>
              </a:cxn>
              <a:cxn ang="f150">
                <a:pos x="f287" y="f264"/>
              </a:cxn>
              <a:cxn ang="f150">
                <a:pos x="f286" y="f280"/>
              </a:cxn>
              <a:cxn ang="f150">
                <a:pos x="f276" y="f292"/>
              </a:cxn>
              <a:cxn ang="f150">
                <a:pos x="f285" y="f292"/>
              </a:cxn>
              <a:cxn ang="f150">
                <a:pos x="f283" y="f262"/>
              </a:cxn>
              <a:cxn ang="f150">
                <a:pos x="f293" y="f294"/>
              </a:cxn>
              <a:cxn ang="f150">
                <a:pos x="f295" y="f267"/>
              </a:cxn>
              <a:cxn ang="f150">
                <a:pos x="f296" y="f297"/>
              </a:cxn>
              <a:cxn ang="f150">
                <a:pos x="f298" y="f299"/>
              </a:cxn>
              <a:cxn ang="f150">
                <a:pos x="f300" y="f299"/>
              </a:cxn>
              <a:cxn ang="f150">
                <a:pos x="f301" y="f302"/>
              </a:cxn>
              <a:cxn ang="f150">
                <a:pos x="f303" y="f304"/>
              </a:cxn>
              <a:cxn ang="f150">
                <a:pos x="f305" y="f306"/>
              </a:cxn>
              <a:cxn ang="f150">
                <a:pos x="f307" y="f304"/>
              </a:cxn>
              <a:cxn ang="f150">
                <a:pos x="f308" y="f309"/>
              </a:cxn>
              <a:cxn ang="f150">
                <a:pos x="f310" y="f311"/>
              </a:cxn>
              <a:cxn ang="f150">
                <a:pos x="f303" y="f304"/>
              </a:cxn>
            </a:cxnLst>
            <a:rect l="f257" t="f260" r="f258" b="f259"/>
            <a:pathLst>
              <a:path w="133" h="160">
                <a:moveTo>
                  <a:pt x="f8" y="f9"/>
                </a:moveTo>
                <a:cubicBezTo>
                  <a:pt x="f10" y="f9"/>
                  <a:pt x="f10" y="f9"/>
                  <a:pt x="f10" y="f9"/>
                </a:cubicBezTo>
                <a:cubicBezTo>
                  <a:pt x="f10" y="f11"/>
                  <a:pt x="f10" y="f11"/>
                  <a:pt x="f10" y="f11"/>
                </a:cubicBezTo>
                <a:cubicBezTo>
                  <a:pt x="f12" y="f11"/>
                  <a:pt x="f12" y="f11"/>
                  <a:pt x="f12" y="f11"/>
                </a:cubicBezTo>
                <a:cubicBezTo>
                  <a:pt x="f12" y="f13"/>
                  <a:pt x="f12" y="f13"/>
                  <a:pt x="f12" y="f13"/>
                </a:cubicBezTo>
                <a:cubicBezTo>
                  <a:pt x="f12" y="f14"/>
                  <a:pt x="f15" y="f16"/>
                  <a:pt x="f17" y="f18"/>
                </a:cubicBezTo>
                <a:cubicBezTo>
                  <a:pt x="f19" y="f20"/>
                  <a:pt x="f19" y="f20"/>
                  <a:pt x="f19" y="f20"/>
                </a:cubicBezTo>
                <a:cubicBezTo>
                  <a:pt x="f17" y="f21"/>
                  <a:pt x="f17" y="f21"/>
                  <a:pt x="f17" y="f21"/>
                </a:cubicBezTo>
                <a:cubicBezTo>
                  <a:pt x="f15" y="f22"/>
                  <a:pt x="f12" y="f23"/>
                  <a:pt x="f12" y="f24"/>
                </a:cubicBezTo>
                <a:cubicBezTo>
                  <a:pt x="f12" y="f25"/>
                  <a:pt x="f12" y="f25"/>
                  <a:pt x="f12" y="f25"/>
                </a:cubicBezTo>
                <a:cubicBezTo>
                  <a:pt x="f10" y="f25"/>
                  <a:pt x="f10" y="f25"/>
                  <a:pt x="f10" y="f25"/>
                </a:cubicBezTo>
                <a:cubicBezTo>
                  <a:pt x="f10" y="f26"/>
                  <a:pt x="f10" y="f26"/>
                  <a:pt x="f10" y="f26"/>
                </a:cubicBezTo>
                <a:cubicBezTo>
                  <a:pt x="f8" y="f26"/>
                  <a:pt x="f8" y="f26"/>
                  <a:pt x="f8" y="f26"/>
                </a:cubicBezTo>
                <a:cubicBezTo>
                  <a:pt x="f27" y="f26"/>
                  <a:pt x="f6" y="f28"/>
                  <a:pt x="f6" y="f29"/>
                </a:cubicBezTo>
                <a:cubicBezTo>
                  <a:pt x="f6" y="f30"/>
                  <a:pt x="f27" y="f5"/>
                  <a:pt x="f8" y="f5"/>
                </a:cubicBezTo>
                <a:cubicBezTo>
                  <a:pt x="f10" y="f5"/>
                  <a:pt x="f10" y="f5"/>
                  <a:pt x="f10" y="f5"/>
                </a:cubicBezTo>
                <a:cubicBezTo>
                  <a:pt x="f31" y="f5"/>
                  <a:pt x="f31" y="f5"/>
                  <a:pt x="f31" y="f5"/>
                </a:cubicBezTo>
                <a:cubicBezTo>
                  <a:pt x="f32" y="f5"/>
                  <a:pt x="f32" y="f5"/>
                  <a:pt x="f32" y="f5"/>
                </a:cubicBezTo>
                <a:cubicBezTo>
                  <a:pt x="f33" y="f5"/>
                  <a:pt x="f33" y="f5"/>
                  <a:pt x="f33" y="f5"/>
                </a:cubicBezTo>
                <a:cubicBezTo>
                  <a:pt x="f29" y="f5"/>
                  <a:pt x="f29" y="f5"/>
                  <a:pt x="f29" y="f5"/>
                </a:cubicBezTo>
                <a:cubicBezTo>
                  <a:pt x="f30" y="f5"/>
                  <a:pt x="f5" y="f30"/>
                  <a:pt x="f5" y="f29"/>
                </a:cubicBezTo>
                <a:cubicBezTo>
                  <a:pt x="f5" y="f28"/>
                  <a:pt x="f30" y="f26"/>
                  <a:pt x="f29" y="f26"/>
                </a:cubicBezTo>
                <a:cubicBezTo>
                  <a:pt x="f33" y="f26"/>
                  <a:pt x="f33" y="f26"/>
                  <a:pt x="f33" y="f26"/>
                </a:cubicBezTo>
                <a:cubicBezTo>
                  <a:pt x="f33" y="f25"/>
                  <a:pt x="f33" y="f25"/>
                  <a:pt x="f33" y="f25"/>
                </a:cubicBezTo>
                <a:cubicBezTo>
                  <a:pt x="f34" y="f25"/>
                  <a:pt x="f34" y="f25"/>
                  <a:pt x="f34" y="f25"/>
                </a:cubicBezTo>
                <a:cubicBezTo>
                  <a:pt x="f34" y="f24"/>
                  <a:pt x="f34" y="f24"/>
                  <a:pt x="f34" y="f24"/>
                </a:cubicBezTo>
                <a:cubicBezTo>
                  <a:pt x="f34" y="f23"/>
                  <a:pt x="f35" y="f22"/>
                  <a:pt x="f36" y="f21"/>
                </a:cubicBezTo>
                <a:cubicBezTo>
                  <a:pt x="f37" y="f20"/>
                  <a:pt x="f37" y="f20"/>
                  <a:pt x="f37" y="f20"/>
                </a:cubicBezTo>
                <a:cubicBezTo>
                  <a:pt x="f36" y="f18"/>
                  <a:pt x="f36" y="f18"/>
                  <a:pt x="f36" y="f18"/>
                </a:cubicBezTo>
                <a:cubicBezTo>
                  <a:pt x="f35" y="f16"/>
                  <a:pt x="f34" y="f14"/>
                  <a:pt x="f34" y="f13"/>
                </a:cubicBezTo>
                <a:cubicBezTo>
                  <a:pt x="f34" y="f11"/>
                  <a:pt x="f34" y="f11"/>
                  <a:pt x="f34" y="f11"/>
                </a:cubicBezTo>
                <a:cubicBezTo>
                  <a:pt x="f33" y="f11"/>
                  <a:pt x="f33" y="f11"/>
                  <a:pt x="f33" y="f11"/>
                </a:cubicBezTo>
                <a:cubicBezTo>
                  <a:pt x="f33" y="f9"/>
                  <a:pt x="f33" y="f9"/>
                  <a:pt x="f33" y="f9"/>
                </a:cubicBezTo>
                <a:cubicBezTo>
                  <a:pt x="f29" y="f9"/>
                  <a:pt x="f29" y="f9"/>
                  <a:pt x="f29" y="f9"/>
                </a:cubicBezTo>
                <a:cubicBezTo>
                  <a:pt x="f30" y="f9"/>
                  <a:pt x="f5" y="f38"/>
                  <a:pt x="f5" y="f39"/>
                </a:cubicBezTo>
                <a:cubicBezTo>
                  <a:pt x="f5" y="f40"/>
                  <a:pt x="f30" y="f7"/>
                  <a:pt x="f29" y="f7"/>
                </a:cubicBezTo>
                <a:cubicBezTo>
                  <a:pt x="f33" y="f7"/>
                  <a:pt x="f33" y="f7"/>
                  <a:pt x="f33" y="f7"/>
                </a:cubicBezTo>
                <a:cubicBezTo>
                  <a:pt x="f32" y="f7"/>
                  <a:pt x="f32" y="f7"/>
                  <a:pt x="f32" y="f7"/>
                </a:cubicBezTo>
                <a:cubicBezTo>
                  <a:pt x="f31" y="f7"/>
                  <a:pt x="f31" y="f7"/>
                  <a:pt x="f31" y="f7"/>
                </a:cubicBezTo>
                <a:cubicBezTo>
                  <a:pt x="f10" y="f7"/>
                  <a:pt x="f10" y="f7"/>
                  <a:pt x="f10" y="f7"/>
                </a:cubicBezTo>
                <a:cubicBezTo>
                  <a:pt x="f8" y="f7"/>
                  <a:pt x="f8" y="f7"/>
                  <a:pt x="f8" y="f7"/>
                </a:cubicBezTo>
                <a:cubicBezTo>
                  <a:pt x="f27" y="f7"/>
                  <a:pt x="f6" y="f40"/>
                  <a:pt x="f6" y="f39"/>
                </a:cubicBezTo>
                <a:cubicBezTo>
                  <a:pt x="f6" y="f38"/>
                  <a:pt x="f27" y="f9"/>
                  <a:pt x="f8" y="f9"/>
                </a:cubicBezTo>
                <a:close/>
                <a:moveTo>
                  <a:pt x="f25" y="f33"/>
                </a:moveTo>
                <a:cubicBezTo>
                  <a:pt x="f25" y="f26"/>
                  <a:pt x="f25" y="f26"/>
                  <a:pt x="f25" y="f26"/>
                </a:cubicBezTo>
                <a:cubicBezTo>
                  <a:pt x="f13" y="f26"/>
                  <a:pt x="f13" y="f26"/>
                  <a:pt x="f13" y="f26"/>
                </a:cubicBezTo>
                <a:cubicBezTo>
                  <a:pt x="f13" y="f33"/>
                  <a:pt x="f13" y="f33"/>
                  <a:pt x="f13" y="f33"/>
                </a:cubicBezTo>
                <a:cubicBezTo>
                  <a:pt x="f12" y="f33"/>
                  <a:pt x="f12" y="f33"/>
                  <a:pt x="f12" y="f33"/>
                </a:cubicBezTo>
                <a:cubicBezTo>
                  <a:pt x="f34" y="f33"/>
                  <a:pt x="f34" y="f33"/>
                  <a:pt x="f34" y="f33"/>
                </a:cubicBezTo>
                <a:lnTo>
                  <a:pt x="f25" y="f33"/>
                </a:lnTo>
                <a:close/>
                <a:moveTo>
                  <a:pt x="f41" y="f22"/>
                </a:moveTo>
                <a:cubicBezTo>
                  <a:pt x="f42" y="f43"/>
                  <a:pt x="f44" y="f45"/>
                  <a:pt x="f44" y="f24"/>
                </a:cubicBezTo>
                <a:cubicBezTo>
                  <a:pt x="f44" y="f25"/>
                  <a:pt x="f44" y="f25"/>
                  <a:pt x="f44" y="f25"/>
                </a:cubicBezTo>
                <a:cubicBezTo>
                  <a:pt x="f46" y="f25"/>
                  <a:pt x="f46" y="f25"/>
                  <a:pt x="f46" y="f25"/>
                </a:cubicBezTo>
                <a:cubicBezTo>
                  <a:pt x="f46" y="f24"/>
                  <a:pt x="f46" y="f24"/>
                  <a:pt x="f46" y="f24"/>
                </a:cubicBezTo>
                <a:cubicBezTo>
                  <a:pt x="f46" y="f45"/>
                  <a:pt x="f47" y="f43"/>
                  <a:pt x="f48" y="f22"/>
                </a:cubicBezTo>
                <a:cubicBezTo>
                  <a:pt x="f49" y="f50"/>
                  <a:pt x="f49" y="f50"/>
                  <a:pt x="f49" y="f50"/>
                </a:cubicBezTo>
                <a:lnTo>
                  <a:pt x="f41" y="f22"/>
                </a:lnTo>
                <a:close/>
                <a:moveTo>
                  <a:pt x="f44" y="f13"/>
                </a:moveTo>
                <a:cubicBezTo>
                  <a:pt x="f44" y="f51"/>
                  <a:pt x="f42" y="f15"/>
                  <a:pt x="f41" y="f16"/>
                </a:cubicBezTo>
                <a:cubicBezTo>
                  <a:pt x="f49" y="f52"/>
                  <a:pt x="f49" y="f52"/>
                  <a:pt x="f49" y="f52"/>
                </a:cubicBezTo>
                <a:cubicBezTo>
                  <a:pt x="f48" y="f16"/>
                  <a:pt x="f48" y="f16"/>
                  <a:pt x="f48" y="f16"/>
                </a:cubicBezTo>
                <a:cubicBezTo>
                  <a:pt x="f47" y="f15"/>
                  <a:pt x="f46" y="f51"/>
                  <a:pt x="f46" y="f13"/>
                </a:cubicBezTo>
                <a:cubicBezTo>
                  <a:pt x="f46" y="f11"/>
                  <a:pt x="f46" y="f11"/>
                  <a:pt x="f46" y="f11"/>
                </a:cubicBezTo>
                <a:cubicBezTo>
                  <a:pt x="f44" y="f11"/>
                  <a:pt x="f44" y="f11"/>
                  <a:pt x="f44" y="f11"/>
                </a:cubicBezTo>
                <a:lnTo>
                  <a:pt x="f44" y="f13"/>
                </a:lnTo>
                <a:close/>
                <a:moveTo>
                  <a:pt x="f25" y="f53"/>
                </a:moveTo>
                <a:cubicBezTo>
                  <a:pt x="f34" y="f53"/>
                  <a:pt x="f34" y="f53"/>
                  <a:pt x="f34" y="f53"/>
                </a:cubicBezTo>
                <a:cubicBezTo>
                  <a:pt x="f12" y="f53"/>
                  <a:pt x="f12" y="f53"/>
                  <a:pt x="f12" y="f53"/>
                </a:cubicBezTo>
                <a:cubicBezTo>
                  <a:pt x="f13" y="f53"/>
                  <a:pt x="f13" y="f53"/>
                  <a:pt x="f13" y="f53"/>
                </a:cubicBezTo>
                <a:cubicBezTo>
                  <a:pt x="f13" y="f9"/>
                  <a:pt x="f13" y="f9"/>
                  <a:pt x="f13" y="f9"/>
                </a:cubicBezTo>
                <a:cubicBezTo>
                  <a:pt x="f25" y="f9"/>
                  <a:pt x="f25" y="f9"/>
                  <a:pt x="f25" y="f9"/>
                </a:cubicBezTo>
                <a:lnTo>
                  <a:pt x="f25" y="f53"/>
                </a:lnTo>
                <a:close/>
                <a:moveTo>
                  <a:pt x="f54" y="f55"/>
                </a:moveTo>
                <a:cubicBezTo>
                  <a:pt x="f55" y="f22"/>
                  <a:pt x="f55" y="f56"/>
                  <a:pt x="f55" y="f57"/>
                </a:cubicBezTo>
                <a:cubicBezTo>
                  <a:pt x="f54" y="f21"/>
                  <a:pt x="f43" y="f21"/>
                  <a:pt x="f58" y="f21"/>
                </a:cubicBezTo>
                <a:cubicBezTo>
                  <a:pt x="f58" y="f21"/>
                  <a:pt x="f59" y="f21"/>
                  <a:pt x="f59" y="f21"/>
                </a:cubicBezTo>
                <a:cubicBezTo>
                  <a:pt x="f60" y="f59"/>
                  <a:pt x="f60" y="f59"/>
                  <a:pt x="f60" y="f59"/>
                </a:cubicBezTo>
                <a:cubicBezTo>
                  <a:pt x="f61" y="f23"/>
                  <a:pt x="f62" y="f63"/>
                  <a:pt x="f62" y="f24"/>
                </a:cubicBezTo>
                <a:cubicBezTo>
                  <a:pt x="f62" y="f41"/>
                  <a:pt x="f62" y="f41"/>
                  <a:pt x="f62" y="f41"/>
                </a:cubicBezTo>
                <a:cubicBezTo>
                  <a:pt x="f62" y="f61"/>
                  <a:pt x="f61" y="f62"/>
                  <a:pt x="f41" y="f62"/>
                </a:cubicBezTo>
                <a:cubicBezTo>
                  <a:pt x="f60" y="f62"/>
                  <a:pt x="f64" y="f61"/>
                  <a:pt x="f64" y="f41"/>
                </a:cubicBezTo>
                <a:cubicBezTo>
                  <a:pt x="f64" y="f24"/>
                  <a:pt x="f64" y="f24"/>
                  <a:pt x="f64" y="f24"/>
                </a:cubicBezTo>
                <a:cubicBezTo>
                  <a:pt x="f64" y="f65"/>
                  <a:pt x="f66" y="f63"/>
                  <a:pt x="f67" y="f68"/>
                </a:cubicBezTo>
                <a:lnTo>
                  <a:pt x="f54" y="f55"/>
                </a:lnTo>
                <a:close/>
                <a:moveTo>
                  <a:pt x="f18" y="f69"/>
                </a:moveTo>
                <a:cubicBezTo>
                  <a:pt x="f18" y="f70"/>
                  <a:pt x="f18" y="f70"/>
                  <a:pt x="f18" y="f70"/>
                </a:cubicBezTo>
                <a:cubicBezTo>
                  <a:pt x="f18" y="f71"/>
                  <a:pt x="f48" y="f72"/>
                  <a:pt x="f73" y="f72"/>
                </a:cubicBezTo>
                <a:cubicBezTo>
                  <a:pt x="f74" y="f72"/>
                  <a:pt x="f75" y="f71"/>
                  <a:pt x="f75" y="f70"/>
                </a:cubicBezTo>
                <a:cubicBezTo>
                  <a:pt x="f75" y="f69"/>
                  <a:pt x="f75" y="f69"/>
                  <a:pt x="f75" y="f69"/>
                </a:cubicBezTo>
                <a:cubicBezTo>
                  <a:pt x="f75" y="f13"/>
                  <a:pt x="f76" y="f77"/>
                  <a:pt x="f78" y="f79"/>
                </a:cubicBezTo>
                <a:cubicBezTo>
                  <a:pt x="f80" y="f15"/>
                  <a:pt x="f80" y="f15"/>
                  <a:pt x="f80" y="f15"/>
                </a:cubicBezTo>
                <a:cubicBezTo>
                  <a:pt x="f50" y="f81"/>
                  <a:pt x="f50" y="f46"/>
                  <a:pt x="f82" y="f16"/>
                </a:cubicBezTo>
                <a:cubicBezTo>
                  <a:pt x="f80" y="f47"/>
                  <a:pt x="f20" y="f47"/>
                  <a:pt x="f83" y="f84"/>
                </a:cubicBezTo>
                <a:cubicBezTo>
                  <a:pt x="f85" y="f14"/>
                  <a:pt x="f85" y="f14"/>
                  <a:pt x="f85" y="f14"/>
                </a:cubicBezTo>
                <a:cubicBezTo>
                  <a:pt x="f48" y="f86"/>
                  <a:pt x="f18" y="f77"/>
                  <a:pt x="f18" y="f6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7" name="Title 3">
            <a:extLst>
              <a:ext uri="{FF2B5EF4-FFF2-40B4-BE49-F238E27FC236}">
                <a16:creationId xmlns:a16="http://schemas.microsoft.com/office/drawing/2014/main" id="{3BE4495C-A224-DFBC-54DB-BB3DBB9F7306}"/>
              </a:ext>
            </a:extLst>
          </p:cNvPr>
          <p:cNvSpPr txBox="1"/>
          <p:nvPr/>
        </p:nvSpPr>
        <p:spPr>
          <a:xfrm>
            <a:off x="1220276"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1</a:t>
            </a:r>
          </a:p>
        </p:txBody>
      </p:sp>
      <p:sp>
        <p:nvSpPr>
          <p:cNvPr id="8" name="Oval 34">
            <a:extLst>
              <a:ext uri="{FF2B5EF4-FFF2-40B4-BE49-F238E27FC236}">
                <a16:creationId xmlns:a16="http://schemas.microsoft.com/office/drawing/2014/main" id="{6A81575A-FC25-6C92-EBB0-9109D66F9F2B}"/>
              </a:ext>
            </a:extLst>
          </p:cNvPr>
          <p:cNvSpPr/>
          <p:nvPr/>
        </p:nvSpPr>
        <p:spPr>
          <a:xfrm>
            <a:off x="1451427"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9" name="Title 3">
            <a:extLst>
              <a:ext uri="{FF2B5EF4-FFF2-40B4-BE49-F238E27FC236}">
                <a16:creationId xmlns:a16="http://schemas.microsoft.com/office/drawing/2014/main" id="{DF28899E-E923-2C24-BEDB-6854A52CE4C9}"/>
              </a:ext>
            </a:extLst>
          </p:cNvPr>
          <p:cNvSpPr txBox="1"/>
          <p:nvPr/>
        </p:nvSpPr>
        <p:spPr>
          <a:xfrm>
            <a:off x="4033084"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2</a:t>
            </a:r>
          </a:p>
        </p:txBody>
      </p:sp>
      <p:sp>
        <p:nvSpPr>
          <p:cNvPr id="10" name="Title 3">
            <a:extLst>
              <a:ext uri="{FF2B5EF4-FFF2-40B4-BE49-F238E27FC236}">
                <a16:creationId xmlns:a16="http://schemas.microsoft.com/office/drawing/2014/main" id="{B6937A98-E7A5-1299-29A5-1153A746F99A}"/>
              </a:ext>
            </a:extLst>
          </p:cNvPr>
          <p:cNvSpPr txBox="1"/>
          <p:nvPr/>
        </p:nvSpPr>
        <p:spPr>
          <a:xfrm>
            <a:off x="6759500"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3</a:t>
            </a:r>
          </a:p>
        </p:txBody>
      </p:sp>
      <p:sp>
        <p:nvSpPr>
          <p:cNvPr id="11" name="Oval 40">
            <a:extLst>
              <a:ext uri="{FF2B5EF4-FFF2-40B4-BE49-F238E27FC236}">
                <a16:creationId xmlns:a16="http://schemas.microsoft.com/office/drawing/2014/main" id="{89A9B1CB-8F2C-CBED-44B0-532EC0219207}"/>
              </a:ext>
            </a:extLst>
          </p:cNvPr>
          <p:cNvSpPr/>
          <p:nvPr/>
        </p:nvSpPr>
        <p:spPr>
          <a:xfrm>
            <a:off x="6957806"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2" name="Title 3">
            <a:extLst>
              <a:ext uri="{FF2B5EF4-FFF2-40B4-BE49-F238E27FC236}">
                <a16:creationId xmlns:a16="http://schemas.microsoft.com/office/drawing/2014/main" id="{4F0ABD3A-B32F-E20E-AD76-A31AD9FC9512}"/>
              </a:ext>
            </a:extLst>
          </p:cNvPr>
          <p:cNvSpPr txBox="1"/>
          <p:nvPr/>
        </p:nvSpPr>
        <p:spPr>
          <a:xfrm>
            <a:off x="9485916"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4</a:t>
            </a:r>
            <a:endParaRPr lang="en-US" sz="1400" b="1" i="0" u="none" strike="noStrike" kern="1200" cap="none" spc="0" baseline="0">
              <a:solidFill>
                <a:srgbClr val="EE476F"/>
              </a:solidFill>
              <a:uFillTx/>
              <a:latin typeface="Arial Nova" panose="020B0504020202020204" pitchFamily="34" charset="0"/>
              <a:ea typeface="Open Sans"/>
              <a:cs typeface="Arial" pitchFamily="34"/>
            </a:endParaRPr>
          </a:p>
        </p:txBody>
      </p:sp>
      <p:sp>
        <p:nvSpPr>
          <p:cNvPr id="13" name="Oval 43">
            <a:extLst>
              <a:ext uri="{FF2B5EF4-FFF2-40B4-BE49-F238E27FC236}">
                <a16:creationId xmlns:a16="http://schemas.microsoft.com/office/drawing/2014/main" id="{B4D19392-1F08-56AD-7055-376E92A69187}"/>
              </a:ext>
            </a:extLst>
          </p:cNvPr>
          <p:cNvSpPr/>
          <p:nvPr/>
        </p:nvSpPr>
        <p:spPr>
          <a:xfrm>
            <a:off x="9705917"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4" name="Oval 34">
            <a:extLst>
              <a:ext uri="{FF2B5EF4-FFF2-40B4-BE49-F238E27FC236}">
                <a16:creationId xmlns:a16="http://schemas.microsoft.com/office/drawing/2014/main" id="{51180471-2A8A-A683-5D69-3733A23E9E7F}"/>
              </a:ext>
            </a:extLst>
          </p:cNvPr>
          <p:cNvSpPr/>
          <p:nvPr/>
        </p:nvSpPr>
        <p:spPr>
          <a:xfrm>
            <a:off x="4239661" y="2496851"/>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6" name="Espace réservé du texte 22">
            <a:extLst>
              <a:ext uri="{FF2B5EF4-FFF2-40B4-BE49-F238E27FC236}">
                <a16:creationId xmlns:a16="http://schemas.microsoft.com/office/drawing/2014/main" id="{76B23A37-34EA-40DE-C101-9D9DAA22B4E7}"/>
              </a:ext>
            </a:extLst>
          </p:cNvPr>
          <p:cNvSpPr txBox="1">
            <a:spLocks noGrp="1"/>
          </p:cNvSpPr>
          <p:nvPr>
            <p:ph type="body" sz="quarter" idx="4294967295" hasCustomPrompt="1"/>
          </p:nvPr>
        </p:nvSpPr>
        <p:spPr>
          <a:xfrm>
            <a:off x="61264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7" name="Espace réservé du texte 22">
            <a:extLst>
              <a:ext uri="{FF2B5EF4-FFF2-40B4-BE49-F238E27FC236}">
                <a16:creationId xmlns:a16="http://schemas.microsoft.com/office/drawing/2014/main" id="{2B6D0BC8-6C10-4D50-D0B3-014DC6FE4D08}"/>
              </a:ext>
            </a:extLst>
          </p:cNvPr>
          <p:cNvSpPr txBox="1">
            <a:spLocks noGrp="1"/>
          </p:cNvSpPr>
          <p:nvPr>
            <p:ph type="body" sz="quarter" idx="4294967295" hasCustomPrompt="1"/>
          </p:nvPr>
        </p:nvSpPr>
        <p:spPr>
          <a:xfrm>
            <a:off x="338232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8" name="Espace réservé du texte 22">
            <a:extLst>
              <a:ext uri="{FF2B5EF4-FFF2-40B4-BE49-F238E27FC236}">
                <a16:creationId xmlns:a16="http://schemas.microsoft.com/office/drawing/2014/main" id="{7476F886-BFFB-AAE7-F452-47ABA6AB298D}"/>
              </a:ext>
            </a:extLst>
          </p:cNvPr>
          <p:cNvSpPr txBox="1">
            <a:spLocks noGrp="1"/>
          </p:cNvSpPr>
          <p:nvPr>
            <p:ph type="body" sz="quarter" idx="4294967295" hasCustomPrompt="1"/>
          </p:nvPr>
        </p:nvSpPr>
        <p:spPr>
          <a:xfrm>
            <a:off x="6096000" y="3572368"/>
            <a:ext cx="1830513"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9" name="Espace réservé du texte 22">
            <a:extLst>
              <a:ext uri="{FF2B5EF4-FFF2-40B4-BE49-F238E27FC236}">
                <a16:creationId xmlns:a16="http://schemas.microsoft.com/office/drawing/2014/main" id="{A9391530-836E-D5CC-F6BB-EAAC22670B93}"/>
              </a:ext>
            </a:extLst>
          </p:cNvPr>
          <p:cNvSpPr txBox="1">
            <a:spLocks noGrp="1"/>
          </p:cNvSpPr>
          <p:nvPr>
            <p:ph type="body" sz="quarter" idx="4294967295" hasCustomPrompt="1"/>
          </p:nvPr>
        </p:nvSpPr>
        <p:spPr>
          <a:xfrm>
            <a:off x="8824823" y="3572368"/>
            <a:ext cx="18524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20" name="Espace réservé du pied de page 4">
            <a:extLst>
              <a:ext uri="{FF2B5EF4-FFF2-40B4-BE49-F238E27FC236}">
                <a16:creationId xmlns:a16="http://schemas.microsoft.com/office/drawing/2014/main" id="{80E2DB89-BC3C-8FA5-70AB-E04E3AFBBD7E}"/>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21" name="Titre 1">
            <a:extLst>
              <a:ext uri="{FF2B5EF4-FFF2-40B4-BE49-F238E27FC236}">
                <a16:creationId xmlns:a16="http://schemas.microsoft.com/office/drawing/2014/main" id="{14121218-0166-5425-6F18-2BE20C359B39}"/>
              </a:ext>
            </a:extLst>
          </p:cNvPr>
          <p:cNvSpPr>
            <a:spLocks noGrp="1"/>
          </p:cNvSpPr>
          <p:nvPr>
            <p:ph type="title" hasCustomPrompt="1"/>
          </p:nvPr>
        </p:nvSpPr>
        <p:spPr>
          <a:xfrm>
            <a:off x="612648" y="378208"/>
            <a:ext cx="7297775" cy="750686"/>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35947684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White background- empty">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158C8-A506-C826-80F7-B6BB8FF96A8B}"/>
              </a:ext>
            </a:extLst>
          </p:cNvPr>
          <p:cNvSpPr txBox="1">
            <a:spLocks noGrp="1"/>
          </p:cNvSpPr>
          <p:nvPr>
            <p:ph type="sldNum" sz="quarter" idx="8"/>
          </p:nvPr>
        </p:nvSpPr>
        <p:spPr/>
        <p:txBody>
          <a:bodyPr/>
          <a:lstStyle>
            <a:lvl1pPr>
              <a:defRPr/>
            </a:lvl1pPr>
          </a:lstStyle>
          <a:p>
            <a:pPr lvl="0"/>
            <a:fld id="{42B7534E-0BC6-4574-BF60-77E82FB9C197}" type="slidenum">
              <a:t>‹#›</a:t>
            </a:fld>
            <a:endParaRPr lang="fr-FR"/>
          </a:p>
        </p:txBody>
      </p:sp>
      <p:sp>
        <p:nvSpPr>
          <p:cNvPr id="4" name="Espace réservé du pied de page 4">
            <a:extLst>
              <a:ext uri="{FF2B5EF4-FFF2-40B4-BE49-F238E27FC236}">
                <a16:creationId xmlns:a16="http://schemas.microsoft.com/office/drawing/2014/main" id="{BA4CC0D7-326D-9524-EDA5-FDE2CA2AA117}"/>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Tree>
    <p:extLst>
      <p:ext uri="{BB962C8B-B14F-4D97-AF65-F5344CB8AC3E}">
        <p14:creationId xmlns:p14="http://schemas.microsoft.com/office/powerpoint/2010/main" val="38773766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White background- social media">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995C79A-774B-7607-ECB8-40F7FFEA6715}"/>
              </a:ext>
            </a:extLst>
          </p:cNvPr>
          <p:cNvSpPr/>
          <p:nvPr/>
        </p:nvSpPr>
        <p:spPr>
          <a:xfrm rot="2559888">
            <a:off x="7863419" y="2120789"/>
            <a:ext cx="1579744" cy="1579744"/>
          </a:xfrm>
          <a:prstGeom prst="rect">
            <a:avLst/>
          </a:prstGeom>
          <a:solidFill>
            <a:srgbClr val="A3E7FC"/>
          </a:solidFill>
          <a:ln cap="flat">
            <a:noFill/>
            <a:prstDash val="solid"/>
          </a:ln>
          <a:effectLst>
            <a:outerShdw dist="63498" dir="9000124" algn="tl">
              <a:srgbClr val="000000">
                <a:alpha val="10000"/>
              </a:srgbClr>
            </a:outerShdw>
          </a:effectLst>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FFFFFF"/>
              </a:solidFill>
              <a:uFillTx/>
              <a:latin typeface="D-DIN" pitchFamily="34"/>
            </a:endParaRPr>
          </a:p>
        </p:txBody>
      </p:sp>
      <p:sp>
        <p:nvSpPr>
          <p:cNvPr id="3" name="Rectangle 2">
            <a:extLst>
              <a:ext uri="{FF2B5EF4-FFF2-40B4-BE49-F238E27FC236}">
                <a16:creationId xmlns:a16="http://schemas.microsoft.com/office/drawing/2014/main" id="{CFDD938B-7216-FF43-C427-BEC964B3E562}"/>
              </a:ext>
            </a:extLst>
          </p:cNvPr>
          <p:cNvSpPr/>
          <p:nvPr/>
        </p:nvSpPr>
        <p:spPr>
          <a:xfrm rot="2559888">
            <a:off x="8321314" y="3409206"/>
            <a:ext cx="1325221" cy="1325221"/>
          </a:xfrm>
          <a:prstGeom prst="rect">
            <a:avLst/>
          </a:prstGeom>
          <a:solidFill>
            <a:srgbClr val="5B2D81"/>
          </a:solidFill>
          <a:ln w="6345" cap="flat">
            <a:solidFill>
              <a:srgbClr val="00405A"/>
            </a:solid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4" name="Rectangle 1">
            <a:extLst>
              <a:ext uri="{FF2B5EF4-FFF2-40B4-BE49-F238E27FC236}">
                <a16:creationId xmlns:a16="http://schemas.microsoft.com/office/drawing/2014/main" id="{05EA33F0-1C09-EFD4-66C3-17C98EEBAA33}"/>
              </a:ext>
            </a:extLst>
          </p:cNvPr>
          <p:cNvSpPr/>
          <p:nvPr/>
        </p:nvSpPr>
        <p:spPr>
          <a:xfrm rot="2559888">
            <a:off x="9076627" y="2399086"/>
            <a:ext cx="1139827" cy="1139827"/>
          </a:xfrm>
          <a:prstGeom prst="rect">
            <a:avLst/>
          </a:prstGeom>
          <a:noFill/>
          <a:ln w="6345" cap="flat">
            <a:solidFill>
              <a:srgbClr val="5B2D81"/>
            </a:solid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5" name="TextBox 20">
            <a:extLst>
              <a:ext uri="{FF2B5EF4-FFF2-40B4-BE49-F238E27FC236}">
                <a16:creationId xmlns:a16="http://schemas.microsoft.com/office/drawing/2014/main" id="{DF87BCCA-32C2-F981-EA8F-E784C05DC4D6}"/>
              </a:ext>
            </a:extLst>
          </p:cNvPr>
          <p:cNvSpPr txBox="1"/>
          <p:nvPr/>
        </p:nvSpPr>
        <p:spPr>
          <a:xfrm>
            <a:off x="2488579" y="1859002"/>
            <a:ext cx="2299158"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40033"/>
                </a:solidFill>
                <a:uFillTx/>
                <a:latin typeface="Arial" pitchFamily="34"/>
                <a:cs typeface="Arial" pitchFamily="34"/>
              </a:rPr>
              <a:t>@GEP_SUPPORTER</a:t>
            </a:r>
          </a:p>
        </p:txBody>
      </p:sp>
      <p:sp>
        <p:nvSpPr>
          <p:cNvPr id="6" name="TextBox 21">
            <a:extLst>
              <a:ext uri="{FF2B5EF4-FFF2-40B4-BE49-F238E27FC236}">
                <a16:creationId xmlns:a16="http://schemas.microsoft.com/office/drawing/2014/main" id="{112E87CD-C79C-F721-424C-8540F19A125D}"/>
              </a:ext>
            </a:extLst>
          </p:cNvPr>
          <p:cNvSpPr txBox="1"/>
          <p:nvPr/>
        </p:nvSpPr>
        <p:spPr>
          <a:xfrm>
            <a:off x="2486515" y="1589078"/>
            <a:ext cx="748218"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Twitter</a:t>
            </a:r>
            <a:endParaRPr lang="en-US" sz="1400" b="1" i="0" u="none" strike="noStrike" kern="1200" cap="none" spc="0" baseline="0">
              <a:solidFill>
                <a:schemeClr val="accent1"/>
              </a:solidFill>
              <a:uFillTx/>
              <a:latin typeface="Arial Nova" panose="020B0504020202020204" pitchFamily="34" charset="0"/>
              <a:ea typeface="Open Sans"/>
              <a:cs typeface="Open Sans"/>
            </a:endParaRPr>
          </a:p>
        </p:txBody>
      </p:sp>
      <p:sp>
        <p:nvSpPr>
          <p:cNvPr id="7" name="TextBox 35">
            <a:extLst>
              <a:ext uri="{FF2B5EF4-FFF2-40B4-BE49-F238E27FC236}">
                <a16:creationId xmlns:a16="http://schemas.microsoft.com/office/drawing/2014/main" id="{9F6645BC-3061-150A-D584-4C408A7CA12E}"/>
              </a:ext>
            </a:extLst>
          </p:cNvPr>
          <p:cNvSpPr txBox="1"/>
          <p:nvPr/>
        </p:nvSpPr>
        <p:spPr>
          <a:xfrm>
            <a:off x="2481178" y="2506635"/>
            <a:ext cx="9305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LinkedIn</a:t>
            </a:r>
          </a:p>
        </p:txBody>
      </p:sp>
      <p:sp>
        <p:nvSpPr>
          <p:cNvPr id="8" name="TextBox 41">
            <a:extLst>
              <a:ext uri="{FF2B5EF4-FFF2-40B4-BE49-F238E27FC236}">
                <a16:creationId xmlns:a16="http://schemas.microsoft.com/office/drawing/2014/main" id="{E6DAF8E1-83A0-0C36-68D1-2422858AF4CC}"/>
              </a:ext>
            </a:extLst>
          </p:cNvPr>
          <p:cNvSpPr txBox="1"/>
          <p:nvPr/>
        </p:nvSpPr>
        <p:spPr>
          <a:xfrm>
            <a:off x="2481178" y="3542907"/>
            <a:ext cx="3378433"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https://supporter-project.eu/</a:t>
            </a:r>
          </a:p>
        </p:txBody>
      </p:sp>
      <p:sp>
        <p:nvSpPr>
          <p:cNvPr id="9" name="TextBox 42">
            <a:extLst>
              <a:ext uri="{FF2B5EF4-FFF2-40B4-BE49-F238E27FC236}">
                <a16:creationId xmlns:a16="http://schemas.microsoft.com/office/drawing/2014/main" id="{0B860CC5-7328-3B10-680C-DA6C8D06AC58}"/>
              </a:ext>
            </a:extLst>
          </p:cNvPr>
          <p:cNvSpPr txBox="1"/>
          <p:nvPr/>
        </p:nvSpPr>
        <p:spPr>
          <a:xfrm>
            <a:off x="2486515" y="3327009"/>
            <a:ext cx="8726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Website</a:t>
            </a:r>
          </a:p>
        </p:txBody>
      </p:sp>
      <p:sp>
        <p:nvSpPr>
          <p:cNvPr id="10" name="Title 1">
            <a:extLst>
              <a:ext uri="{FF2B5EF4-FFF2-40B4-BE49-F238E27FC236}">
                <a16:creationId xmlns:a16="http://schemas.microsoft.com/office/drawing/2014/main" id="{67DEACB3-7421-7B68-3C10-089D5642096C}"/>
              </a:ext>
            </a:extLst>
          </p:cNvPr>
          <p:cNvSpPr txBox="1">
            <a:spLocks noGrp="1"/>
          </p:cNvSpPr>
          <p:nvPr>
            <p:ph type="title" hasCustomPrompt="1"/>
          </p:nvPr>
        </p:nvSpPr>
        <p:spPr>
          <a:xfrm>
            <a:off x="2627624" y="420924"/>
            <a:ext cx="8021903" cy="1079431"/>
          </a:xfrm>
          <a:prstGeom prst="rect">
            <a:avLst/>
          </a:prstGeom>
          <a:noFill/>
          <a:ln>
            <a:solidFill>
              <a:schemeClr val="bg1"/>
            </a:solidFill>
          </a:ln>
        </p:spPr>
        <p:txBody>
          <a:bodyPr vert="horz" wrap="square" lIns="91440" tIns="45720" rIns="91440" bIns="45720" anchor="t" anchorCtr="0" compatLnSpc="1">
            <a:noAutofit/>
          </a:bodyPr>
          <a:lstStyle>
            <a:lvl1pPr marL="0" marR="0" lvl="0" indent="0" algn="ctr" fontAlgn="auto">
              <a:spcBef>
                <a:spcPts val="0"/>
              </a:spcBef>
              <a:spcAft>
                <a:spcPts val="0"/>
              </a:spcAft>
              <a:tabLst/>
              <a:defRPr lang="en-US" sz="6000" b="1" i="0" u="none" strike="noStrike" cap="none" spc="0" baseline="0">
                <a:solidFill>
                  <a:schemeClr val="accent1"/>
                </a:solidFill>
                <a:uFillTx/>
                <a:latin typeface="Arial Nova" panose="020B0504020202020204" pitchFamily="34" charset="0"/>
              </a:defRPr>
            </a:lvl1pPr>
          </a:lstStyle>
          <a:p>
            <a:pPr lvl="0"/>
            <a:r>
              <a:rPr lang="en-US"/>
              <a:t>F</a:t>
            </a:r>
            <a:r>
              <a:rPr lang="fr-FR" err="1"/>
              <a:t>ollow</a:t>
            </a:r>
            <a:r>
              <a:rPr lang="fr-FR"/>
              <a:t> us! </a:t>
            </a:r>
            <a:endParaRPr lang="en-US"/>
          </a:p>
        </p:txBody>
      </p:sp>
      <p:sp>
        <p:nvSpPr>
          <p:cNvPr id="11" name="Espace réservé du numéro de diapositive 2">
            <a:extLst>
              <a:ext uri="{FF2B5EF4-FFF2-40B4-BE49-F238E27FC236}">
                <a16:creationId xmlns:a16="http://schemas.microsoft.com/office/drawing/2014/main" id="{FD306192-047C-D3C9-2FA0-5E9A205B2560}"/>
              </a:ext>
            </a:extLst>
          </p:cNvPr>
          <p:cNvSpPr txBox="1"/>
          <p:nvPr/>
        </p:nvSpPr>
        <p:spPr>
          <a:xfrm>
            <a:off x="8328912" y="633338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898989"/>
              </a:solidFill>
              <a:uFillTx/>
              <a:latin typeface="Calibri"/>
            </a:endParaRPr>
          </a:p>
        </p:txBody>
      </p:sp>
      <p:sp>
        <p:nvSpPr>
          <p:cNvPr id="12" name="Freeform 11">
            <a:extLst>
              <a:ext uri="{FF2B5EF4-FFF2-40B4-BE49-F238E27FC236}">
                <a16:creationId xmlns:a16="http://schemas.microsoft.com/office/drawing/2014/main" id="{CA81DADD-DADB-B08F-D0AC-72CFE06D0890}"/>
              </a:ext>
            </a:extLst>
          </p:cNvPr>
          <p:cNvSpPr/>
          <p:nvPr/>
        </p:nvSpPr>
        <p:spPr>
          <a:xfrm rot="1455014">
            <a:off x="8089765" y="2503519"/>
            <a:ext cx="627058" cy="527051"/>
          </a:xfrm>
          <a:custGeom>
            <a:avLst/>
            <a:gdLst>
              <a:gd name="f0" fmla="val 10800000"/>
              <a:gd name="f1" fmla="val 5400000"/>
              <a:gd name="f2" fmla="val 180"/>
              <a:gd name="f3" fmla="val w"/>
              <a:gd name="f4" fmla="val h"/>
              <a:gd name="f5" fmla="val 0"/>
              <a:gd name="f6" fmla="val 436"/>
              <a:gd name="f7" fmla="val 363"/>
              <a:gd name="f8" fmla="val 387"/>
              <a:gd name="f9" fmla="val 133"/>
              <a:gd name="f10" fmla="val 411"/>
              <a:gd name="f11" fmla="val 131"/>
              <a:gd name="f12" fmla="val 428"/>
              <a:gd name="f13" fmla="val 120"/>
              <a:gd name="f14" fmla="val 434"/>
              <a:gd name="f15" fmla="val 105"/>
              <a:gd name="f16" fmla="val 425"/>
              <a:gd name="f17" fmla="val 110"/>
              <a:gd name="f18" fmla="val 398"/>
              <a:gd name="f19" fmla="val 116"/>
              <a:gd name="f20" fmla="val 383"/>
              <a:gd name="f21" fmla="val 382"/>
              <a:gd name="f22" fmla="val 107"/>
              <a:gd name="f23" fmla="val 381"/>
              <a:gd name="f24" fmla="val 104"/>
              <a:gd name="f25" fmla="val 380"/>
              <a:gd name="f26" fmla="val 100"/>
              <a:gd name="f27" fmla="val 369"/>
              <a:gd name="f28" fmla="val 58"/>
              <a:gd name="f29" fmla="val 329"/>
              <a:gd name="f30" fmla="val 24"/>
              <a:gd name="f31" fmla="val 288"/>
              <a:gd name="f32" fmla="val 28"/>
              <a:gd name="f33" fmla="val 291"/>
              <a:gd name="f34" fmla="val 27"/>
              <a:gd name="f35" fmla="val 295"/>
              <a:gd name="f36" fmla="val 26"/>
              <a:gd name="f37" fmla="val 298"/>
              <a:gd name="f38" fmla="val 303"/>
              <a:gd name="f39" fmla="val 23"/>
              <a:gd name="f40" fmla="val 18"/>
              <a:gd name="f41" fmla="val 325"/>
              <a:gd name="f42" fmla="val 9"/>
              <a:gd name="f43" fmla="val 322"/>
              <a:gd name="f44" fmla="val 1"/>
              <a:gd name="f45" fmla="val 289"/>
              <a:gd name="f46" fmla="val 15"/>
              <a:gd name="f47" fmla="val 283"/>
              <a:gd name="f48" fmla="val 17"/>
              <a:gd name="f49" fmla="val 14"/>
              <a:gd name="f50" fmla="val 304"/>
              <a:gd name="f51" fmla="val 306"/>
              <a:gd name="f52" fmla="val 293"/>
              <a:gd name="f53" fmla="val 281"/>
              <a:gd name="f54" fmla="val 7"/>
              <a:gd name="f55" fmla="val 272"/>
              <a:gd name="f56" fmla="val 16"/>
              <a:gd name="f57" fmla="val 275"/>
              <a:gd name="f58" fmla="val 12"/>
              <a:gd name="f59" fmla="val 278"/>
              <a:gd name="f60" fmla="val 8"/>
              <a:gd name="f61" fmla="val 3"/>
              <a:gd name="f62" fmla="val 245"/>
              <a:gd name="f63" fmla="val 226"/>
              <a:gd name="f64" fmla="val 67"/>
              <a:gd name="f65" fmla="val 210"/>
              <a:gd name="f66" fmla="val 108"/>
              <a:gd name="f67" fmla="val 198"/>
              <a:gd name="f68" fmla="val 96"/>
              <a:gd name="f69" fmla="val 187"/>
              <a:gd name="f70" fmla="val 87"/>
              <a:gd name="f71" fmla="val 177"/>
              <a:gd name="f72" fmla="val 82"/>
              <a:gd name="f73" fmla="val 150"/>
              <a:gd name="f74" fmla="val 117"/>
              <a:gd name="f75" fmla="val 51"/>
              <a:gd name="f76" fmla="val 65"/>
              <a:gd name="f77" fmla="val 32"/>
              <a:gd name="f78" fmla="val 64"/>
              <a:gd name="f79" fmla="val 49"/>
              <a:gd name="f80" fmla="val 74"/>
              <a:gd name="f81" fmla="val 72"/>
              <a:gd name="f82" fmla="val 103"/>
              <a:gd name="f83" fmla="val 86"/>
              <a:gd name="f84" fmla="val 85"/>
              <a:gd name="f85" fmla="val 88"/>
              <a:gd name="f86" fmla="val 76"/>
              <a:gd name="f87" fmla="val 90"/>
              <a:gd name="f88" fmla="val 80"/>
              <a:gd name="f89" fmla="val 92"/>
              <a:gd name="f90" fmla="val 126"/>
              <a:gd name="f91" fmla="val 125"/>
              <a:gd name="f92" fmla="val 134"/>
              <a:gd name="f93" fmla="val 135"/>
              <a:gd name="f94" fmla="val 102"/>
              <a:gd name="f95" fmla="val 138"/>
              <a:gd name="f96" fmla="val 95"/>
              <a:gd name="f97" fmla="val 145"/>
              <a:gd name="f98" fmla="val 159"/>
              <a:gd name="f99" fmla="val 118"/>
              <a:gd name="f100" fmla="val 175"/>
              <a:gd name="f101" fmla="val 148"/>
              <a:gd name="f102" fmla="val 172"/>
              <a:gd name="f103" fmla="val 115"/>
              <a:gd name="f104" fmla="val 186"/>
              <a:gd name="f105" fmla="val 213"/>
              <a:gd name="f106" fmla="val 162"/>
              <a:gd name="f107" fmla="val 209"/>
              <a:gd name="f108" fmla="val 257"/>
              <a:gd name="f109" fmla="val 42"/>
              <a:gd name="f110" fmla="val 253"/>
              <a:gd name="f111" fmla="val 348"/>
              <a:gd name="f112" fmla="val 302"/>
              <a:gd name="f113" fmla="val 384"/>
              <a:gd name="f114" fmla="val 158"/>
              <a:gd name="f115" fmla="val 426"/>
              <a:gd name="f116" fmla="val 421"/>
              <a:gd name="f117" fmla="val 141"/>
              <a:gd name="f118" fmla="+- 0 0 -90"/>
              <a:gd name="f119" fmla="*/ f3 1 436"/>
              <a:gd name="f120" fmla="*/ f4 1 363"/>
              <a:gd name="f121" fmla="val f5"/>
              <a:gd name="f122" fmla="val f6"/>
              <a:gd name="f123" fmla="val f7"/>
              <a:gd name="f124" fmla="*/ f118 f0 1"/>
              <a:gd name="f125" fmla="+- f123 0 f121"/>
              <a:gd name="f126" fmla="+- f122 0 f121"/>
              <a:gd name="f127" fmla="*/ f124 1 f2"/>
              <a:gd name="f128" fmla="*/ f126 1 436"/>
              <a:gd name="f129" fmla="*/ f125 1 363"/>
              <a:gd name="f130" fmla="*/ 387 f126 1"/>
              <a:gd name="f131" fmla="*/ 133 f125 1"/>
              <a:gd name="f132" fmla="*/ 434 f126 1"/>
              <a:gd name="f133" fmla="*/ 105 f125 1"/>
              <a:gd name="f134" fmla="*/ 383 f126 1"/>
              <a:gd name="f135" fmla="*/ 110 f125 1"/>
              <a:gd name="f136" fmla="*/ 380 f126 1"/>
              <a:gd name="f137" fmla="*/ 100 f125 1"/>
              <a:gd name="f138" fmla="*/ 288 f126 1"/>
              <a:gd name="f139" fmla="*/ 28 f125 1"/>
              <a:gd name="f140" fmla="*/ 298 f126 1"/>
              <a:gd name="f141" fmla="*/ 24 f125 1"/>
              <a:gd name="f142" fmla="*/ 325 f126 1"/>
              <a:gd name="f143" fmla="*/ 9 f125 1"/>
              <a:gd name="f144" fmla="*/ 283 f126 1"/>
              <a:gd name="f145" fmla="*/ 17 f125 1"/>
              <a:gd name="f146" fmla="*/ 306 f126 1"/>
              <a:gd name="f147" fmla="*/ 0 f125 1"/>
              <a:gd name="f148" fmla="*/ 272 f126 1"/>
              <a:gd name="f149" fmla="*/ 16 f125 1"/>
              <a:gd name="f150" fmla="*/ 278 f126 1"/>
              <a:gd name="f151" fmla="*/ 3 f125 1"/>
              <a:gd name="f152" fmla="*/ 210 f126 1"/>
              <a:gd name="f153" fmla="*/ 108 f125 1"/>
              <a:gd name="f154" fmla="*/ 177 f126 1"/>
              <a:gd name="f155" fmla="*/ 82 f125 1"/>
              <a:gd name="f156" fmla="*/ 65 f126 1"/>
              <a:gd name="f157" fmla="*/ 32 f125 1"/>
              <a:gd name="f158" fmla="*/ 103 f126 1"/>
              <a:gd name="f159" fmla="*/ 87 f125 1"/>
              <a:gd name="f160" fmla="*/ 76 f126 1"/>
              <a:gd name="f161" fmla="*/ 90 f125 1"/>
              <a:gd name="f162" fmla="*/ 125 f126 1"/>
              <a:gd name="f163" fmla="*/ 134 f125 1"/>
              <a:gd name="f164" fmla="*/ 95 f126 1"/>
              <a:gd name="f165" fmla="*/ 145 f125 1"/>
              <a:gd name="f166" fmla="*/ 148 f126 1"/>
              <a:gd name="f167" fmla="*/ 172 f125 1"/>
              <a:gd name="f168" fmla="*/ 162 f126 1"/>
              <a:gd name="f169" fmla="*/ 209 f125 1"/>
              <a:gd name="f170" fmla="*/ 0 f126 1"/>
              <a:gd name="f171" fmla="*/ 213 f125 1"/>
              <a:gd name="f172" fmla="*/ 384 f126 1"/>
              <a:gd name="f173" fmla="*/ 158 f125 1"/>
              <a:gd name="f174" fmla="*/ 436 f126 1"/>
              <a:gd name="f175" fmla="*/ 138 f125 1"/>
              <a:gd name="f176" fmla="+- f127 0 f1"/>
              <a:gd name="f177" fmla="*/ f130 1 436"/>
              <a:gd name="f178" fmla="*/ f131 1 363"/>
              <a:gd name="f179" fmla="*/ f132 1 436"/>
              <a:gd name="f180" fmla="*/ f133 1 363"/>
              <a:gd name="f181" fmla="*/ f134 1 436"/>
              <a:gd name="f182" fmla="*/ f135 1 363"/>
              <a:gd name="f183" fmla="*/ f136 1 436"/>
              <a:gd name="f184" fmla="*/ f137 1 363"/>
              <a:gd name="f185" fmla="*/ f138 1 436"/>
              <a:gd name="f186" fmla="*/ f139 1 363"/>
              <a:gd name="f187" fmla="*/ f140 1 436"/>
              <a:gd name="f188" fmla="*/ f141 1 363"/>
              <a:gd name="f189" fmla="*/ f142 1 436"/>
              <a:gd name="f190" fmla="*/ f143 1 363"/>
              <a:gd name="f191" fmla="*/ f144 1 436"/>
              <a:gd name="f192" fmla="*/ f145 1 363"/>
              <a:gd name="f193" fmla="*/ f146 1 436"/>
              <a:gd name="f194" fmla="*/ f147 1 363"/>
              <a:gd name="f195" fmla="*/ f148 1 436"/>
              <a:gd name="f196" fmla="*/ f149 1 363"/>
              <a:gd name="f197" fmla="*/ f150 1 436"/>
              <a:gd name="f198" fmla="*/ f151 1 363"/>
              <a:gd name="f199" fmla="*/ f152 1 436"/>
              <a:gd name="f200" fmla="*/ f153 1 363"/>
              <a:gd name="f201" fmla="*/ f154 1 436"/>
              <a:gd name="f202" fmla="*/ f155 1 363"/>
              <a:gd name="f203" fmla="*/ f156 1 436"/>
              <a:gd name="f204" fmla="*/ f157 1 363"/>
              <a:gd name="f205" fmla="*/ f158 1 436"/>
              <a:gd name="f206" fmla="*/ f159 1 363"/>
              <a:gd name="f207" fmla="*/ f160 1 436"/>
              <a:gd name="f208" fmla="*/ f161 1 363"/>
              <a:gd name="f209" fmla="*/ f162 1 436"/>
              <a:gd name="f210" fmla="*/ f163 1 363"/>
              <a:gd name="f211" fmla="*/ f164 1 436"/>
              <a:gd name="f212" fmla="*/ f165 1 363"/>
              <a:gd name="f213" fmla="*/ f166 1 436"/>
              <a:gd name="f214" fmla="*/ f167 1 363"/>
              <a:gd name="f215" fmla="*/ f168 1 436"/>
              <a:gd name="f216" fmla="*/ f169 1 363"/>
              <a:gd name="f217" fmla="*/ f170 1 436"/>
              <a:gd name="f218" fmla="*/ f171 1 363"/>
              <a:gd name="f219" fmla="*/ f172 1 436"/>
              <a:gd name="f220" fmla="*/ f173 1 363"/>
              <a:gd name="f221" fmla="*/ f174 1 436"/>
              <a:gd name="f222" fmla="*/ f175 1 363"/>
              <a:gd name="f223" fmla="*/ 0 1 f128"/>
              <a:gd name="f224" fmla="*/ f122 1 f128"/>
              <a:gd name="f225" fmla="*/ 0 1 f129"/>
              <a:gd name="f226" fmla="*/ f123 1 f129"/>
              <a:gd name="f227" fmla="*/ f177 1 f128"/>
              <a:gd name="f228" fmla="*/ f178 1 f129"/>
              <a:gd name="f229" fmla="*/ f179 1 f128"/>
              <a:gd name="f230" fmla="*/ f180 1 f129"/>
              <a:gd name="f231" fmla="*/ f181 1 f128"/>
              <a:gd name="f232" fmla="*/ f182 1 f129"/>
              <a:gd name="f233" fmla="*/ f183 1 f128"/>
              <a:gd name="f234" fmla="*/ f184 1 f129"/>
              <a:gd name="f235" fmla="*/ f185 1 f128"/>
              <a:gd name="f236" fmla="*/ f186 1 f129"/>
              <a:gd name="f237" fmla="*/ f187 1 f128"/>
              <a:gd name="f238" fmla="*/ f188 1 f129"/>
              <a:gd name="f239" fmla="*/ f189 1 f128"/>
              <a:gd name="f240" fmla="*/ f190 1 f129"/>
              <a:gd name="f241" fmla="*/ f191 1 f128"/>
              <a:gd name="f242" fmla="*/ f192 1 f129"/>
              <a:gd name="f243" fmla="*/ f193 1 f128"/>
              <a:gd name="f244" fmla="*/ f194 1 f129"/>
              <a:gd name="f245" fmla="*/ f195 1 f128"/>
              <a:gd name="f246" fmla="*/ f196 1 f129"/>
              <a:gd name="f247" fmla="*/ f197 1 f128"/>
              <a:gd name="f248" fmla="*/ f198 1 f129"/>
              <a:gd name="f249" fmla="*/ f199 1 f128"/>
              <a:gd name="f250" fmla="*/ f200 1 f129"/>
              <a:gd name="f251" fmla="*/ f201 1 f128"/>
              <a:gd name="f252" fmla="*/ f202 1 f129"/>
              <a:gd name="f253" fmla="*/ f203 1 f128"/>
              <a:gd name="f254" fmla="*/ f204 1 f129"/>
              <a:gd name="f255" fmla="*/ f205 1 f128"/>
              <a:gd name="f256" fmla="*/ f206 1 f129"/>
              <a:gd name="f257" fmla="*/ f207 1 f128"/>
              <a:gd name="f258" fmla="*/ f208 1 f129"/>
              <a:gd name="f259" fmla="*/ f209 1 f128"/>
              <a:gd name="f260" fmla="*/ f210 1 f129"/>
              <a:gd name="f261" fmla="*/ f211 1 f128"/>
              <a:gd name="f262" fmla="*/ f212 1 f129"/>
              <a:gd name="f263" fmla="*/ f213 1 f128"/>
              <a:gd name="f264" fmla="*/ f214 1 f129"/>
              <a:gd name="f265" fmla="*/ f215 1 f128"/>
              <a:gd name="f266" fmla="*/ f216 1 f129"/>
              <a:gd name="f267" fmla="*/ f217 1 f128"/>
              <a:gd name="f268" fmla="*/ f218 1 f129"/>
              <a:gd name="f269" fmla="*/ f219 1 f128"/>
              <a:gd name="f270" fmla="*/ f220 1 f129"/>
              <a:gd name="f271" fmla="*/ f221 1 f128"/>
              <a:gd name="f272" fmla="*/ f222 1 f129"/>
              <a:gd name="f273" fmla="*/ f223 f119 1"/>
              <a:gd name="f274" fmla="*/ f224 f119 1"/>
              <a:gd name="f275" fmla="*/ f226 f120 1"/>
              <a:gd name="f276" fmla="*/ f225 f120 1"/>
              <a:gd name="f277" fmla="*/ f227 f119 1"/>
              <a:gd name="f278" fmla="*/ f228 f120 1"/>
              <a:gd name="f279" fmla="*/ f229 f119 1"/>
              <a:gd name="f280" fmla="*/ f230 f120 1"/>
              <a:gd name="f281" fmla="*/ f231 f119 1"/>
              <a:gd name="f282" fmla="*/ f232 f120 1"/>
              <a:gd name="f283" fmla="*/ f233 f119 1"/>
              <a:gd name="f284" fmla="*/ f234 f120 1"/>
              <a:gd name="f285" fmla="*/ f235 f119 1"/>
              <a:gd name="f286" fmla="*/ f236 f120 1"/>
              <a:gd name="f287" fmla="*/ f237 f119 1"/>
              <a:gd name="f288" fmla="*/ f238 f120 1"/>
              <a:gd name="f289" fmla="*/ f239 f119 1"/>
              <a:gd name="f290" fmla="*/ f240 f120 1"/>
              <a:gd name="f291" fmla="*/ f241 f119 1"/>
              <a:gd name="f292" fmla="*/ f242 f120 1"/>
              <a:gd name="f293" fmla="*/ f243 f119 1"/>
              <a:gd name="f294" fmla="*/ f244 f120 1"/>
              <a:gd name="f295" fmla="*/ f245 f119 1"/>
              <a:gd name="f296" fmla="*/ f246 f120 1"/>
              <a:gd name="f297" fmla="*/ f247 f119 1"/>
              <a:gd name="f298" fmla="*/ f248 f120 1"/>
              <a:gd name="f299" fmla="*/ f249 f119 1"/>
              <a:gd name="f300" fmla="*/ f250 f120 1"/>
              <a:gd name="f301" fmla="*/ f251 f119 1"/>
              <a:gd name="f302" fmla="*/ f252 f120 1"/>
              <a:gd name="f303" fmla="*/ f253 f119 1"/>
              <a:gd name="f304" fmla="*/ f254 f120 1"/>
              <a:gd name="f305" fmla="*/ f255 f119 1"/>
              <a:gd name="f306" fmla="*/ f256 f120 1"/>
              <a:gd name="f307" fmla="*/ f257 f119 1"/>
              <a:gd name="f308" fmla="*/ f258 f120 1"/>
              <a:gd name="f309" fmla="*/ f259 f119 1"/>
              <a:gd name="f310" fmla="*/ f260 f120 1"/>
              <a:gd name="f311" fmla="*/ f261 f119 1"/>
              <a:gd name="f312" fmla="*/ f262 f120 1"/>
              <a:gd name="f313" fmla="*/ f263 f119 1"/>
              <a:gd name="f314" fmla="*/ f264 f120 1"/>
              <a:gd name="f315" fmla="*/ f265 f119 1"/>
              <a:gd name="f316" fmla="*/ f266 f120 1"/>
              <a:gd name="f317" fmla="*/ f267 f119 1"/>
              <a:gd name="f318" fmla="*/ f268 f120 1"/>
              <a:gd name="f319" fmla="*/ f269 f119 1"/>
              <a:gd name="f320" fmla="*/ f270 f120 1"/>
              <a:gd name="f321" fmla="*/ f271 f119 1"/>
              <a:gd name="f322" fmla="*/ f272 f120 1"/>
            </a:gdLst>
            <a:ahLst/>
            <a:cxnLst>
              <a:cxn ang="3cd4">
                <a:pos x="hc" y="t"/>
              </a:cxn>
              <a:cxn ang="0">
                <a:pos x="r" y="vc"/>
              </a:cxn>
              <a:cxn ang="cd4">
                <a:pos x="hc" y="b"/>
              </a:cxn>
              <a:cxn ang="cd2">
                <a:pos x="l" y="vc"/>
              </a:cxn>
              <a:cxn ang="f176">
                <a:pos x="f277" y="f278"/>
              </a:cxn>
              <a:cxn ang="f176">
                <a:pos x="f279" y="f280"/>
              </a:cxn>
              <a:cxn ang="f176">
                <a:pos x="f281" y="f282"/>
              </a:cxn>
              <a:cxn ang="f176">
                <a:pos x="f283" y="f284"/>
              </a:cxn>
              <a:cxn ang="f176">
                <a:pos x="f285" y="f286"/>
              </a:cxn>
              <a:cxn ang="f176">
                <a:pos x="f287" y="f288"/>
              </a:cxn>
              <a:cxn ang="f176">
                <a:pos x="f289" y="f290"/>
              </a:cxn>
              <a:cxn ang="f176">
                <a:pos x="f291" y="f292"/>
              </a:cxn>
              <a:cxn ang="f176">
                <a:pos x="f293" y="f294"/>
              </a:cxn>
              <a:cxn ang="f176">
                <a:pos x="f295" y="f296"/>
              </a:cxn>
              <a:cxn ang="f176">
                <a:pos x="f297" y="f298"/>
              </a:cxn>
              <a:cxn ang="f176">
                <a:pos x="f299" y="f300"/>
              </a:cxn>
              <a:cxn ang="f176">
                <a:pos x="f301" y="f302"/>
              </a:cxn>
              <a:cxn ang="f176">
                <a:pos x="f303" y="f304"/>
              </a:cxn>
              <a:cxn ang="f176">
                <a:pos x="f305" y="f306"/>
              </a:cxn>
              <a:cxn ang="f176">
                <a:pos x="f307" y="f308"/>
              </a:cxn>
              <a:cxn ang="f176">
                <a:pos x="f309" y="f310"/>
              </a:cxn>
              <a:cxn ang="f176">
                <a:pos x="f311" y="f312"/>
              </a:cxn>
              <a:cxn ang="f176">
                <a:pos x="f313" y="f314"/>
              </a:cxn>
              <a:cxn ang="f176">
                <a:pos x="f315" y="f316"/>
              </a:cxn>
              <a:cxn ang="f176">
                <a:pos x="f317" y="f318"/>
              </a:cxn>
              <a:cxn ang="f176">
                <a:pos x="f319" y="f320"/>
              </a:cxn>
              <a:cxn ang="f176">
                <a:pos x="f321" y="f322"/>
              </a:cxn>
              <a:cxn ang="f176">
                <a:pos x="f277" y="f278"/>
              </a:cxn>
            </a:cxnLst>
            <a:rect l="f273" t="f276" r="f274" b="f275"/>
            <a:pathLst>
              <a:path w="436" h="363">
                <a:moveTo>
                  <a:pt x="f8" y="f9"/>
                </a:moveTo>
                <a:cubicBezTo>
                  <a:pt x="f10" y="f11"/>
                  <a:pt x="f12" y="f13"/>
                  <a:pt x="f14" y="f15"/>
                </a:cubicBezTo>
                <a:cubicBezTo>
                  <a:pt x="f16" y="f17"/>
                  <a:pt x="f18" y="f19"/>
                  <a:pt x="f20" y="f17"/>
                </a:cubicBezTo>
                <a:cubicBezTo>
                  <a:pt x="f21" y="f22"/>
                  <a:pt x="f23" y="f24"/>
                  <a:pt x="f25" y="f26"/>
                </a:cubicBezTo>
                <a:cubicBezTo>
                  <a:pt x="f27" y="f28"/>
                  <a:pt x="f29" y="f30"/>
                  <a:pt x="f31" y="f32"/>
                </a:cubicBezTo>
                <a:cubicBezTo>
                  <a:pt x="f33" y="f34"/>
                  <a:pt x="f35" y="f36"/>
                  <a:pt x="f37" y="f30"/>
                </a:cubicBezTo>
                <a:cubicBezTo>
                  <a:pt x="f38" y="f39"/>
                  <a:pt x="f29" y="f40"/>
                  <a:pt x="f41" y="f42"/>
                </a:cubicBezTo>
                <a:cubicBezTo>
                  <a:pt x="f43" y="f44"/>
                  <a:pt x="f45" y="f46"/>
                  <a:pt x="f47" y="f48"/>
                </a:cubicBezTo>
                <a:cubicBezTo>
                  <a:pt x="f33" y="f49"/>
                  <a:pt x="f50" y="f42"/>
                  <a:pt x="f51" y="f5"/>
                </a:cubicBezTo>
                <a:cubicBezTo>
                  <a:pt x="f52" y="f44"/>
                  <a:pt x="f53" y="f54"/>
                  <a:pt x="f55" y="f56"/>
                </a:cubicBezTo>
                <a:cubicBezTo>
                  <a:pt x="f57" y="f58"/>
                  <a:pt x="f59" y="f60"/>
                  <a:pt x="f59" y="f61"/>
                </a:cubicBezTo>
                <a:cubicBezTo>
                  <a:pt x="f62" y="f30"/>
                  <a:pt x="f63" y="f64"/>
                  <a:pt x="f65" y="f66"/>
                </a:cubicBezTo>
                <a:cubicBezTo>
                  <a:pt x="f67" y="f68"/>
                  <a:pt x="f69" y="f70"/>
                  <a:pt x="f71" y="f72"/>
                </a:cubicBezTo>
                <a:cubicBezTo>
                  <a:pt x="f73" y="f64"/>
                  <a:pt x="f74" y="f75"/>
                  <a:pt x="f76" y="f77"/>
                </a:cubicBezTo>
                <a:cubicBezTo>
                  <a:pt x="f78" y="f79"/>
                  <a:pt x="f80" y="f81"/>
                  <a:pt x="f82" y="f70"/>
                </a:cubicBezTo>
                <a:cubicBezTo>
                  <a:pt x="f68" y="f83"/>
                  <a:pt x="f84" y="f85"/>
                  <a:pt x="f86" y="f87"/>
                </a:cubicBezTo>
                <a:cubicBezTo>
                  <a:pt x="f88" y="f17"/>
                  <a:pt x="f89" y="f90"/>
                  <a:pt x="f91" y="f92"/>
                </a:cubicBezTo>
                <a:cubicBezTo>
                  <a:pt x="f17" y="f93"/>
                  <a:pt x="f94" y="f95"/>
                  <a:pt x="f96" y="f97"/>
                </a:cubicBezTo>
                <a:cubicBezTo>
                  <a:pt x="f94" y="f98"/>
                  <a:pt x="f99" y="f100"/>
                  <a:pt x="f101" y="f102"/>
                </a:cubicBezTo>
                <a:cubicBezTo>
                  <a:pt x="f103" y="f104"/>
                  <a:pt x="f93" y="f105"/>
                  <a:pt x="f106" y="f107"/>
                </a:cubicBezTo>
                <a:cubicBezTo>
                  <a:pt x="f19" y="f108"/>
                  <a:pt x="f109" y="f110"/>
                  <a:pt x="f5" y="f105"/>
                </a:cubicBezTo>
                <a:cubicBezTo>
                  <a:pt x="f17" y="f7"/>
                  <a:pt x="f111" y="f112"/>
                  <a:pt x="f113" y="f114"/>
                </a:cubicBezTo>
                <a:cubicBezTo>
                  <a:pt x="f10" y="f114"/>
                  <a:pt x="f115" y="f101"/>
                  <a:pt x="f6" y="f95"/>
                </a:cubicBezTo>
                <a:cubicBezTo>
                  <a:pt x="f116" y="f117"/>
                  <a:pt x="f18" y="f95"/>
                  <a:pt x="f8" y="f9"/>
                </a:cubicBezTo>
                <a:close/>
              </a:path>
            </a:pathLst>
          </a:custGeom>
          <a:solidFill>
            <a:srgbClr val="5B2D8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13" name="Freeform 54">
            <a:extLst>
              <a:ext uri="{FF2B5EF4-FFF2-40B4-BE49-F238E27FC236}">
                <a16:creationId xmlns:a16="http://schemas.microsoft.com/office/drawing/2014/main" id="{2F5FCDAB-5F61-7D68-F1DB-782F5757B1E5}"/>
              </a:ext>
            </a:extLst>
          </p:cNvPr>
          <p:cNvSpPr/>
          <p:nvPr/>
        </p:nvSpPr>
        <p:spPr>
          <a:xfrm rot="2559888">
            <a:off x="8653287" y="3865437"/>
            <a:ext cx="596902" cy="412751"/>
          </a:xfrm>
          <a:custGeom>
            <a:avLst/>
            <a:gdLst>
              <a:gd name="f0" fmla="val 10800000"/>
              <a:gd name="f1" fmla="val 5400000"/>
              <a:gd name="f2" fmla="val 180"/>
              <a:gd name="f3" fmla="val w"/>
              <a:gd name="f4" fmla="val h"/>
              <a:gd name="f5" fmla="val 0"/>
              <a:gd name="f6" fmla="val 39"/>
              <a:gd name="f7" fmla="val 27"/>
              <a:gd name="f8" fmla="val 5"/>
              <a:gd name="f9" fmla="val 26"/>
              <a:gd name="f10" fmla="val 3"/>
              <a:gd name="f11" fmla="val 2"/>
              <a:gd name="f12" fmla="val 25"/>
              <a:gd name="f13" fmla="val 23"/>
              <a:gd name="f14" fmla="val 20"/>
              <a:gd name="f15" fmla="val 1"/>
              <a:gd name="f16" fmla="val 4"/>
              <a:gd name="f17" fmla="val 6"/>
              <a:gd name="f18" fmla="val 12"/>
              <a:gd name="f19" fmla="val 33"/>
              <a:gd name="f20" fmla="val 35"/>
              <a:gd name="f21" fmla="val 36"/>
              <a:gd name="f22" fmla="val 37"/>
              <a:gd name="f23" fmla="val 38"/>
              <a:gd name="f24" fmla="val 7"/>
              <a:gd name="f25" fmla="val 24"/>
              <a:gd name="f26" fmla="val 8"/>
              <a:gd name="f27" fmla="val 15"/>
              <a:gd name="f28" fmla="val 19"/>
              <a:gd name="f29" fmla="val 17"/>
              <a:gd name="f30" fmla="val 13"/>
              <a:gd name="f31" fmla="val 11"/>
              <a:gd name="f32" fmla="val 9"/>
              <a:gd name="f33" fmla="+- 0 0 -90"/>
              <a:gd name="f34" fmla="*/ f3 1 39"/>
              <a:gd name="f35" fmla="*/ f4 1 27"/>
              <a:gd name="f36" fmla="val f5"/>
              <a:gd name="f37" fmla="val f6"/>
              <a:gd name="f38" fmla="val f7"/>
              <a:gd name="f39" fmla="*/ f33 f0 1"/>
              <a:gd name="f40" fmla="+- f38 0 f36"/>
              <a:gd name="f41" fmla="+- f37 0 f36"/>
              <a:gd name="f42" fmla="*/ f39 1 f2"/>
              <a:gd name="f43" fmla="*/ f41 1 39"/>
              <a:gd name="f44" fmla="*/ f40 1 27"/>
              <a:gd name="f45" fmla="*/ 5 f41 1"/>
              <a:gd name="f46" fmla="*/ 26 f40 1"/>
              <a:gd name="f47" fmla="*/ 2 f41 1"/>
              <a:gd name="f48" fmla="*/ 23 f40 1"/>
              <a:gd name="f49" fmla="*/ 2 f40 1"/>
              <a:gd name="f50" fmla="*/ 6 f41 1"/>
              <a:gd name="f51" fmla="*/ 1 f40 1"/>
              <a:gd name="f52" fmla="*/ 35 f41 1"/>
              <a:gd name="f53" fmla="*/ 38 f41 1"/>
              <a:gd name="f54" fmla="*/ 4 f40 1"/>
              <a:gd name="f55" fmla="*/ 24 f40 1"/>
              <a:gd name="f56" fmla="*/ 36 f41 1"/>
              <a:gd name="f57" fmla="*/ 15 f41 1"/>
              <a:gd name="f58" fmla="*/ 19 f40 1"/>
              <a:gd name="f59" fmla="*/ 27 f41 1"/>
              <a:gd name="f60" fmla="*/ 13 f40 1"/>
              <a:gd name="f61" fmla="*/ 7 f40 1"/>
              <a:gd name="f62" fmla="+- f42 0 f1"/>
              <a:gd name="f63" fmla="*/ f45 1 39"/>
              <a:gd name="f64" fmla="*/ f46 1 27"/>
              <a:gd name="f65" fmla="*/ f47 1 39"/>
              <a:gd name="f66" fmla="*/ f48 1 27"/>
              <a:gd name="f67" fmla="*/ f49 1 27"/>
              <a:gd name="f68" fmla="*/ f50 1 39"/>
              <a:gd name="f69" fmla="*/ f51 1 27"/>
              <a:gd name="f70" fmla="*/ f52 1 39"/>
              <a:gd name="f71" fmla="*/ f53 1 39"/>
              <a:gd name="f72" fmla="*/ f54 1 27"/>
              <a:gd name="f73" fmla="*/ f55 1 27"/>
              <a:gd name="f74" fmla="*/ f56 1 39"/>
              <a:gd name="f75" fmla="*/ f57 1 39"/>
              <a:gd name="f76" fmla="*/ f58 1 27"/>
              <a:gd name="f77" fmla="*/ f59 1 39"/>
              <a:gd name="f78" fmla="*/ f60 1 27"/>
              <a:gd name="f79" fmla="*/ f61 1 27"/>
              <a:gd name="f80" fmla="*/ 0 1 f43"/>
              <a:gd name="f81" fmla="*/ f37 1 f43"/>
              <a:gd name="f82" fmla="*/ 0 1 f44"/>
              <a:gd name="f83" fmla="*/ f38 1 f44"/>
              <a:gd name="f84" fmla="*/ f63 1 f43"/>
              <a:gd name="f85" fmla="*/ f64 1 f44"/>
              <a:gd name="f86" fmla="*/ f65 1 f43"/>
              <a:gd name="f87" fmla="*/ f66 1 f44"/>
              <a:gd name="f88" fmla="*/ f67 1 f44"/>
              <a:gd name="f89" fmla="*/ f68 1 f43"/>
              <a:gd name="f90" fmla="*/ f69 1 f44"/>
              <a:gd name="f91" fmla="*/ f70 1 f43"/>
              <a:gd name="f92" fmla="*/ f71 1 f43"/>
              <a:gd name="f93" fmla="*/ f72 1 f44"/>
              <a:gd name="f94" fmla="*/ f73 1 f44"/>
              <a:gd name="f95" fmla="*/ f74 1 f43"/>
              <a:gd name="f96" fmla="*/ f75 1 f43"/>
              <a:gd name="f97" fmla="*/ f76 1 f44"/>
              <a:gd name="f98" fmla="*/ f77 1 f43"/>
              <a:gd name="f99" fmla="*/ f78 1 f44"/>
              <a:gd name="f100" fmla="*/ f79 1 f44"/>
              <a:gd name="f101" fmla="*/ f80 f34 1"/>
              <a:gd name="f102" fmla="*/ f81 f34 1"/>
              <a:gd name="f103" fmla="*/ f83 f35 1"/>
              <a:gd name="f104" fmla="*/ f82 f35 1"/>
              <a:gd name="f105" fmla="*/ f84 f34 1"/>
              <a:gd name="f106" fmla="*/ f85 f35 1"/>
              <a:gd name="f107" fmla="*/ f86 f34 1"/>
              <a:gd name="f108" fmla="*/ f87 f35 1"/>
              <a:gd name="f109" fmla="*/ f88 f35 1"/>
              <a:gd name="f110" fmla="*/ f89 f34 1"/>
              <a:gd name="f111" fmla="*/ f90 f35 1"/>
              <a:gd name="f112" fmla="*/ f91 f34 1"/>
              <a:gd name="f113" fmla="*/ f92 f34 1"/>
              <a:gd name="f114" fmla="*/ f93 f35 1"/>
              <a:gd name="f115" fmla="*/ f94 f35 1"/>
              <a:gd name="f116" fmla="*/ f95 f34 1"/>
              <a:gd name="f117" fmla="*/ f96 f34 1"/>
              <a:gd name="f118" fmla="*/ f97 f35 1"/>
              <a:gd name="f119" fmla="*/ f98 f34 1"/>
              <a:gd name="f120" fmla="*/ f99 f35 1"/>
              <a:gd name="f121" fmla="*/ f100 f35 1"/>
            </a:gdLst>
            <a:ahLst/>
            <a:cxnLst>
              <a:cxn ang="3cd4">
                <a:pos x="hc" y="t"/>
              </a:cxn>
              <a:cxn ang="0">
                <a:pos x="r" y="vc"/>
              </a:cxn>
              <a:cxn ang="cd4">
                <a:pos x="hc" y="b"/>
              </a:cxn>
              <a:cxn ang="cd2">
                <a:pos x="l" y="vc"/>
              </a:cxn>
              <a:cxn ang="f62">
                <a:pos x="f105" y="f106"/>
              </a:cxn>
              <a:cxn ang="f62">
                <a:pos x="f107" y="f108"/>
              </a:cxn>
              <a:cxn ang="f62">
                <a:pos x="f107" y="f109"/>
              </a:cxn>
              <a:cxn ang="f62">
                <a:pos x="f110" y="f111"/>
              </a:cxn>
              <a:cxn ang="f62">
                <a:pos x="f112" y="f111"/>
              </a:cxn>
              <a:cxn ang="f62">
                <a:pos x="f113" y="f114"/>
              </a:cxn>
              <a:cxn ang="f62">
                <a:pos x="f113" y="f115"/>
              </a:cxn>
              <a:cxn ang="f62">
                <a:pos x="f116" y="f106"/>
              </a:cxn>
              <a:cxn ang="f62">
                <a:pos x="f105" y="f106"/>
              </a:cxn>
              <a:cxn ang="f62">
                <a:pos x="f117" y="f118"/>
              </a:cxn>
              <a:cxn ang="f62">
                <a:pos x="f119" y="f120"/>
              </a:cxn>
              <a:cxn ang="f62">
                <a:pos x="f117" y="f121"/>
              </a:cxn>
              <a:cxn ang="f62">
                <a:pos x="f117" y="f118"/>
              </a:cxn>
            </a:cxnLst>
            <a:rect l="f101" t="f104" r="f102" b="f103"/>
            <a:pathLst>
              <a:path w="39" h="27">
                <a:moveTo>
                  <a:pt x="f8" y="f9"/>
                </a:moveTo>
                <a:cubicBezTo>
                  <a:pt x="f10" y="f9"/>
                  <a:pt x="f11" y="f12"/>
                  <a:pt x="f11" y="f13"/>
                </a:cubicBezTo>
                <a:cubicBezTo>
                  <a:pt x="f5" y="f14"/>
                  <a:pt x="f5" y="f8"/>
                  <a:pt x="f11" y="f11"/>
                </a:cubicBezTo>
                <a:cubicBezTo>
                  <a:pt x="f10" y="f15"/>
                  <a:pt x="f16" y="f15"/>
                  <a:pt x="f17" y="f15"/>
                </a:cubicBezTo>
                <a:cubicBezTo>
                  <a:pt x="f18" y="f5"/>
                  <a:pt x="f19" y="f5"/>
                  <a:pt x="f20" y="f15"/>
                </a:cubicBezTo>
                <a:cubicBezTo>
                  <a:pt x="f21" y="f15"/>
                  <a:pt x="f22" y="f11"/>
                  <a:pt x="f23" y="f16"/>
                </a:cubicBezTo>
                <a:cubicBezTo>
                  <a:pt x="f6" y="f24"/>
                  <a:pt x="f6" y="f14"/>
                  <a:pt x="f23" y="f25"/>
                </a:cubicBezTo>
                <a:cubicBezTo>
                  <a:pt x="f22" y="f12"/>
                  <a:pt x="f22" y="f9"/>
                  <a:pt x="f21" y="f9"/>
                </a:cubicBezTo>
                <a:cubicBezTo>
                  <a:pt x="f19" y="f7"/>
                  <a:pt x="f26" y="f7"/>
                  <a:pt x="f8" y="f9"/>
                </a:cubicBezTo>
                <a:close/>
                <a:moveTo>
                  <a:pt x="f27" y="f28"/>
                </a:moveTo>
                <a:cubicBezTo>
                  <a:pt x="f28" y="f29"/>
                  <a:pt x="f13" y="f27"/>
                  <a:pt x="f7" y="f30"/>
                </a:cubicBezTo>
                <a:cubicBezTo>
                  <a:pt x="f13" y="f31"/>
                  <a:pt x="f28" y="f32"/>
                  <a:pt x="f27" y="f24"/>
                </a:cubicBezTo>
                <a:cubicBezTo>
                  <a:pt x="f27" y="f31"/>
                  <a:pt x="f27" y="f27"/>
                  <a:pt x="f27" y="f28"/>
                </a:cubicBezTo>
                <a:close/>
              </a:path>
            </a:pathLst>
          </a:custGeom>
          <a:solidFill>
            <a:srgbClr val="A3E7F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1800" b="0" i="0" u="none" strike="noStrike" kern="1200" cap="none" spc="0" baseline="0">
              <a:solidFill>
                <a:srgbClr val="000000"/>
              </a:solidFill>
              <a:uFillTx/>
              <a:latin typeface="Calibri"/>
              <a:cs typeface="Cordia New" pitchFamily="34"/>
            </a:endParaRPr>
          </a:p>
        </p:txBody>
      </p:sp>
      <p:pic>
        <p:nvPicPr>
          <p:cNvPr id="14" name="Picture 4" descr="Internet  free icon">
            <a:extLst>
              <a:ext uri="{FF2B5EF4-FFF2-40B4-BE49-F238E27FC236}">
                <a16:creationId xmlns:a16="http://schemas.microsoft.com/office/drawing/2014/main" id="{A82E8808-CDBC-0A7F-D7E5-67131D88D8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559888">
            <a:off x="9379083" y="2738622"/>
            <a:ext cx="399254" cy="399254"/>
          </a:xfrm>
          <a:prstGeom prst="rect">
            <a:avLst/>
          </a:prstGeom>
          <a:noFill/>
          <a:ln cap="flat">
            <a:noFill/>
          </a:ln>
        </p:spPr>
      </p:pic>
      <p:sp>
        <p:nvSpPr>
          <p:cNvPr id="15" name="ZoneTexte 38">
            <a:extLst>
              <a:ext uri="{FF2B5EF4-FFF2-40B4-BE49-F238E27FC236}">
                <a16:creationId xmlns:a16="http://schemas.microsoft.com/office/drawing/2014/main" id="{F020D453-75C4-1E6F-75C8-6502C9DDE2AB}"/>
              </a:ext>
            </a:extLst>
          </p:cNvPr>
          <p:cNvSpPr txBox="1"/>
          <p:nvPr/>
        </p:nvSpPr>
        <p:spPr>
          <a:xfrm>
            <a:off x="2383443" y="2715775"/>
            <a:ext cx="3378433" cy="3432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Company/</a:t>
            </a:r>
            <a:r>
              <a:rPr lang="en-US" sz="1400" b="1" i="0" u="none" strike="noStrike" kern="1200" cap="none" spc="0" baseline="0" err="1">
                <a:solidFill>
                  <a:srgbClr val="000000"/>
                </a:solidFill>
                <a:uFillTx/>
                <a:latin typeface="Arial" pitchFamily="34"/>
                <a:cs typeface="Arial" pitchFamily="34"/>
              </a:rPr>
              <a:t>gep</a:t>
            </a:r>
            <a:r>
              <a:rPr lang="en-US" sz="1400" b="1" i="0" u="none" strike="noStrike" kern="1200" cap="none" spc="0" baseline="0">
                <a:solidFill>
                  <a:srgbClr val="000000"/>
                </a:solidFill>
                <a:uFillTx/>
                <a:latin typeface="Arial" pitchFamily="34"/>
                <a:cs typeface="Arial" pitchFamily="34"/>
              </a:rPr>
              <a:t>-supporter-project/</a:t>
            </a:r>
          </a:p>
        </p:txBody>
      </p:sp>
      <p:sp>
        <p:nvSpPr>
          <p:cNvPr id="17" name="Espace réservé du pied de page 4">
            <a:extLst>
              <a:ext uri="{FF2B5EF4-FFF2-40B4-BE49-F238E27FC236}">
                <a16:creationId xmlns:a16="http://schemas.microsoft.com/office/drawing/2014/main" id="{7B4A7A0B-441C-5C91-93A8-AEE97EE56414}"/>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20" name="TextBox 20">
            <a:extLst>
              <a:ext uri="{FF2B5EF4-FFF2-40B4-BE49-F238E27FC236}">
                <a16:creationId xmlns:a16="http://schemas.microsoft.com/office/drawing/2014/main" id="{F152F015-708E-7E22-67CD-4858C293345E}"/>
              </a:ext>
            </a:extLst>
          </p:cNvPr>
          <p:cNvSpPr txBox="1"/>
          <p:nvPr userDrawn="1"/>
        </p:nvSpPr>
        <p:spPr>
          <a:xfrm>
            <a:off x="2481178" y="4419315"/>
            <a:ext cx="3280698" cy="318998"/>
          </a:xfrm>
          <a:prstGeom prst="rect">
            <a:avLst/>
          </a:prstGeom>
          <a:noFill/>
          <a:ln cap="flat">
            <a:noFill/>
          </a:ln>
        </p:spPr>
        <p:txBody>
          <a:bodyPr vert="horz" wrap="square" lIns="0" tIns="45720" rIns="0" bIns="45720" anchor="t" anchorCtr="0" compatLnSpc="1">
            <a:spAutoFit/>
          </a:bodyPr>
          <a:lstStyle/>
          <a:p>
            <a:pPr marL="0" marR="0" algn="just">
              <a:lnSpc>
                <a:spcPct val="115000"/>
              </a:lnSpc>
              <a:spcBef>
                <a:spcPts val="0"/>
              </a:spcBef>
              <a:spcAft>
                <a:spcPts val="800"/>
              </a:spcAft>
            </a:pPr>
            <a:r>
              <a:rPr lang="en-GB" sz="1400" b="1">
                <a:solidFill>
                  <a:srgbClr val="040033"/>
                </a:solidFill>
                <a:effectLst/>
                <a:latin typeface="Arial" panose="020B0604020202020204" pitchFamily="34" charset="0"/>
                <a:ea typeface="Arial" panose="020B0604020202020204" pitchFamily="34" charset="0"/>
                <a:cs typeface="Times New Roman" panose="02020603050405020304" pitchFamily="18" charset="0"/>
              </a:rPr>
              <a:t>https://</a:t>
            </a:r>
            <a:r>
              <a:rPr lang="en-GB" sz="1400" b="1" i="0" u="none" strike="noStrike" kern="1200" cap="none" spc="0" baseline="0">
                <a:solidFill>
                  <a:srgbClr val="000000"/>
                </a:solidFill>
                <a:uFillTx/>
                <a:latin typeface="Arial" pitchFamily="34"/>
                <a:ea typeface="+mn-ea"/>
                <a:cs typeface="Arial" pitchFamily="34"/>
              </a:rPr>
              <a:t>GepSupporterProject</a:t>
            </a:r>
            <a:r>
              <a:rPr lang="en-GB" sz="1400" b="1">
                <a:solidFill>
                  <a:srgbClr val="040033"/>
                </a:solidFill>
                <a:effectLst/>
                <a:latin typeface="Arial" panose="020B0604020202020204" pitchFamily="34" charset="0"/>
                <a:ea typeface="Arial" panose="020B0604020202020204" pitchFamily="34" charset="0"/>
                <a:cs typeface="Times New Roman" panose="02020603050405020304" pitchFamily="18" charset="0"/>
              </a:rPr>
              <a:t>    </a:t>
            </a:r>
            <a:endParaRPr lang="fr-FR" sz="1400">
              <a:solidFill>
                <a:srgbClr val="000000"/>
              </a:solidFill>
              <a:effectLst/>
              <a:latin typeface="Arial" panose="020B0604020202020204" pitchFamily="34" charset="0"/>
              <a:ea typeface="Arial" panose="020B0604020202020204" pitchFamily="34" charset="0"/>
            </a:endParaRPr>
          </a:p>
        </p:txBody>
      </p:sp>
      <p:sp>
        <p:nvSpPr>
          <p:cNvPr id="21" name="TextBox 21">
            <a:extLst>
              <a:ext uri="{FF2B5EF4-FFF2-40B4-BE49-F238E27FC236}">
                <a16:creationId xmlns:a16="http://schemas.microsoft.com/office/drawing/2014/main" id="{B48F6C2E-C574-D35B-6DB4-8854BC265D3B}"/>
              </a:ext>
            </a:extLst>
          </p:cNvPr>
          <p:cNvSpPr txBox="1"/>
          <p:nvPr userDrawn="1"/>
        </p:nvSpPr>
        <p:spPr>
          <a:xfrm>
            <a:off x="2500638" y="4139452"/>
            <a:ext cx="105753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Facebook</a:t>
            </a:r>
            <a:endParaRPr lang="en-US" sz="1400" b="1" i="0" u="none" strike="noStrike" kern="1200" cap="none" spc="0" baseline="0">
              <a:solidFill>
                <a:schemeClr val="accent1"/>
              </a:solidFill>
              <a:uFillTx/>
              <a:latin typeface="Arial Nova" panose="020B0504020202020204" pitchFamily="34" charset="0"/>
              <a:ea typeface="Open Sans"/>
              <a:cs typeface="Open Sans"/>
            </a:endParaRPr>
          </a:p>
        </p:txBody>
      </p:sp>
      <p:sp>
        <p:nvSpPr>
          <p:cNvPr id="22" name="TextBox 35">
            <a:extLst>
              <a:ext uri="{FF2B5EF4-FFF2-40B4-BE49-F238E27FC236}">
                <a16:creationId xmlns:a16="http://schemas.microsoft.com/office/drawing/2014/main" id="{E3D11319-C584-3A67-CE22-E2544194FCCD}"/>
              </a:ext>
            </a:extLst>
          </p:cNvPr>
          <p:cNvSpPr txBox="1"/>
          <p:nvPr userDrawn="1"/>
        </p:nvSpPr>
        <p:spPr>
          <a:xfrm>
            <a:off x="2481178" y="4931068"/>
            <a:ext cx="109645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Instagram</a:t>
            </a:r>
          </a:p>
        </p:txBody>
      </p:sp>
      <p:sp>
        <p:nvSpPr>
          <p:cNvPr id="23" name="ZoneTexte 38">
            <a:extLst>
              <a:ext uri="{FF2B5EF4-FFF2-40B4-BE49-F238E27FC236}">
                <a16:creationId xmlns:a16="http://schemas.microsoft.com/office/drawing/2014/main" id="{BCD70E8E-6B1E-483E-5829-8BD7C77BFC95}"/>
              </a:ext>
            </a:extLst>
          </p:cNvPr>
          <p:cNvSpPr txBox="1"/>
          <p:nvPr userDrawn="1"/>
        </p:nvSpPr>
        <p:spPr>
          <a:xfrm>
            <a:off x="2383443" y="5216143"/>
            <a:ext cx="3378433" cy="318998"/>
          </a:xfrm>
          <a:prstGeom prst="rect">
            <a:avLst/>
          </a:prstGeom>
          <a:noFill/>
          <a:ln cap="flat">
            <a:noFill/>
          </a:ln>
        </p:spPr>
        <p:txBody>
          <a:bodyPr vert="horz" wrap="square" lIns="91440" tIns="45720" rIns="91440" bIns="45720" anchor="t" anchorCtr="0" compatLnSpc="1">
            <a:spAutoFit/>
          </a:bodyPr>
          <a:lstStyle/>
          <a:p>
            <a:pPr marL="0" marR="0" algn="just">
              <a:lnSpc>
                <a:spcPct val="115000"/>
              </a:lnSpc>
              <a:spcBef>
                <a:spcPts val="0"/>
              </a:spcBef>
              <a:spcAft>
                <a:spcPts val="800"/>
              </a:spcAft>
            </a:pPr>
            <a:r>
              <a:rPr lang="en-GB" sz="1400" b="1" kern="1200" err="1">
                <a:solidFill>
                  <a:srgbClr val="040033"/>
                </a:solidFill>
                <a:effectLst/>
                <a:latin typeface="Arial" panose="020B0604020202020204" pitchFamily="34" charset="0"/>
                <a:ea typeface="Arial" panose="020B0604020202020204" pitchFamily="34" charset="0"/>
                <a:cs typeface="Times New Roman" panose="02020603050405020304" pitchFamily="18" charset="0"/>
              </a:rPr>
              <a:t>supporterproject</a:t>
            </a:r>
            <a:endParaRPr lang="fr-FR" sz="1400" b="1" kern="1200">
              <a:solidFill>
                <a:srgbClr val="040033"/>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6" name="Image 25" descr="Twitter  free icon">
            <a:extLst>
              <a:ext uri="{FF2B5EF4-FFF2-40B4-BE49-F238E27FC236}">
                <a16:creationId xmlns:a16="http://schemas.microsoft.com/office/drawing/2014/main" id="{1A3E7F82-3C21-A1AF-617A-F543645D689B}"/>
              </a:ext>
            </a:extLst>
          </p:cNvPr>
          <p:cNvPicPr>
            <a:picLocks noChangeAspect="1"/>
          </p:cNvPicPr>
          <p:nvPr userDrawn="1"/>
        </p:nvPicPr>
        <p:blipFill>
          <a:blip r:embed="rId3"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768206" y="1634236"/>
            <a:ext cx="576300" cy="576300"/>
          </a:xfrm>
          <a:prstGeom prst="rect">
            <a:avLst/>
          </a:prstGeom>
        </p:spPr>
      </p:pic>
      <p:pic>
        <p:nvPicPr>
          <p:cNvPr id="27" name="Image 26">
            <a:extLst>
              <a:ext uri="{FF2B5EF4-FFF2-40B4-BE49-F238E27FC236}">
                <a16:creationId xmlns:a16="http://schemas.microsoft.com/office/drawing/2014/main" id="{117E2C96-6810-73C9-B5A6-ABA200B34AD5}"/>
              </a:ext>
            </a:extLst>
          </p:cNvPr>
          <p:cNvPicPr>
            <a:picLocks noChangeAspect="1"/>
          </p:cNvPicPr>
          <p:nvPr userDrawn="1"/>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713224" y="2457529"/>
            <a:ext cx="662745" cy="662745"/>
          </a:xfrm>
          <a:prstGeom prst="rect">
            <a:avLst/>
          </a:prstGeom>
        </p:spPr>
      </p:pic>
      <p:pic>
        <p:nvPicPr>
          <p:cNvPr id="28" name="Image 27" descr="Une image contenant noir, obscurité&#10;&#10;Description générée automatiquement">
            <a:extLst>
              <a:ext uri="{FF2B5EF4-FFF2-40B4-BE49-F238E27FC236}">
                <a16:creationId xmlns:a16="http://schemas.microsoft.com/office/drawing/2014/main" id="{1B31C050-0E0A-59CA-9951-58E59DB9955A}"/>
              </a:ext>
            </a:extLst>
          </p:cNvPr>
          <p:cNvPicPr>
            <a:picLocks noChangeAspect="1"/>
          </p:cNvPicPr>
          <p:nvPr userDrawn="1"/>
        </p:nvPicPr>
        <p:blipFill>
          <a:blip r:embed="rId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833520" y="5016690"/>
            <a:ext cx="510986" cy="510986"/>
          </a:xfrm>
          <a:prstGeom prst="rect">
            <a:avLst/>
          </a:prstGeom>
        </p:spPr>
      </p:pic>
      <p:pic>
        <p:nvPicPr>
          <p:cNvPr id="29" name="Image 28" descr="Une image contenant noir, obscurité&#10;&#10;Description générée automatiquement">
            <a:extLst>
              <a:ext uri="{FF2B5EF4-FFF2-40B4-BE49-F238E27FC236}">
                <a16:creationId xmlns:a16="http://schemas.microsoft.com/office/drawing/2014/main" id="{F0CFB06F-675F-8F4B-2BF3-61B5B9300566}"/>
              </a:ext>
            </a:extLst>
          </p:cNvPr>
          <p:cNvPicPr>
            <a:picLocks noChangeAspect="1"/>
          </p:cNvPicPr>
          <p:nvPr userDrawn="1"/>
        </p:nvPicPr>
        <p:blipFill>
          <a:blip r:embed="rId6">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763532" y="4136285"/>
            <a:ext cx="601157" cy="601157"/>
          </a:xfrm>
          <a:prstGeom prst="rect">
            <a:avLst/>
          </a:prstGeom>
        </p:spPr>
      </p:pic>
      <p:pic>
        <p:nvPicPr>
          <p:cNvPr id="30" name="Image 29" descr="Internet  free icon">
            <a:extLst>
              <a:ext uri="{FF2B5EF4-FFF2-40B4-BE49-F238E27FC236}">
                <a16:creationId xmlns:a16="http://schemas.microsoft.com/office/drawing/2014/main" id="{8B21B6FA-B4E6-2E7A-B747-A34E55DA421E}"/>
              </a:ext>
            </a:extLst>
          </p:cNvPr>
          <p:cNvPicPr>
            <a:picLocks noChangeAspect="1"/>
          </p:cNvPicPr>
          <p:nvPr userDrawn="1"/>
        </p:nvPicPr>
        <p:blipFill>
          <a:blip r:embed="rId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807708" y="3401409"/>
            <a:ext cx="482261" cy="482261"/>
          </a:xfrm>
          <a:prstGeom prst="rect">
            <a:avLst/>
          </a:prstGeom>
        </p:spPr>
      </p:pic>
      <p:sp>
        <p:nvSpPr>
          <p:cNvPr id="31" name="Espace réservé du numéro de diapositive 6">
            <a:extLst>
              <a:ext uri="{FF2B5EF4-FFF2-40B4-BE49-F238E27FC236}">
                <a16:creationId xmlns:a16="http://schemas.microsoft.com/office/drawing/2014/main" id="{8F9F870D-6628-A5E0-F9A5-650D0FC970DC}"/>
              </a:ext>
            </a:extLst>
          </p:cNvPr>
          <p:cNvSpPr txBox="1">
            <a:spLocks noGrp="1"/>
          </p:cNvSpPr>
          <p:nvPr>
            <p:ph type="sldNum" sz="quarter" idx="8"/>
          </p:nvPr>
        </p:nvSpPr>
        <p:spPr>
          <a:xfrm>
            <a:off x="10677235" y="6356351"/>
            <a:ext cx="676567" cy="365129"/>
          </a:xfrm>
        </p:spPr>
        <p:txBody>
          <a:bodyPr/>
          <a:lstStyle>
            <a:lvl1pPr>
              <a:defRPr/>
            </a:lvl1pPr>
          </a:lstStyle>
          <a:p>
            <a:pPr lvl="0"/>
            <a:fld id="{42B7534E-0BC6-4574-BF60-77E82FB9C197}" type="slidenum">
              <a:t>‹#›</a:t>
            </a:fld>
            <a:endParaRPr lang="fr-FR"/>
          </a:p>
        </p:txBody>
      </p:sp>
      <p:pic>
        <p:nvPicPr>
          <p:cNvPr id="33" name="Picture 7">
            <a:extLst>
              <a:ext uri="{FF2B5EF4-FFF2-40B4-BE49-F238E27FC236}">
                <a16:creationId xmlns:a16="http://schemas.microsoft.com/office/drawing/2014/main" id="{336FABF2-940E-68B4-3EDE-4B3B3D625B42}"/>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9335219" y="117966"/>
            <a:ext cx="2412525" cy="990615"/>
          </a:xfrm>
          <a:prstGeom prst="rect">
            <a:avLst/>
          </a:prstGeom>
          <a:noFill/>
          <a:ln cap="flat">
            <a:noFill/>
          </a:ln>
        </p:spPr>
      </p:pic>
      <p:pic>
        <p:nvPicPr>
          <p:cNvPr id="34" name="Image 13" descr="Une image contenant fleur&#10;&#10;Description générée automatiquement">
            <a:extLst>
              <a:ext uri="{FF2B5EF4-FFF2-40B4-BE49-F238E27FC236}">
                <a16:creationId xmlns:a16="http://schemas.microsoft.com/office/drawing/2014/main" id="{24FA5D93-894F-026F-6764-B4B20FD5C5C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Tree>
    <p:extLst>
      <p:ext uri="{BB962C8B-B14F-4D97-AF65-F5344CB8AC3E}">
        <p14:creationId xmlns:p14="http://schemas.microsoft.com/office/powerpoint/2010/main" val="3192542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 you 1 ">
    <p:spTree>
      <p:nvGrpSpPr>
        <p:cNvPr id="1" name=""/>
        <p:cNvGrpSpPr/>
        <p:nvPr/>
      </p:nvGrpSpPr>
      <p:grpSpPr>
        <a:xfrm>
          <a:off x="0" y="0"/>
          <a:ext cx="0" cy="0"/>
          <a:chOff x="0" y="0"/>
          <a:chExt cx="0" cy="0"/>
        </a:xfrm>
      </p:grpSpPr>
      <p:pic>
        <p:nvPicPr>
          <p:cNvPr id="2" name="Image 1" descr="Une image contenant motif, jaune, art, Symétrie&#10;&#10;Description générée automatiquement">
            <a:extLst>
              <a:ext uri="{FF2B5EF4-FFF2-40B4-BE49-F238E27FC236}">
                <a16:creationId xmlns:a16="http://schemas.microsoft.com/office/drawing/2014/main" id="{4DCB96C8-62FF-1A1B-9970-0D3B38943A9F}"/>
              </a:ext>
            </a:extLst>
          </p:cNvPr>
          <p:cNvPicPr>
            <a:picLocks noChangeAspect="1"/>
          </p:cNvPicPr>
          <p:nvPr/>
        </p:nvPicPr>
        <p:blipFill>
          <a:blip r:embed="rId2" cstate="screen">
            <a:extLst>
              <a:ext uri="{28A0092B-C50C-407E-A947-70E740481C1C}">
                <a14:useLocalDpi xmlns:a14="http://schemas.microsoft.com/office/drawing/2010/main"/>
              </a:ext>
            </a:extLst>
          </a:blip>
          <a:srcRect r="-1551"/>
          <a:stretch>
            <a:fillRect/>
          </a:stretch>
        </p:blipFill>
        <p:spPr>
          <a:xfrm>
            <a:off x="6866622" y="0"/>
            <a:ext cx="5408026" cy="6858000"/>
          </a:xfrm>
          <a:prstGeom prst="rect">
            <a:avLst/>
          </a:prstGeom>
          <a:noFill/>
          <a:ln cap="flat">
            <a:noFill/>
          </a:ln>
        </p:spPr>
      </p:pic>
      <p:sp>
        <p:nvSpPr>
          <p:cNvPr id="3" name="Rectangle 2">
            <a:extLst>
              <a:ext uri="{FF2B5EF4-FFF2-40B4-BE49-F238E27FC236}">
                <a16:creationId xmlns:a16="http://schemas.microsoft.com/office/drawing/2014/main" id="{0FBD9988-4F33-2983-ED05-A75EC2192180}"/>
              </a:ext>
            </a:extLst>
          </p:cNvPr>
          <p:cNvSpPr/>
          <p:nvPr/>
        </p:nvSpPr>
        <p:spPr>
          <a:xfrm>
            <a:off x="0" y="0"/>
            <a:ext cx="6866622" cy="6858000"/>
          </a:xfrm>
          <a:prstGeom prst="rect">
            <a:avLst/>
          </a:prstGeom>
          <a:solidFill>
            <a:srgbClr val="5B2D81"/>
          </a:solidFill>
          <a:ln w="12701" cap="flat">
            <a:solidFill>
              <a:srgbClr val="411E5D"/>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A35047-1D78-8D0E-D148-ABD593796154}"/>
              </a:ext>
            </a:extLst>
          </p:cNvPr>
          <p:cNvSpPr txBox="1"/>
          <p:nvPr/>
        </p:nvSpPr>
        <p:spPr>
          <a:xfrm>
            <a:off x="926914" y="2121417"/>
            <a:ext cx="4398465" cy="2059960"/>
          </a:xfrm>
          <a:prstGeom prst="rect">
            <a:avLst/>
          </a:prstGeom>
          <a:noFill/>
          <a:ln cap="flat">
            <a:noFill/>
          </a:ln>
        </p:spPr>
        <p:txBody>
          <a:bodyPr vert="horz" wrap="square" lIns="91440" tIns="45720" rIns="91440" bIns="45720" anchor="t" anchorCtr="0" compatLnSpc="1">
            <a:noAutofit/>
          </a:bodyPr>
          <a:lstStyle/>
          <a:p>
            <a:pPr marL="0" marR="0" lvl="0" indent="0" algn="ctr" defTabSz="914317"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US" sz="9600" b="1" i="0" u="none" strike="noStrike" kern="1200" cap="none" spc="0" baseline="0">
              <a:solidFill>
                <a:srgbClr val="FFA401"/>
              </a:solidFill>
              <a:uFillTx/>
              <a:latin typeface="Arial Black" panose="020B0A04020102020204" pitchFamily="34" charset="0"/>
              <a:ea typeface="D-DIN Exp" pitchFamily="34"/>
              <a:cs typeface="D-DIN Exp" pitchFamily="34"/>
            </a:endParaRPr>
          </a:p>
        </p:txBody>
      </p:sp>
      <p:sp>
        <p:nvSpPr>
          <p:cNvPr id="6" name="Espace réservé du texte 22">
            <a:extLst>
              <a:ext uri="{FF2B5EF4-FFF2-40B4-BE49-F238E27FC236}">
                <a16:creationId xmlns:a16="http://schemas.microsoft.com/office/drawing/2014/main" id="{326CCCAB-E4B3-6CDF-9416-82AABE15BADE}"/>
              </a:ext>
            </a:extLst>
          </p:cNvPr>
          <p:cNvSpPr txBox="1">
            <a:spLocks noGrp="1"/>
          </p:cNvSpPr>
          <p:nvPr>
            <p:ph type="body" sz="quarter" idx="4294967295"/>
          </p:nvPr>
        </p:nvSpPr>
        <p:spPr>
          <a:xfrm>
            <a:off x="832505" y="4658703"/>
            <a:ext cx="2545680"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2"/>
                </a:solidFill>
                <a:uFillTx/>
                <a:latin typeface="Arial" pitchFamily="34"/>
                <a:ea typeface="Open Sans"/>
                <a:cs typeface="Arial" pitchFamily="34"/>
              </a:defRPr>
            </a:lvl1pPr>
          </a:lstStyle>
          <a:p>
            <a:pPr lvl="0"/>
            <a:endParaRPr lang="fr-FR"/>
          </a:p>
        </p:txBody>
      </p:sp>
      <p:sp>
        <p:nvSpPr>
          <p:cNvPr id="7" name="Espace réservé du texte 22">
            <a:extLst>
              <a:ext uri="{FF2B5EF4-FFF2-40B4-BE49-F238E27FC236}">
                <a16:creationId xmlns:a16="http://schemas.microsoft.com/office/drawing/2014/main" id="{79ABD89C-D18C-45CF-6D20-C8ADBB7D07B1}"/>
              </a:ext>
            </a:extLst>
          </p:cNvPr>
          <p:cNvSpPr txBox="1">
            <a:spLocks noGrp="1"/>
          </p:cNvSpPr>
          <p:nvPr>
            <p:ph type="body" sz="quarter" idx="4294967295"/>
          </p:nvPr>
        </p:nvSpPr>
        <p:spPr>
          <a:xfrm>
            <a:off x="829141" y="5310012"/>
            <a:ext cx="2545678"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endParaRPr lang="fr-FR"/>
          </a:p>
        </p:txBody>
      </p:sp>
      <p:sp>
        <p:nvSpPr>
          <p:cNvPr id="8" name="Espace réservé du texte 22">
            <a:extLst>
              <a:ext uri="{FF2B5EF4-FFF2-40B4-BE49-F238E27FC236}">
                <a16:creationId xmlns:a16="http://schemas.microsoft.com/office/drawing/2014/main" id="{CB805370-3CCB-9803-9D18-454A1373206C}"/>
              </a:ext>
            </a:extLst>
          </p:cNvPr>
          <p:cNvSpPr txBox="1">
            <a:spLocks noGrp="1"/>
          </p:cNvSpPr>
          <p:nvPr>
            <p:ph type="body" sz="quarter" idx="4294967295"/>
          </p:nvPr>
        </p:nvSpPr>
        <p:spPr>
          <a:xfrm>
            <a:off x="605341" y="716278"/>
            <a:ext cx="3647482" cy="18026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6600" b="1" i="0" u="none" strike="noStrike" cap="none" spc="0" baseline="0">
                <a:solidFill>
                  <a:schemeClr val="accent2"/>
                </a:solidFill>
                <a:uFillTx/>
                <a:latin typeface="Arial" pitchFamily="34"/>
                <a:ea typeface="Open Sans"/>
                <a:cs typeface="Arial" pitchFamily="34"/>
              </a:defRPr>
            </a:lvl1pPr>
          </a:lstStyle>
          <a:p>
            <a:pPr lvl="0"/>
            <a:endParaRPr lang="fr-FR"/>
          </a:p>
        </p:txBody>
      </p:sp>
      <p:sp>
        <p:nvSpPr>
          <p:cNvPr id="9" name="Espace réservé du texte 22">
            <a:extLst>
              <a:ext uri="{FF2B5EF4-FFF2-40B4-BE49-F238E27FC236}">
                <a16:creationId xmlns:a16="http://schemas.microsoft.com/office/drawing/2014/main" id="{5707EAAB-F7C7-DF49-66BE-F26E754320C1}"/>
              </a:ext>
            </a:extLst>
          </p:cNvPr>
          <p:cNvSpPr txBox="1">
            <a:spLocks noGrp="1"/>
          </p:cNvSpPr>
          <p:nvPr>
            <p:ph type="body" sz="quarter" idx="4294967295"/>
          </p:nvPr>
        </p:nvSpPr>
        <p:spPr>
          <a:xfrm>
            <a:off x="832505" y="4222868"/>
            <a:ext cx="2545679" cy="33945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bg1"/>
                </a:solidFill>
                <a:uFillTx/>
                <a:latin typeface="Arial" pitchFamily="34"/>
                <a:ea typeface="Open Sans"/>
                <a:cs typeface="Arial" pitchFamily="34"/>
              </a:defRPr>
            </a:lvl1pPr>
          </a:lstStyle>
          <a:p>
            <a:pPr lvl="0"/>
            <a:endParaRPr lang="fr-FR"/>
          </a:p>
        </p:txBody>
      </p:sp>
    </p:spTree>
    <p:extLst>
      <p:ext uri="{BB962C8B-B14F-4D97-AF65-F5344CB8AC3E}">
        <p14:creationId xmlns:p14="http://schemas.microsoft.com/office/powerpoint/2010/main" val="1640100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6141" y="1882941"/>
            <a:ext cx="3758364" cy="1861285"/>
          </a:xfrm>
        </p:spPr>
        <p:txBody>
          <a:bodyPr/>
          <a:lstStyle>
            <a:lvl1pPr>
              <a:lnSpc>
                <a:spcPct val="90000"/>
              </a:lnSpc>
              <a:defRPr sz="3200">
                <a:solidFill>
                  <a:srgbClr val="0F2235"/>
                </a:solidFill>
              </a:defRPr>
            </a:lvl1pPr>
          </a:lstStyle>
          <a:p>
            <a:r>
              <a:rPr lang="en-US"/>
              <a:t>Click to edit Master title style</a:t>
            </a:r>
          </a:p>
        </p:txBody>
      </p:sp>
      <p:sp>
        <p:nvSpPr>
          <p:cNvPr id="4" name="Espace réservé du numéro de diapositive 4">
            <a:extLst>
              <a:ext uri="{FF2B5EF4-FFF2-40B4-BE49-F238E27FC236}">
                <a16:creationId xmlns:a16="http://schemas.microsoft.com/office/drawing/2014/main" id="{EAD03393-C32B-7446-8852-7DD35EEDB67D}"/>
              </a:ext>
            </a:extLst>
          </p:cNvPr>
          <p:cNvSpPr>
            <a:spLocks noGrp="1"/>
          </p:cNvSpPr>
          <p:nvPr>
            <p:ph type="sldNum" sz="quarter" idx="4"/>
          </p:nvPr>
        </p:nvSpPr>
        <p:spPr>
          <a:xfrm>
            <a:off x="8328910" y="6333377"/>
            <a:ext cx="2743200" cy="365125"/>
          </a:xfrm>
          <a:prstGeom prst="rect">
            <a:avLst/>
          </a:prstGeom>
        </p:spPr>
        <p:txBody>
          <a:bodyPr vert="horz" lIns="91440" tIns="45720" rIns="91440" bIns="45720" rtlCol="0" anchor="ctr"/>
          <a:lstStyle>
            <a:lvl1pPr algn="r">
              <a:defRPr sz="1400" b="0" i="0">
                <a:solidFill>
                  <a:srgbClr val="5792CE"/>
                </a:solidFill>
                <a:latin typeface="D-DIN" panose="020B0504030202030204" pitchFamily="34" charset="77"/>
              </a:defRPr>
            </a:lvl1pPr>
          </a:lstStyle>
          <a:p>
            <a:fld id="{783777ED-E0AE-DD49-A1E6-113717D9A99F}" type="slidenum">
              <a:rPr lang="fr-FR" smtClean="0"/>
              <a:pPr/>
              <a:t>‹#›</a:t>
            </a:fld>
            <a:endParaRPr lang="fr-FR"/>
          </a:p>
        </p:txBody>
      </p:sp>
      <p:pic>
        <p:nvPicPr>
          <p:cNvPr id="5" name="Image 5">
            <a:extLst>
              <a:ext uri="{FF2B5EF4-FFF2-40B4-BE49-F238E27FC236}">
                <a16:creationId xmlns:a16="http://schemas.microsoft.com/office/drawing/2014/main" id="{7243D911-2FB7-448A-A3DA-B4ED54835FEB}"/>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9443405" y="4040877"/>
            <a:ext cx="5106076" cy="5106076"/>
          </a:xfrm>
          <a:prstGeom prst="rect">
            <a:avLst/>
          </a:prstGeom>
        </p:spPr>
      </p:pic>
    </p:spTree>
    <p:extLst>
      <p:ext uri="{BB962C8B-B14F-4D97-AF65-F5344CB8AC3E}">
        <p14:creationId xmlns:p14="http://schemas.microsoft.com/office/powerpoint/2010/main" val="53257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7265-F23D-4B6E-A916-CCEAB037C779}"/>
              </a:ext>
            </a:extLst>
          </p:cNvPr>
          <p:cNvSpPr/>
          <p:nvPr userDrawn="1"/>
        </p:nvSpPr>
        <p:spPr>
          <a:xfrm>
            <a:off x="5380722" y="0"/>
            <a:ext cx="6937282" cy="6858000"/>
          </a:xfrm>
          <a:prstGeom prst="rect">
            <a:avLst/>
          </a:prstGeom>
          <a:gradFill>
            <a:gsLst>
              <a:gs pos="0">
                <a:srgbClr val="AED7BD"/>
              </a:gs>
              <a:gs pos="100000">
                <a:srgbClr val="5792C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0" rIns="251999" bIns="288000" numCol="1" spcCol="0" rtlCol="0" fromWordArt="0" anchor="b" anchorCtr="0" forceAA="0" compatLnSpc="1">
            <a:prstTxWarp prst="textNoShape">
              <a:avLst/>
            </a:prstTxWarp>
            <a:noAutofit/>
          </a:bodyPr>
          <a:lstStyle/>
          <a:p>
            <a:endParaRPr lang="en-US" sz="1000">
              <a:solidFill>
                <a:schemeClr val="bg1"/>
              </a:solidFill>
              <a:latin typeface="D-DIN" panose="020B0504030202030204" pitchFamily="34" charset="77"/>
            </a:endParaRPr>
          </a:p>
        </p:txBody>
      </p:sp>
      <p:sp>
        <p:nvSpPr>
          <p:cNvPr id="2" name="Title 1"/>
          <p:cNvSpPr>
            <a:spLocks noGrp="1"/>
          </p:cNvSpPr>
          <p:nvPr>
            <p:ph type="title"/>
          </p:nvPr>
        </p:nvSpPr>
        <p:spPr>
          <a:xfrm>
            <a:off x="1058103" y="1882941"/>
            <a:ext cx="3758364" cy="1861285"/>
          </a:xfrm>
        </p:spPr>
        <p:txBody>
          <a:bodyPr/>
          <a:lstStyle>
            <a:lvl1pPr>
              <a:lnSpc>
                <a:spcPct val="90000"/>
              </a:lnSpc>
              <a:defRPr sz="3200"/>
            </a:lvl1pPr>
          </a:lstStyle>
          <a:p>
            <a:r>
              <a:rPr lang="en-US"/>
              <a:t>Click to edit Master title style</a:t>
            </a:r>
          </a:p>
        </p:txBody>
      </p:sp>
      <p:sp>
        <p:nvSpPr>
          <p:cNvPr id="5" name="Espace réservé du numéro de diapositive 4">
            <a:extLst>
              <a:ext uri="{FF2B5EF4-FFF2-40B4-BE49-F238E27FC236}">
                <a16:creationId xmlns:a16="http://schemas.microsoft.com/office/drawing/2014/main" id="{72B53771-F558-3C4E-8C2C-CE11F7857A5A}"/>
              </a:ext>
            </a:extLst>
          </p:cNvPr>
          <p:cNvSpPr txBox="1">
            <a:spLocks/>
          </p:cNvSpPr>
          <p:nvPr userDrawn="1"/>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rPr>
              <a:pPr/>
              <a:t>‹#›</a:t>
            </a:fld>
            <a:endParaRPr lang="fr-FR">
              <a:solidFill>
                <a:schemeClr val="bg1"/>
              </a:solidFill>
            </a:endParaRPr>
          </a:p>
        </p:txBody>
      </p:sp>
      <p:sp>
        <p:nvSpPr>
          <p:cNvPr id="6" name="Rectangle 7">
            <a:extLst>
              <a:ext uri="{FF2B5EF4-FFF2-40B4-BE49-F238E27FC236}">
                <a16:creationId xmlns:a16="http://schemas.microsoft.com/office/drawing/2014/main" id="{750AB2BB-73BB-408B-ADBA-948327FBBA65}"/>
              </a:ext>
            </a:extLst>
          </p:cNvPr>
          <p:cNvSpPr>
            <a:spLocks noChangeArrowheads="1"/>
          </p:cNvSpPr>
          <p:nvPr userDrawn="1"/>
        </p:nvSpPr>
        <p:spPr bwMode="auto">
          <a:xfrm>
            <a:off x="1265322" y="6408216"/>
            <a:ext cx="6445995" cy="215444"/>
          </a:xfrm>
          <a:prstGeom prst="rect">
            <a:avLst/>
          </a:prstGeom>
          <a:noFill/>
          <a:ln>
            <a:noFill/>
          </a:ln>
          <a:effec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chemeClr val="bg1">
                    <a:lumMod val="75000"/>
                  </a:schemeClr>
                </a:solidFill>
                <a:effectLst/>
                <a:latin typeface="D-DIN" panose="020B0504030202030204" pitchFamily="34" charset="77"/>
              </a:rPr>
              <a:t>This project has received funding from the European Union’s Horizon 2020 research and innovation </a:t>
            </a:r>
            <a:r>
              <a:rPr kumimoji="0" lang="en-US" altLang="fr-FR" sz="800" b="0" i="0" u="none" strike="noStrike" cap="none" normalizeH="0" baseline="0" err="1">
                <a:ln>
                  <a:noFill/>
                </a:ln>
                <a:solidFill>
                  <a:schemeClr val="bg1">
                    <a:lumMod val="75000"/>
                  </a:schemeClr>
                </a:solidFill>
                <a:effectLst/>
                <a:latin typeface="D-DIN" panose="020B0504030202030204" pitchFamily="34" charset="77"/>
              </a:rPr>
              <a:t>programme</a:t>
            </a:r>
            <a:r>
              <a:rPr kumimoji="0" lang="en-US" altLang="fr-FR" sz="800" b="0" i="0" u="none" strike="noStrike" cap="none" normalizeH="0" baseline="0">
                <a:ln>
                  <a:noFill/>
                </a:ln>
                <a:solidFill>
                  <a:schemeClr val="bg1">
                    <a:lumMod val="75000"/>
                  </a:schemeClr>
                </a:solidFill>
                <a:effectLst/>
                <a:latin typeface="D-DIN" panose="020B0504030202030204" pitchFamily="34" charset="77"/>
              </a:rPr>
              <a:t> under grant agreement No 101006261</a:t>
            </a:r>
            <a:endParaRPr kumimoji="0" lang="fr-FR" altLang="fr-FR" sz="800" b="0" i="0" u="none" strike="noStrike" cap="none" normalizeH="0" baseline="0">
              <a:ln>
                <a:noFill/>
              </a:ln>
              <a:solidFill>
                <a:schemeClr val="bg1">
                  <a:lumMod val="75000"/>
                </a:schemeClr>
              </a:solidFill>
              <a:effectLst/>
              <a:latin typeface="D-DIN" panose="020B0504030202030204" pitchFamily="34" charset="77"/>
            </a:endParaRPr>
          </a:p>
        </p:txBody>
      </p:sp>
    </p:spTree>
    <p:extLst>
      <p:ext uri="{BB962C8B-B14F-4D97-AF65-F5344CB8AC3E}">
        <p14:creationId xmlns:p14="http://schemas.microsoft.com/office/powerpoint/2010/main" val="1537914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46922" y="1129932"/>
            <a:ext cx="10086975" cy="778381"/>
          </a:xfrm>
        </p:spPr>
        <p:txBody>
          <a:bodyPr/>
          <a:lstStyle>
            <a:lvl1pPr>
              <a:lnSpc>
                <a:spcPct val="90000"/>
              </a:lnSpc>
              <a:defRPr sz="2800"/>
            </a:lvl1pPr>
          </a:lstStyle>
          <a:p>
            <a:r>
              <a:rPr lang="en-US"/>
              <a:t>Click to edit Master title style</a:t>
            </a:r>
          </a:p>
        </p:txBody>
      </p:sp>
      <p:cxnSp>
        <p:nvCxnSpPr>
          <p:cNvPr id="5" name="Straight Connector 4"/>
          <p:cNvCxnSpPr>
            <a:cxnSpLocks/>
          </p:cNvCxnSpPr>
          <p:nvPr userDrawn="1"/>
        </p:nvCxnSpPr>
        <p:spPr>
          <a:xfrm>
            <a:off x="291548" y="1484245"/>
            <a:ext cx="536225" cy="0"/>
          </a:xfrm>
          <a:prstGeom prst="line">
            <a:avLst/>
          </a:prstGeom>
          <a:ln>
            <a:solidFill>
              <a:srgbClr val="0F2235"/>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4">
            <a:extLst>
              <a:ext uri="{FF2B5EF4-FFF2-40B4-BE49-F238E27FC236}">
                <a16:creationId xmlns:a16="http://schemas.microsoft.com/office/drawing/2014/main" id="{F338BC9D-FA7F-5447-9F8E-AB7515DBD88F}"/>
              </a:ext>
            </a:extLst>
          </p:cNvPr>
          <p:cNvSpPr>
            <a:spLocks noGrp="1"/>
          </p:cNvSpPr>
          <p:nvPr>
            <p:ph type="sldNum" sz="quarter" idx="4"/>
          </p:nvPr>
        </p:nvSpPr>
        <p:spPr>
          <a:xfrm>
            <a:off x="8328910" y="6333377"/>
            <a:ext cx="2743200" cy="365125"/>
          </a:xfrm>
          <a:prstGeom prst="rect">
            <a:avLst/>
          </a:prstGeom>
        </p:spPr>
        <p:txBody>
          <a:bodyPr vert="horz" lIns="91440" tIns="45720" rIns="91440" bIns="45720" rtlCol="0" anchor="ctr"/>
          <a:lstStyle>
            <a:lvl1pPr algn="r">
              <a:defRPr sz="1400" b="0" i="0">
                <a:solidFill>
                  <a:srgbClr val="5792CE"/>
                </a:solidFill>
                <a:latin typeface="D-DIN" panose="020B0504030202030204" pitchFamily="34" charset="77"/>
              </a:defRPr>
            </a:lvl1pPr>
          </a:lstStyle>
          <a:p>
            <a:fld id="{783777ED-E0AE-DD49-A1E6-113717D9A99F}" type="slidenum">
              <a:rPr lang="fr-FR" smtClean="0"/>
              <a:pPr/>
              <a:t>‹#›</a:t>
            </a:fld>
            <a:endParaRPr lang="fr-FR"/>
          </a:p>
        </p:txBody>
      </p:sp>
      <p:pic>
        <p:nvPicPr>
          <p:cNvPr id="6" name="Image 5">
            <a:extLst>
              <a:ext uri="{FF2B5EF4-FFF2-40B4-BE49-F238E27FC236}">
                <a16:creationId xmlns:a16="http://schemas.microsoft.com/office/drawing/2014/main" id="{56C0BB08-3043-42B6-ABE6-B9CBC6E32BFB}"/>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9443405" y="4040877"/>
            <a:ext cx="5106076" cy="5106076"/>
          </a:xfrm>
          <a:prstGeom prst="rect">
            <a:avLst/>
          </a:prstGeom>
        </p:spPr>
      </p:pic>
    </p:spTree>
    <p:extLst>
      <p:ext uri="{BB962C8B-B14F-4D97-AF65-F5344CB8AC3E}">
        <p14:creationId xmlns:p14="http://schemas.microsoft.com/office/powerpoint/2010/main" val="70556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ackground- title and content 2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CB36816-CE1B-C1A0-C568-C2BE77020973}"/>
              </a:ext>
            </a:extLst>
          </p:cNvPr>
          <p:cNvSpPr>
            <a:spLocks noGrp="1"/>
          </p:cNvSpPr>
          <p:nvPr>
            <p:ph type="sldNum" sz="quarter" idx="10"/>
          </p:nvPr>
        </p:nvSpPr>
        <p:spPr/>
        <p:txBody>
          <a:bodyPr/>
          <a:lstStyle/>
          <a:p>
            <a:pPr lvl="0"/>
            <a:fld id="{904B48A0-BF4F-44C9-8D34-6EB1F8521F0C}" type="slidenum">
              <a:rPr lang="fr-FR" smtClean="0"/>
              <a:t>‹#›</a:t>
            </a:fld>
            <a:endParaRPr lang="fr-FR"/>
          </a:p>
        </p:txBody>
      </p:sp>
      <p:sp>
        <p:nvSpPr>
          <p:cNvPr id="4" name="Espace réservé du pied de page 3">
            <a:extLst>
              <a:ext uri="{FF2B5EF4-FFF2-40B4-BE49-F238E27FC236}">
                <a16:creationId xmlns:a16="http://schemas.microsoft.com/office/drawing/2014/main" id="{AFC07F31-94BF-AD5C-4530-8E16D2EA5EB3}"/>
              </a:ext>
            </a:extLst>
          </p:cNvPr>
          <p:cNvSpPr>
            <a:spLocks noGrp="1"/>
          </p:cNvSpPr>
          <p:nvPr>
            <p:ph type="ftr" sz="quarter" idx="11"/>
          </p:nvPr>
        </p:nvSpPr>
        <p:spPr>
          <a:xfrm>
            <a:off x="896019" y="6356351"/>
            <a:ext cx="8407779" cy="365129"/>
          </a:xfrm>
        </p:spPr>
        <p:txBody>
          <a:bodyPr/>
          <a:lstStyle/>
          <a:p>
            <a:pPr lvl="0"/>
            <a:r>
              <a:rPr lang="en-US"/>
              <a:t>Funded by the European Union.  </a:t>
            </a:r>
            <a:endParaRPr lang="fr-FR"/>
          </a:p>
        </p:txBody>
      </p:sp>
      <p:sp>
        <p:nvSpPr>
          <p:cNvPr id="6" name="Espace réservé du contenu 5">
            <a:extLst>
              <a:ext uri="{FF2B5EF4-FFF2-40B4-BE49-F238E27FC236}">
                <a16:creationId xmlns:a16="http://schemas.microsoft.com/office/drawing/2014/main" id="{45DA803B-EFD1-C0E7-37F8-CD9227CCF6F0}"/>
              </a:ext>
            </a:extLst>
          </p:cNvPr>
          <p:cNvSpPr>
            <a:spLocks noGrp="1"/>
          </p:cNvSpPr>
          <p:nvPr>
            <p:ph sz="quarter" idx="12" hasCustomPrompt="1"/>
          </p:nvPr>
        </p:nvSpPr>
        <p:spPr>
          <a:xfrm>
            <a:off x="612560" y="1911350"/>
            <a:ext cx="10064676" cy="4203700"/>
          </a:xfrm>
        </p:spPr>
        <p:txBody>
          <a:bodyPr/>
          <a:lstStyle>
            <a:lvl1pPr>
              <a:spcAft>
                <a:spcPts val="600"/>
              </a:spcAft>
              <a:defRPr b="1">
                <a:solidFill>
                  <a:srgbClr val="5B2D81"/>
                </a:solidFill>
              </a:defRPr>
            </a:lvl1pPr>
            <a:lvl2pPr>
              <a:spcAft>
                <a:spcPts val="600"/>
              </a:spcAft>
              <a:defRPr b="1">
                <a:solidFill>
                  <a:schemeClr val="accent2"/>
                </a:solidFill>
              </a:defRPr>
            </a:lvl2pPr>
            <a:lvl3pPr>
              <a:spcAft>
                <a:spcPts val="600"/>
              </a:spcAft>
              <a:defRPr b="1">
                <a:solidFill>
                  <a:srgbClr val="7F89BE"/>
                </a:solidFill>
              </a:defRPr>
            </a:lvl3pPr>
            <a:lvl4pPr marL="896938" indent="-285750">
              <a:buFont typeface="Arial" panose="020B0604020202020204" pitchFamily="34" charset="0"/>
              <a:buChar char="•"/>
              <a:defRPr/>
            </a:lvl4pPr>
            <a:lvl5pPr marL="1612900" indent="-228600">
              <a:defRPr/>
            </a:lvl5pPr>
          </a:lstStyle>
          <a:p>
            <a:pPr lvl="0"/>
            <a:r>
              <a:rPr lang="fr-FR" err="1"/>
              <a:t>Heading</a:t>
            </a:r>
            <a:r>
              <a:rPr lang="fr-FR"/>
              <a:t> 1</a:t>
            </a:r>
          </a:p>
          <a:p>
            <a:pPr lvl="3"/>
            <a:r>
              <a:rPr lang="fr-FR"/>
              <a:t>Bullet point 1</a:t>
            </a:r>
          </a:p>
          <a:p>
            <a:pPr lvl="3"/>
            <a:r>
              <a:rPr lang="fr-FR"/>
              <a:t>Bullet point 2</a:t>
            </a:r>
          </a:p>
          <a:p>
            <a:pPr lvl="1"/>
            <a:r>
              <a:rPr lang="fr-FR" err="1"/>
              <a:t>Heading</a:t>
            </a:r>
            <a:r>
              <a:rPr lang="fr-FR"/>
              <a:t> 2</a:t>
            </a:r>
          </a:p>
          <a:p>
            <a:pPr lvl="2"/>
            <a:r>
              <a:rPr lang="fr-FR" err="1"/>
              <a:t>Heading</a:t>
            </a:r>
            <a:r>
              <a:rPr lang="fr-FR"/>
              <a:t> 3</a:t>
            </a:r>
          </a:p>
          <a:p>
            <a:pPr lvl="4"/>
            <a:r>
              <a:rPr lang="fr-FR"/>
              <a:t>Bullet point 1</a:t>
            </a:r>
          </a:p>
          <a:p>
            <a:pPr lvl="4"/>
            <a:r>
              <a:rPr lang="fr-FR"/>
              <a:t>Bullet point 2</a:t>
            </a:r>
          </a:p>
        </p:txBody>
      </p:sp>
      <p:sp>
        <p:nvSpPr>
          <p:cNvPr id="8" name="Titre 1">
            <a:extLst>
              <a:ext uri="{FF2B5EF4-FFF2-40B4-BE49-F238E27FC236}">
                <a16:creationId xmlns:a16="http://schemas.microsoft.com/office/drawing/2014/main" id="{5AF5BE53-4AA4-0C12-C24C-AAE9F29AD04F}"/>
              </a:ext>
            </a:extLst>
          </p:cNvPr>
          <p:cNvSpPr>
            <a:spLocks noGrp="1"/>
          </p:cNvSpPr>
          <p:nvPr>
            <p:ph type="title" hasCustomPrompt="1"/>
          </p:nvPr>
        </p:nvSpPr>
        <p:spPr>
          <a:xfrm>
            <a:off x="612560" y="306826"/>
            <a:ext cx="7287595" cy="872248"/>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27704596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_Κεφαλίδα ενότητας">
  <p:cSld name="5_Κεφαλίδα ενότητας">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544812"/>
            <a:ext cx="10515600" cy="10416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Calibri"/>
              <a:buNone/>
              <a:defRPr sz="4000" b="1"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1850" y="1638025"/>
            <a:ext cx="10515600" cy="39584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Font typeface="Noto Sans Symbols"/>
              <a:buChar char="⮚"/>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4" name="Google Shape;24;p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0797" y="6016979"/>
            <a:ext cx="3947142" cy="883182"/>
          </a:xfrm>
          <a:prstGeom prst="rect">
            <a:avLst/>
          </a:prstGeom>
          <a:noFill/>
          <a:ln>
            <a:noFill/>
          </a:ln>
        </p:spPr>
      </p:pic>
      <p:pic>
        <p:nvPicPr>
          <p:cNvPr id="25" name="Google Shape;25;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630212" y="5689492"/>
            <a:ext cx="2561788" cy="1538156"/>
          </a:xfrm>
          <a:prstGeom prst="rect">
            <a:avLst/>
          </a:prstGeom>
          <a:noFill/>
          <a:ln>
            <a:noFill/>
          </a:ln>
        </p:spPr>
      </p:pic>
    </p:spTree>
    <p:extLst>
      <p:ext uri="{BB962C8B-B14F-4D97-AF65-F5344CB8AC3E}">
        <p14:creationId xmlns:p14="http://schemas.microsoft.com/office/powerpoint/2010/main" val="2567200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Κεφαλίδα ενότητας">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838200" y="544812"/>
            <a:ext cx="10515600" cy="10416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11246"/>
              </a:buClr>
              <a:buSzPts val="4000"/>
              <a:buFont typeface="Calibri"/>
              <a:buNone/>
              <a:defRPr sz="4000" b="1" i="0">
                <a:solidFill>
                  <a:srgbClr val="211246"/>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6"/>
          <p:cNvSpPr txBox="1">
            <a:spLocks noGrp="1"/>
          </p:cNvSpPr>
          <p:nvPr>
            <p:ph type="body" idx="1"/>
          </p:nvPr>
        </p:nvSpPr>
        <p:spPr>
          <a:xfrm>
            <a:off x="831850" y="1638025"/>
            <a:ext cx="10515600" cy="39584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Font typeface="Calibri"/>
              <a:buChar char="•"/>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9" name="Google Shape;29;p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0797" y="6016979"/>
            <a:ext cx="3947142" cy="883182"/>
          </a:xfrm>
          <a:prstGeom prst="rect">
            <a:avLst/>
          </a:prstGeom>
          <a:noFill/>
          <a:ln>
            <a:noFill/>
          </a:ln>
        </p:spPr>
      </p:pic>
      <p:pic>
        <p:nvPicPr>
          <p:cNvPr id="30" name="Google Shape;30;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630212" y="5689492"/>
            <a:ext cx="2561788" cy="1538156"/>
          </a:xfrm>
          <a:prstGeom prst="rect">
            <a:avLst/>
          </a:prstGeom>
          <a:noFill/>
          <a:ln>
            <a:noFill/>
          </a:ln>
        </p:spPr>
      </p:pic>
    </p:spTree>
    <p:extLst>
      <p:ext uri="{BB962C8B-B14F-4D97-AF65-F5344CB8AC3E}">
        <p14:creationId xmlns:p14="http://schemas.microsoft.com/office/powerpoint/2010/main" val="3189758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Διαφάνεια τίτλου">
  <p:cSld name="5_Διαφάνεια τίτλου">
    <p:spTree>
      <p:nvGrpSpPr>
        <p:cNvPr id="1" name="Shape 31"/>
        <p:cNvGrpSpPr/>
        <p:nvPr/>
      </p:nvGrpSpPr>
      <p:grpSpPr>
        <a:xfrm>
          <a:off x="0" y="0"/>
          <a:ext cx="0" cy="0"/>
          <a:chOff x="0" y="0"/>
          <a:chExt cx="0" cy="0"/>
        </a:xfrm>
      </p:grpSpPr>
      <p:pic>
        <p:nvPicPr>
          <p:cNvPr id="32" name="Google Shape;32;p8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0797" y="6016979"/>
            <a:ext cx="3947142" cy="883182"/>
          </a:xfrm>
          <a:prstGeom prst="rect">
            <a:avLst/>
          </a:prstGeom>
          <a:noFill/>
          <a:ln>
            <a:noFill/>
          </a:ln>
        </p:spPr>
      </p:pic>
      <p:pic>
        <p:nvPicPr>
          <p:cNvPr id="33" name="Google Shape;33;p82"/>
          <p:cNvPicPr preferRelativeResize="0"/>
          <p:nvPr/>
        </p:nvPicPr>
        <p:blipFill rotWithShape="1">
          <a:blip r:embed="rId3">
            <a:alphaModFix/>
          </a:blip>
          <a:srcRect/>
          <a:stretch/>
        </p:blipFill>
        <p:spPr>
          <a:xfrm>
            <a:off x="9630212" y="5689492"/>
            <a:ext cx="2561788" cy="1538156"/>
          </a:xfrm>
          <a:prstGeom prst="rect">
            <a:avLst/>
          </a:prstGeom>
          <a:noFill/>
          <a:ln>
            <a:noFill/>
          </a:ln>
        </p:spPr>
      </p:pic>
      <p:pic>
        <p:nvPicPr>
          <p:cNvPr id="34" name="Google Shape;34;p82" descr="Εικόνα που περιέχει λουλούδι&#10;&#10;Περιγραφή που δημιουργήθηκε αυτόματα"/>
          <p:cNvPicPr preferRelativeResize="0"/>
          <p:nvPr/>
        </p:nvPicPr>
        <p:blipFill rotWithShape="1">
          <a:blip r:embed="rId4" cstate="screen">
            <a:alphaModFix/>
            <a:extLst>
              <a:ext uri="{28A0092B-C50C-407E-A947-70E740481C1C}">
                <a14:useLocalDpi xmlns:a14="http://schemas.microsoft.com/office/drawing/2010/main"/>
              </a:ext>
            </a:extLst>
          </a:blip>
          <a:srcRect t="-18089"/>
          <a:stretch/>
        </p:blipFill>
        <p:spPr>
          <a:xfrm>
            <a:off x="-502642" y="-1274395"/>
            <a:ext cx="3805636" cy="6858000"/>
          </a:xfrm>
          <a:prstGeom prst="rect">
            <a:avLst/>
          </a:prstGeom>
          <a:noFill/>
          <a:ln>
            <a:noFill/>
          </a:ln>
        </p:spPr>
      </p:pic>
    </p:spTree>
    <p:extLst>
      <p:ext uri="{BB962C8B-B14F-4D97-AF65-F5344CB8AC3E}">
        <p14:creationId xmlns:p14="http://schemas.microsoft.com/office/powerpoint/2010/main" val="2102468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9F233E-2267-8445-6D17-00B92D0ED67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549D591-A151-56A8-218C-1DF4E9121C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E2DC9B-EB04-5B11-BEF7-EFBDD7ED25B5}"/>
              </a:ext>
            </a:extLst>
          </p:cNvPr>
          <p:cNvSpPr>
            <a:spLocks noGrp="1"/>
          </p:cNvSpPr>
          <p:nvPr>
            <p:ph type="dt" sz="half" idx="10"/>
          </p:nvPr>
        </p:nvSpPr>
        <p:spPr/>
        <p:txBody>
          <a:bodyPr/>
          <a:lstStyle/>
          <a:p>
            <a:fld id="{BD45F92D-8959-F843-BC0A-86F662E37C5F}" type="datetimeFigureOut">
              <a:rPr lang="fr-FR" smtClean="0"/>
              <a:t>08/06/2025</a:t>
            </a:fld>
            <a:endParaRPr lang="fr-FR"/>
          </a:p>
        </p:txBody>
      </p:sp>
      <p:sp>
        <p:nvSpPr>
          <p:cNvPr id="5" name="Espace réservé du pied de page 4">
            <a:extLst>
              <a:ext uri="{FF2B5EF4-FFF2-40B4-BE49-F238E27FC236}">
                <a16:creationId xmlns:a16="http://schemas.microsoft.com/office/drawing/2014/main" id="{F2F9E8DF-0EDB-D065-1DF8-C7D30BEA5F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26EBF6-8288-DA28-6961-59C9E306D73E}"/>
              </a:ext>
            </a:extLst>
          </p:cNvPr>
          <p:cNvSpPr>
            <a:spLocks noGrp="1"/>
          </p:cNvSpPr>
          <p:nvPr>
            <p:ph type="sldNum" sz="quarter" idx="12"/>
          </p:nvPr>
        </p:nvSpPr>
        <p:spPr/>
        <p:txBody>
          <a:bodyPr/>
          <a:lstStyle/>
          <a:p>
            <a:fld id="{2227A8BD-D4AF-3D4D-B072-32FAC754D5D1}" type="slidenum">
              <a:rPr lang="fr-FR" smtClean="0"/>
              <a:t>‹#›</a:t>
            </a:fld>
            <a:endParaRPr lang="fr-FR"/>
          </a:p>
        </p:txBody>
      </p:sp>
    </p:spTree>
    <p:extLst>
      <p:ext uri="{BB962C8B-B14F-4D97-AF65-F5344CB8AC3E}">
        <p14:creationId xmlns:p14="http://schemas.microsoft.com/office/powerpoint/2010/main" val="3422576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213D654-4B7F-8168-CC0A-2E493DE7CE84}"/>
              </a:ext>
            </a:extLst>
          </p:cNvPr>
          <p:cNvSpPr>
            <a:spLocks noGrp="1"/>
          </p:cNvSpPr>
          <p:nvPr>
            <p:ph type="dt" sz="half" idx="10"/>
          </p:nvPr>
        </p:nvSpPr>
        <p:spPr/>
        <p:txBody>
          <a:bodyPr/>
          <a:lstStyle/>
          <a:p>
            <a:fld id="{D9FD3B5E-3AF2-4BA1-BDF6-F58927A5D22C}" type="datetimeFigureOut">
              <a:rPr lang="sv-SE" smtClean="0"/>
              <a:t>2025-06-08</a:t>
            </a:fld>
            <a:endParaRPr lang="sv-SE"/>
          </a:p>
        </p:txBody>
      </p:sp>
      <p:sp>
        <p:nvSpPr>
          <p:cNvPr id="3" name="Platshållare för sidfot 2">
            <a:extLst>
              <a:ext uri="{FF2B5EF4-FFF2-40B4-BE49-F238E27FC236}">
                <a16:creationId xmlns:a16="http://schemas.microsoft.com/office/drawing/2014/main" id="{720D6ECC-8D52-65E5-751A-7C29BC1F91F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1AF4C7A-B575-A36B-0CD9-F456BA51CA94}"/>
              </a:ext>
            </a:extLst>
          </p:cNvPr>
          <p:cNvSpPr>
            <a:spLocks noGrp="1"/>
          </p:cNvSpPr>
          <p:nvPr>
            <p:ph type="sldNum" sz="quarter" idx="12"/>
          </p:nvPr>
        </p:nvSpPr>
        <p:spPr/>
        <p:txBody>
          <a:bodyPr/>
          <a:lstStyle/>
          <a:p>
            <a:fld id="{E941CA97-024D-45A1-B61D-4649523BDCBF}" type="slidenum">
              <a:rPr lang="sv-SE" smtClean="0"/>
              <a:t>‹#›</a:t>
            </a:fld>
            <a:endParaRPr lang="sv-SE"/>
          </a:p>
        </p:txBody>
      </p:sp>
    </p:spTree>
    <p:extLst>
      <p:ext uri="{BB962C8B-B14F-4D97-AF65-F5344CB8AC3E}">
        <p14:creationId xmlns:p14="http://schemas.microsoft.com/office/powerpoint/2010/main" val="2114230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87B8A6-F7F6-C7A1-4D17-A577B299FEB6}"/>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D04FE821-D181-E130-1E9C-500268039DE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FF8A9ADE-5483-B518-E1CB-5B31F59DB6E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E3C168C2-A187-4BF1-4832-98E1F06DA5B1}"/>
              </a:ext>
            </a:extLst>
          </p:cNvPr>
          <p:cNvSpPr>
            <a:spLocks noGrp="1"/>
          </p:cNvSpPr>
          <p:nvPr>
            <p:ph type="dt" sz="half" idx="10"/>
          </p:nvPr>
        </p:nvSpPr>
        <p:spPr/>
        <p:txBody>
          <a:bodyPr/>
          <a:lstStyle/>
          <a:p>
            <a:fld id="{7282C5C8-066A-F04B-B3B8-5976678AB6E4}" type="datetimeFigureOut">
              <a:rPr lang="en-GB" smtClean="0"/>
              <a:t>08/06/2025</a:t>
            </a:fld>
            <a:endParaRPr lang="en-GB"/>
          </a:p>
        </p:txBody>
      </p:sp>
      <p:sp>
        <p:nvSpPr>
          <p:cNvPr id="6" name="Espace réservé du pied de page 5">
            <a:extLst>
              <a:ext uri="{FF2B5EF4-FFF2-40B4-BE49-F238E27FC236}">
                <a16:creationId xmlns:a16="http://schemas.microsoft.com/office/drawing/2014/main" id="{55CD640C-2FD9-27B5-067C-F8C0C923228C}"/>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28C09639-801F-2369-0480-5B6906FDE245}"/>
              </a:ext>
            </a:extLst>
          </p:cNvPr>
          <p:cNvSpPr>
            <a:spLocks noGrp="1"/>
          </p:cNvSpPr>
          <p:nvPr>
            <p:ph type="sldNum" sz="quarter" idx="12"/>
          </p:nvPr>
        </p:nvSpPr>
        <p:spPr/>
        <p:txBody>
          <a:bodyPr/>
          <a:lstStyle/>
          <a:p>
            <a:fld id="{039AD971-3312-384A-AE66-C089DD66F864}" type="slidenum">
              <a:rPr lang="en-GB" smtClean="0"/>
              <a:t>‹#›</a:t>
            </a:fld>
            <a:endParaRPr lang="en-GB"/>
          </a:p>
        </p:txBody>
      </p:sp>
    </p:spTree>
    <p:extLst>
      <p:ext uri="{BB962C8B-B14F-4D97-AF65-F5344CB8AC3E}">
        <p14:creationId xmlns:p14="http://schemas.microsoft.com/office/powerpoint/2010/main" val="68967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Dark background- title 2">
    <p:bg>
      <p:bgPr>
        <a:solidFill>
          <a:schemeClr val="accent2"/>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D23478DC-5B9D-0D5C-B70B-4EB629EFBC8D}"/>
              </a:ext>
            </a:extLst>
          </p:cNvPr>
          <p:cNvSpPr txBox="1">
            <a:spLocks noGrp="1"/>
          </p:cNvSpPr>
          <p:nvPr>
            <p:ph type="title" hasCustomPrompt="1"/>
          </p:nvPr>
        </p:nvSpPr>
        <p:spPr>
          <a:xfrm>
            <a:off x="569929" y="2838083"/>
            <a:ext cx="8167671"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chemeClr val="bg1"/>
                </a:solidFill>
                <a:uFillTx/>
                <a:latin typeface="Arial Nova" panose="020B0504020202020204" pitchFamily="34" charset="0"/>
              </a:defRPr>
            </a:lvl1pPr>
          </a:lstStyle>
          <a:p>
            <a:pPr lvl="0"/>
            <a:r>
              <a:rPr lang="fr-FR" err="1"/>
              <a:t>Add</a:t>
            </a:r>
            <a:r>
              <a:rPr lang="fr-FR"/>
              <a:t> </a:t>
            </a:r>
            <a:r>
              <a:rPr lang="fr-FR" err="1"/>
              <a:t>Title</a:t>
            </a:r>
            <a:endParaRPr lang="fr-FR"/>
          </a:p>
        </p:txBody>
      </p:sp>
      <p:sp>
        <p:nvSpPr>
          <p:cNvPr id="4" name="Sous-titre 2">
            <a:extLst>
              <a:ext uri="{FF2B5EF4-FFF2-40B4-BE49-F238E27FC236}">
                <a16:creationId xmlns:a16="http://schemas.microsoft.com/office/drawing/2014/main" id="{3DBCE74C-57E2-8F7A-C318-F415ABE874A7}"/>
              </a:ext>
            </a:extLst>
          </p:cNvPr>
          <p:cNvSpPr txBox="1">
            <a:spLocks noGrp="1"/>
          </p:cNvSpPr>
          <p:nvPr>
            <p:ph type="subTitle" sz="quarter" idx="4294967295" hasCustomPrompt="1"/>
          </p:nvPr>
        </p:nvSpPr>
        <p:spPr>
          <a:xfrm>
            <a:off x="540584" y="3684895"/>
            <a:ext cx="8197016" cy="49903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rgbClr val="5B2D81"/>
                </a:solidFill>
                <a:uFillTx/>
                <a:latin typeface="Arial Nova" panose="020B0504020202020204" pitchFamily="34" charset="0"/>
              </a:defRPr>
            </a:lvl1pPr>
          </a:lstStyle>
          <a:p>
            <a:pPr lvl="0"/>
            <a:r>
              <a:rPr lang="fr-FR" err="1"/>
              <a:t>Add</a:t>
            </a:r>
            <a:r>
              <a:rPr lang="fr-FR"/>
              <a:t> </a:t>
            </a:r>
            <a:r>
              <a:rPr lang="fr-FR" err="1"/>
              <a:t>sub-title</a:t>
            </a:r>
            <a:r>
              <a:rPr lang="fr-FR"/>
              <a:t> </a:t>
            </a:r>
          </a:p>
        </p:txBody>
      </p:sp>
      <p:sp>
        <p:nvSpPr>
          <p:cNvPr id="5" name="Espace réservé du pied de page 4">
            <a:extLst>
              <a:ext uri="{FF2B5EF4-FFF2-40B4-BE49-F238E27FC236}">
                <a16:creationId xmlns:a16="http://schemas.microsoft.com/office/drawing/2014/main" id="{5662341A-2343-747B-54A5-AD1373986D65}"/>
              </a:ext>
            </a:extLst>
          </p:cNvPr>
          <p:cNvSpPr txBox="1">
            <a:spLocks noGrp="1"/>
          </p:cNvSpPr>
          <p:nvPr>
            <p:ph type="ftr" sz="quarter" idx="9"/>
          </p:nvPr>
        </p:nvSpPr>
        <p:spPr>
          <a:xfrm>
            <a:off x="896020" y="6386672"/>
            <a:ext cx="8007835" cy="365129"/>
          </a:xfrm>
        </p:spPr>
        <p:txBody>
          <a:bodyPr/>
          <a:lstStyle>
            <a:lvl1pPr>
              <a:defRPr>
                <a:solidFill>
                  <a:srgbClr val="FFFFFF"/>
                </a:solidFill>
              </a:defRPr>
            </a:lvl1pPr>
            <a:lvl2pPr>
              <a:defRPr>
                <a:solidFill>
                  <a:srgbClr val="FFFFFF"/>
                </a:solidFill>
              </a:defRPr>
            </a:lvl2pPr>
          </a:lstStyle>
          <a:p>
            <a:pPr lvl="0"/>
            <a:r>
              <a:rPr lang="en-US"/>
              <a:t>This project has received funding from the European Union's Horizon 2020 research and innovation </a:t>
            </a:r>
            <a:r>
              <a:rPr lang="en-US" err="1"/>
              <a:t>programme</a:t>
            </a:r>
            <a:r>
              <a:rPr lang="en-US"/>
              <a:t> under grant agreement no. 101094529</a:t>
            </a:r>
            <a:endParaRPr lang="en-GB"/>
          </a:p>
          <a:p>
            <a:pPr lvl="0"/>
            <a:endParaRPr lang="fr-FR"/>
          </a:p>
        </p:txBody>
      </p:sp>
      <p:sp>
        <p:nvSpPr>
          <p:cNvPr id="6" name="Espace réservé du numéro de diapositive 5">
            <a:extLst>
              <a:ext uri="{FF2B5EF4-FFF2-40B4-BE49-F238E27FC236}">
                <a16:creationId xmlns:a16="http://schemas.microsoft.com/office/drawing/2014/main" id="{8D946393-815A-9B8A-E457-9B179612E3FD}"/>
              </a:ext>
            </a:extLst>
          </p:cNvPr>
          <p:cNvSpPr txBox="1">
            <a:spLocks noGrp="1"/>
          </p:cNvSpPr>
          <p:nvPr>
            <p:ph type="sldNum" sz="quarter" idx="8"/>
          </p:nvPr>
        </p:nvSpPr>
        <p:spPr/>
        <p:txBody>
          <a:bodyPr/>
          <a:lstStyle>
            <a:lvl1pPr>
              <a:defRPr>
                <a:solidFill>
                  <a:srgbClr val="FFFFFF"/>
                </a:solidFill>
                <a:latin typeface="Arial" pitchFamily="34"/>
                <a:cs typeface="Arial" pitchFamily="34"/>
              </a:defRPr>
            </a:lvl1pPr>
          </a:lstStyle>
          <a:p>
            <a:pPr lvl="0"/>
            <a:fld id="{30D9C0B7-556C-46AC-8CCA-FF8C6B1AE827}" type="slidenum">
              <a:t>‹#›</a:t>
            </a:fld>
            <a:endParaRPr lang="fr-FR"/>
          </a:p>
        </p:txBody>
      </p:sp>
      <p:pic>
        <p:nvPicPr>
          <p:cNvPr id="8" name="Picture 7">
            <a:extLst>
              <a:ext uri="{FF2B5EF4-FFF2-40B4-BE49-F238E27FC236}">
                <a16:creationId xmlns:a16="http://schemas.microsoft.com/office/drawing/2014/main" id="{2AD252B4-B0BE-4566-4C6F-90076E46A98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25466" y="-19751"/>
            <a:ext cx="6076096" cy="2494940"/>
          </a:xfrm>
          <a:prstGeom prst="rect">
            <a:avLst/>
          </a:prstGeom>
          <a:noFill/>
          <a:ln cap="flat">
            <a:noFill/>
          </a:ln>
        </p:spPr>
      </p:pic>
      <p:pic>
        <p:nvPicPr>
          <p:cNvPr id="9" name="Image 18" descr="Une image contenant fleur&#10;&#10;Description générée automatiquement">
            <a:extLst>
              <a:ext uri="{FF2B5EF4-FFF2-40B4-BE49-F238E27FC236}">
                <a16:creationId xmlns:a16="http://schemas.microsoft.com/office/drawing/2014/main" id="{A24D8DA6-F09B-EC7C-E1DC-89CFBF6C27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
        <p:nvSpPr>
          <p:cNvPr id="11" name="Espace réservé du texte 13">
            <a:extLst>
              <a:ext uri="{FF2B5EF4-FFF2-40B4-BE49-F238E27FC236}">
                <a16:creationId xmlns:a16="http://schemas.microsoft.com/office/drawing/2014/main" id="{61A3B65E-8661-0B1D-6235-A6E8CC482414}"/>
              </a:ext>
            </a:extLst>
          </p:cNvPr>
          <p:cNvSpPr txBox="1">
            <a:spLocks noGrp="1"/>
          </p:cNvSpPr>
          <p:nvPr>
            <p:ph type="body" sz="quarter" idx="4294967295" hasCustomPrompt="1"/>
          </p:nvPr>
        </p:nvSpPr>
        <p:spPr>
          <a:xfrm>
            <a:off x="539147" y="4258830"/>
            <a:ext cx="8197016" cy="8382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1" i="0" u="none" strike="noStrike" cap="none" spc="0" baseline="0">
                <a:solidFill>
                  <a:srgbClr val="040033"/>
                </a:solidFill>
                <a:uFillTx/>
                <a:latin typeface="Arial Nova" panose="020B0504020202020204" pitchFamily="34" charset="0"/>
                <a:cs typeface="Arial" pitchFamily="34"/>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a:t>
            </a:r>
          </a:p>
        </p:txBody>
      </p:sp>
      <p:pic>
        <p:nvPicPr>
          <p:cNvPr id="7" name="Image 6" descr="Une image contenant Graphique, Police, graphisme, symbole&#10;&#10;Description générée automatiquement">
            <a:extLst>
              <a:ext uri="{FF2B5EF4-FFF2-40B4-BE49-F238E27FC236}">
                <a16:creationId xmlns:a16="http://schemas.microsoft.com/office/drawing/2014/main" id="{E60C545E-FF56-48FA-C830-6D6077B435E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903855" y="3173106"/>
            <a:ext cx="3288146" cy="2944484"/>
          </a:xfrm>
          <a:prstGeom prst="rect">
            <a:avLst/>
          </a:prstGeom>
        </p:spPr>
      </p:pic>
    </p:spTree>
    <p:extLst>
      <p:ext uri="{BB962C8B-B14F-4D97-AF65-F5344CB8AC3E}">
        <p14:creationId xmlns:p14="http://schemas.microsoft.com/office/powerpoint/2010/main" val="250748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ark background- title 1 ">
    <p:bg>
      <p:bgPr>
        <a:solidFill>
          <a:schemeClr val="accent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4586786-EA4D-93B1-206B-B6D822306855}"/>
              </a:ext>
            </a:extLst>
          </p:cNvPr>
          <p:cNvSpPr txBox="1">
            <a:spLocks noGrp="1"/>
          </p:cNvSpPr>
          <p:nvPr>
            <p:ph type="title" hasCustomPrompt="1"/>
          </p:nvPr>
        </p:nvSpPr>
        <p:spPr>
          <a:xfrm>
            <a:off x="588260" y="3014909"/>
            <a:ext cx="8287885"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000" b="1" i="0" u="none" strike="noStrike" cap="none" spc="0" baseline="0">
                <a:solidFill>
                  <a:srgbClr val="FFC000"/>
                </a:solidFill>
                <a:uFillTx/>
                <a:latin typeface="Arial Nova" panose="020B0604020202020204" pitchFamily="34" charset="0"/>
              </a:defRPr>
            </a:lvl1pPr>
          </a:lstStyle>
          <a:p>
            <a:pPr lvl="0"/>
            <a:r>
              <a:rPr lang="fr-FR" err="1"/>
              <a:t>Add</a:t>
            </a:r>
            <a:r>
              <a:rPr lang="fr-FR"/>
              <a:t> </a:t>
            </a:r>
            <a:r>
              <a:rPr lang="fr-FR" err="1"/>
              <a:t>title</a:t>
            </a:r>
            <a:endParaRPr lang="fr-FR"/>
          </a:p>
        </p:txBody>
      </p:sp>
      <p:sp>
        <p:nvSpPr>
          <p:cNvPr id="13" name="Sous-titre 2">
            <a:extLst>
              <a:ext uri="{FF2B5EF4-FFF2-40B4-BE49-F238E27FC236}">
                <a16:creationId xmlns:a16="http://schemas.microsoft.com/office/drawing/2014/main" id="{75B4D00C-1593-7816-3A96-43445AD206F6}"/>
              </a:ext>
            </a:extLst>
          </p:cNvPr>
          <p:cNvSpPr txBox="1">
            <a:spLocks noGrp="1"/>
          </p:cNvSpPr>
          <p:nvPr>
            <p:ph type="subTitle" sz="quarter" idx="4294967295" hasCustomPrompt="1"/>
          </p:nvPr>
        </p:nvSpPr>
        <p:spPr>
          <a:xfrm>
            <a:off x="588260" y="3859761"/>
            <a:ext cx="8287885" cy="56211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rgbClr val="A3E7FC"/>
                </a:solidFill>
                <a:uFillTx/>
                <a:latin typeface="Arial Nova" panose="020B0504020202020204" pitchFamily="34" charset="0"/>
              </a:defRPr>
            </a:lvl1pPr>
          </a:lstStyle>
          <a:p>
            <a:pPr lvl="0"/>
            <a:r>
              <a:rPr lang="fr-FR" err="1"/>
              <a:t>Add</a:t>
            </a:r>
            <a:r>
              <a:rPr lang="fr-FR"/>
              <a:t> </a:t>
            </a:r>
            <a:r>
              <a:rPr lang="fr-FR" err="1"/>
              <a:t>sub-title</a:t>
            </a:r>
            <a:endParaRPr lang="fr-FR"/>
          </a:p>
        </p:txBody>
      </p:sp>
      <p:sp>
        <p:nvSpPr>
          <p:cNvPr id="14" name="Espace réservé du numéro de diapositive 5">
            <a:extLst>
              <a:ext uri="{FF2B5EF4-FFF2-40B4-BE49-F238E27FC236}">
                <a16:creationId xmlns:a16="http://schemas.microsoft.com/office/drawing/2014/main" id="{B76EDBFE-3AB6-42B0-B811-985A5197221F}"/>
              </a:ext>
            </a:extLst>
          </p:cNvPr>
          <p:cNvSpPr txBox="1">
            <a:spLocks noGrp="1"/>
          </p:cNvSpPr>
          <p:nvPr>
            <p:ph type="sldNum" sz="quarter" idx="8"/>
          </p:nvPr>
        </p:nvSpPr>
        <p:spPr>
          <a:xfrm>
            <a:off x="10793895" y="6356351"/>
            <a:ext cx="559907" cy="365129"/>
          </a:xfrm>
        </p:spPr>
        <p:txBody>
          <a:bodyPr/>
          <a:lstStyle>
            <a:lvl1pPr>
              <a:defRPr>
                <a:solidFill>
                  <a:srgbClr val="FFFFFF"/>
                </a:solidFill>
                <a:latin typeface="Arial" pitchFamily="34"/>
                <a:cs typeface="Arial" pitchFamily="34"/>
              </a:defRPr>
            </a:lvl1pPr>
          </a:lstStyle>
          <a:p>
            <a:pPr lvl="0"/>
            <a:fld id="{9FE85AE0-566A-4BB6-98BB-95D9F10CD42D}" type="slidenum">
              <a:t>‹#›</a:t>
            </a:fld>
            <a:endParaRPr lang="fr-FR"/>
          </a:p>
        </p:txBody>
      </p:sp>
      <p:pic>
        <p:nvPicPr>
          <p:cNvPr id="15" name="Image 17" descr="Une image contenant Police, Graphique, capture d’écran, logo&#10;&#10;Description générée automatiquement">
            <a:extLst>
              <a:ext uri="{FF2B5EF4-FFF2-40B4-BE49-F238E27FC236}">
                <a16:creationId xmlns:a16="http://schemas.microsoft.com/office/drawing/2014/main" id="{1A8A4641-4BD5-65D8-05DD-86C822784A69}"/>
              </a:ext>
            </a:extLst>
          </p:cNvPr>
          <p:cNvPicPr>
            <a:picLocks noChangeAspect="1"/>
          </p:cNvPicPr>
          <p:nvPr userDrawn="1"/>
        </p:nvPicPr>
        <p:blipFill rotWithShape="1">
          <a:blip r:embed="rId2" cstate="email">
            <a:alphaModFix amt="97000"/>
            <a:extLst>
              <a:ext uri="{28A0092B-C50C-407E-A947-70E740481C1C}">
                <a14:useLocalDpi xmlns:a14="http://schemas.microsoft.com/office/drawing/2010/main"/>
              </a:ext>
            </a:extLst>
          </a:blip>
          <a:srcRect/>
          <a:stretch/>
        </p:blipFill>
        <p:spPr>
          <a:xfrm>
            <a:off x="9105448" y="2644346"/>
            <a:ext cx="3086552" cy="4257384"/>
          </a:xfrm>
          <a:prstGeom prst="rect">
            <a:avLst/>
          </a:prstGeom>
          <a:noFill/>
          <a:ln cap="flat">
            <a:noFill/>
          </a:ln>
        </p:spPr>
      </p:pic>
      <p:pic>
        <p:nvPicPr>
          <p:cNvPr id="16" name="Picture 7">
            <a:extLst>
              <a:ext uri="{FF2B5EF4-FFF2-40B4-BE49-F238E27FC236}">
                <a16:creationId xmlns:a16="http://schemas.microsoft.com/office/drawing/2014/main" id="{6AB09387-1D80-20F9-8A01-FE8A3B879A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029352" y="-78903"/>
            <a:ext cx="6076096" cy="2494940"/>
          </a:xfrm>
          <a:prstGeom prst="rect">
            <a:avLst/>
          </a:prstGeom>
          <a:noFill/>
          <a:ln cap="flat">
            <a:noFill/>
          </a:ln>
        </p:spPr>
      </p:pic>
      <p:sp>
        <p:nvSpPr>
          <p:cNvPr id="17" name="Subtitle 2">
            <a:extLst>
              <a:ext uri="{FF2B5EF4-FFF2-40B4-BE49-F238E27FC236}">
                <a16:creationId xmlns:a16="http://schemas.microsoft.com/office/drawing/2014/main" id="{97871984-B2AC-2F01-3952-2FF005EA1F44}"/>
              </a:ext>
            </a:extLst>
          </p:cNvPr>
          <p:cNvSpPr txBox="1"/>
          <p:nvPr userDrawn="1"/>
        </p:nvSpPr>
        <p:spPr>
          <a:xfrm>
            <a:off x="540584" y="4423391"/>
            <a:ext cx="9144000" cy="664101"/>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EF476F"/>
              </a:solidFill>
              <a:uFillTx/>
              <a:latin typeface="Arial" pitchFamily="34"/>
              <a:cs typeface="Arial" pitchFamily="34"/>
            </a:endParaRPr>
          </a:p>
        </p:txBody>
      </p:sp>
      <p:pic>
        <p:nvPicPr>
          <p:cNvPr id="18" name="Image 21" descr="Une image contenant fleur&#10;&#10;Description générée automatiquement">
            <a:extLst>
              <a:ext uri="{FF2B5EF4-FFF2-40B4-BE49-F238E27FC236}">
                <a16:creationId xmlns:a16="http://schemas.microsoft.com/office/drawing/2014/main" id="{1DB0EB37-DCDC-DF94-7C1B-12DF1D12DBC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
        <p:nvSpPr>
          <p:cNvPr id="19" name="Espace réservé du pied de page 4">
            <a:extLst>
              <a:ext uri="{FF2B5EF4-FFF2-40B4-BE49-F238E27FC236}">
                <a16:creationId xmlns:a16="http://schemas.microsoft.com/office/drawing/2014/main" id="{B27735DE-DE62-FEF5-BADC-A9DCE707303E}"/>
              </a:ext>
            </a:extLst>
          </p:cNvPr>
          <p:cNvSpPr txBox="1">
            <a:spLocks noGrp="1"/>
          </p:cNvSpPr>
          <p:nvPr>
            <p:ph type="ftr" sz="quarter" idx="9"/>
          </p:nvPr>
        </p:nvSpPr>
        <p:spPr>
          <a:xfrm>
            <a:off x="896020" y="6383128"/>
            <a:ext cx="8398900" cy="365129"/>
          </a:xfrm>
        </p:spPr>
        <p:txBody>
          <a:bodyPr/>
          <a:lstStyle>
            <a:lvl1pPr>
              <a:defRPr>
                <a:solidFill>
                  <a:srgbClr val="FFFFFF"/>
                </a:solidFill>
              </a:defRPr>
            </a:lvl1pPr>
            <a:lvl2pPr>
              <a:defRPr>
                <a:solidFill>
                  <a:srgbClr val="FFFFFF"/>
                </a:solidFill>
              </a:defRPr>
            </a:lvl2pPr>
          </a:lstStyle>
          <a:p>
            <a:pPr lvl="0"/>
            <a:r>
              <a:rPr lang="en-US"/>
              <a:t>This project has received funding from the European Union's Horizon 2020 research and innovation </a:t>
            </a:r>
            <a:r>
              <a:rPr lang="en-US" err="1"/>
              <a:t>programme</a:t>
            </a:r>
            <a:r>
              <a:rPr lang="en-US"/>
              <a:t> under grant agreement no. 101094529</a:t>
            </a:r>
            <a:endParaRPr lang="en-GB"/>
          </a:p>
          <a:p>
            <a:pPr lvl="0"/>
            <a:endParaRPr lang="fr-FR"/>
          </a:p>
        </p:txBody>
      </p:sp>
      <p:sp>
        <p:nvSpPr>
          <p:cNvPr id="20" name="Espace réservé du texte 13">
            <a:extLst>
              <a:ext uri="{FF2B5EF4-FFF2-40B4-BE49-F238E27FC236}">
                <a16:creationId xmlns:a16="http://schemas.microsoft.com/office/drawing/2014/main" id="{4BEEAAE6-E461-ADB3-825D-E143BF3EB301}"/>
              </a:ext>
            </a:extLst>
          </p:cNvPr>
          <p:cNvSpPr txBox="1">
            <a:spLocks noGrp="1"/>
          </p:cNvSpPr>
          <p:nvPr>
            <p:ph type="body" sz="quarter" idx="4294967295" hasCustomPrompt="1"/>
          </p:nvPr>
        </p:nvSpPr>
        <p:spPr>
          <a:xfrm>
            <a:off x="588260" y="4450006"/>
            <a:ext cx="8287885" cy="8382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1" i="0" u="none" strike="noStrike" cap="none" spc="0" baseline="0">
                <a:solidFill>
                  <a:schemeClr val="bg1"/>
                </a:solidFill>
                <a:uFillTx/>
                <a:latin typeface="Arial Nova" panose="020B0504020202020204" pitchFamily="34" charset="0"/>
                <a:cs typeface="Arial" panose="020B0604020202020204" pitchFamily="34" charset="0"/>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a:t>
            </a:r>
          </a:p>
        </p:txBody>
      </p:sp>
    </p:spTree>
    <p:extLst>
      <p:ext uri="{BB962C8B-B14F-4D97-AF65-F5344CB8AC3E}">
        <p14:creationId xmlns:p14="http://schemas.microsoft.com/office/powerpoint/2010/main" val="9611181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ark background- title 2">
    <p:bg>
      <p:bgPr>
        <a:solidFill>
          <a:schemeClr val="accent2"/>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D23478DC-5B9D-0D5C-B70B-4EB629EFBC8D}"/>
              </a:ext>
            </a:extLst>
          </p:cNvPr>
          <p:cNvSpPr txBox="1">
            <a:spLocks noGrp="1"/>
          </p:cNvSpPr>
          <p:nvPr>
            <p:ph type="title" hasCustomPrompt="1"/>
          </p:nvPr>
        </p:nvSpPr>
        <p:spPr>
          <a:xfrm>
            <a:off x="569929" y="2838083"/>
            <a:ext cx="8167671"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chemeClr val="bg1"/>
                </a:solidFill>
                <a:uFillTx/>
                <a:latin typeface="Arial Nova" panose="020B0504020202020204" pitchFamily="34" charset="0"/>
              </a:defRPr>
            </a:lvl1pPr>
          </a:lstStyle>
          <a:p>
            <a:pPr lvl="0"/>
            <a:r>
              <a:rPr lang="fr-FR" err="1"/>
              <a:t>Add</a:t>
            </a:r>
            <a:r>
              <a:rPr lang="fr-FR"/>
              <a:t> </a:t>
            </a:r>
            <a:r>
              <a:rPr lang="fr-FR" err="1"/>
              <a:t>Title</a:t>
            </a:r>
            <a:endParaRPr lang="fr-FR"/>
          </a:p>
        </p:txBody>
      </p:sp>
      <p:sp>
        <p:nvSpPr>
          <p:cNvPr id="4" name="Sous-titre 2">
            <a:extLst>
              <a:ext uri="{FF2B5EF4-FFF2-40B4-BE49-F238E27FC236}">
                <a16:creationId xmlns:a16="http://schemas.microsoft.com/office/drawing/2014/main" id="{3DBCE74C-57E2-8F7A-C318-F415ABE874A7}"/>
              </a:ext>
            </a:extLst>
          </p:cNvPr>
          <p:cNvSpPr txBox="1">
            <a:spLocks noGrp="1"/>
          </p:cNvSpPr>
          <p:nvPr>
            <p:ph type="subTitle" sz="quarter" idx="4294967295" hasCustomPrompt="1"/>
          </p:nvPr>
        </p:nvSpPr>
        <p:spPr>
          <a:xfrm>
            <a:off x="540584" y="3684895"/>
            <a:ext cx="8197016" cy="49903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rgbClr val="5B2D81"/>
                </a:solidFill>
                <a:uFillTx/>
                <a:latin typeface="Arial Nova" panose="020B0504020202020204" pitchFamily="34" charset="0"/>
              </a:defRPr>
            </a:lvl1pPr>
          </a:lstStyle>
          <a:p>
            <a:pPr lvl="0"/>
            <a:r>
              <a:rPr lang="fr-FR" err="1"/>
              <a:t>Add</a:t>
            </a:r>
            <a:r>
              <a:rPr lang="fr-FR"/>
              <a:t> </a:t>
            </a:r>
            <a:r>
              <a:rPr lang="fr-FR" err="1"/>
              <a:t>sub-title</a:t>
            </a:r>
            <a:r>
              <a:rPr lang="fr-FR"/>
              <a:t> </a:t>
            </a:r>
          </a:p>
        </p:txBody>
      </p:sp>
      <p:sp>
        <p:nvSpPr>
          <p:cNvPr id="5" name="Espace réservé du pied de page 4">
            <a:extLst>
              <a:ext uri="{FF2B5EF4-FFF2-40B4-BE49-F238E27FC236}">
                <a16:creationId xmlns:a16="http://schemas.microsoft.com/office/drawing/2014/main" id="{5662341A-2343-747B-54A5-AD1373986D65}"/>
              </a:ext>
            </a:extLst>
          </p:cNvPr>
          <p:cNvSpPr txBox="1">
            <a:spLocks noGrp="1"/>
          </p:cNvSpPr>
          <p:nvPr>
            <p:ph type="ftr" sz="quarter" idx="9"/>
          </p:nvPr>
        </p:nvSpPr>
        <p:spPr>
          <a:xfrm>
            <a:off x="896020" y="6386672"/>
            <a:ext cx="8007835" cy="365129"/>
          </a:xfrm>
        </p:spPr>
        <p:txBody>
          <a:bodyPr/>
          <a:lstStyle>
            <a:lvl1pPr>
              <a:defRPr>
                <a:solidFill>
                  <a:srgbClr val="FFFFFF"/>
                </a:solidFill>
              </a:defRPr>
            </a:lvl1pPr>
            <a:lvl2pPr>
              <a:defRPr>
                <a:solidFill>
                  <a:srgbClr val="FFFFFF"/>
                </a:solidFill>
              </a:defRPr>
            </a:lvl2pPr>
          </a:lstStyle>
          <a:p>
            <a:pPr lvl="0"/>
            <a:r>
              <a:rPr lang="en-US"/>
              <a:t>This project has received funding from the European Union's Horizon 2020 research and innovation </a:t>
            </a:r>
            <a:r>
              <a:rPr lang="en-US" err="1"/>
              <a:t>programme</a:t>
            </a:r>
            <a:r>
              <a:rPr lang="en-US"/>
              <a:t> under grant agreement no. 101094529</a:t>
            </a:r>
            <a:endParaRPr lang="en-GB"/>
          </a:p>
          <a:p>
            <a:pPr lvl="0"/>
            <a:endParaRPr lang="fr-FR"/>
          </a:p>
        </p:txBody>
      </p:sp>
      <p:sp>
        <p:nvSpPr>
          <p:cNvPr id="6" name="Espace réservé du numéro de diapositive 5">
            <a:extLst>
              <a:ext uri="{FF2B5EF4-FFF2-40B4-BE49-F238E27FC236}">
                <a16:creationId xmlns:a16="http://schemas.microsoft.com/office/drawing/2014/main" id="{8D946393-815A-9B8A-E457-9B179612E3FD}"/>
              </a:ext>
            </a:extLst>
          </p:cNvPr>
          <p:cNvSpPr txBox="1">
            <a:spLocks noGrp="1"/>
          </p:cNvSpPr>
          <p:nvPr>
            <p:ph type="sldNum" sz="quarter" idx="8"/>
          </p:nvPr>
        </p:nvSpPr>
        <p:spPr/>
        <p:txBody>
          <a:bodyPr/>
          <a:lstStyle>
            <a:lvl1pPr>
              <a:defRPr>
                <a:solidFill>
                  <a:srgbClr val="FFFFFF"/>
                </a:solidFill>
                <a:latin typeface="Arial" pitchFamily="34"/>
                <a:cs typeface="Arial" pitchFamily="34"/>
              </a:defRPr>
            </a:lvl1pPr>
          </a:lstStyle>
          <a:p>
            <a:pPr lvl="0"/>
            <a:fld id="{30D9C0B7-556C-46AC-8CCA-FF8C6B1AE827}" type="slidenum">
              <a:t>‹#›</a:t>
            </a:fld>
            <a:endParaRPr lang="fr-FR"/>
          </a:p>
        </p:txBody>
      </p:sp>
      <p:pic>
        <p:nvPicPr>
          <p:cNvPr id="8" name="Picture 7">
            <a:extLst>
              <a:ext uri="{FF2B5EF4-FFF2-40B4-BE49-F238E27FC236}">
                <a16:creationId xmlns:a16="http://schemas.microsoft.com/office/drawing/2014/main" id="{2AD252B4-B0BE-4566-4C6F-90076E46A98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25466" y="-19751"/>
            <a:ext cx="6076096" cy="2494940"/>
          </a:xfrm>
          <a:prstGeom prst="rect">
            <a:avLst/>
          </a:prstGeom>
          <a:noFill/>
          <a:ln cap="flat">
            <a:noFill/>
          </a:ln>
        </p:spPr>
      </p:pic>
      <p:pic>
        <p:nvPicPr>
          <p:cNvPr id="9" name="Image 18" descr="Une image contenant fleur&#10;&#10;Description générée automatiquement">
            <a:extLst>
              <a:ext uri="{FF2B5EF4-FFF2-40B4-BE49-F238E27FC236}">
                <a16:creationId xmlns:a16="http://schemas.microsoft.com/office/drawing/2014/main" id="{A24D8DA6-F09B-EC7C-E1DC-89CFBF6C27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
        <p:nvSpPr>
          <p:cNvPr id="11" name="Espace réservé du texte 13">
            <a:extLst>
              <a:ext uri="{FF2B5EF4-FFF2-40B4-BE49-F238E27FC236}">
                <a16:creationId xmlns:a16="http://schemas.microsoft.com/office/drawing/2014/main" id="{61A3B65E-8661-0B1D-6235-A6E8CC482414}"/>
              </a:ext>
            </a:extLst>
          </p:cNvPr>
          <p:cNvSpPr txBox="1">
            <a:spLocks noGrp="1"/>
          </p:cNvSpPr>
          <p:nvPr>
            <p:ph type="body" sz="quarter" idx="4294967295" hasCustomPrompt="1"/>
          </p:nvPr>
        </p:nvSpPr>
        <p:spPr>
          <a:xfrm>
            <a:off x="539147" y="4258830"/>
            <a:ext cx="8197016" cy="8382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1" i="0" u="none" strike="noStrike" cap="none" spc="0" baseline="0">
                <a:solidFill>
                  <a:srgbClr val="040033"/>
                </a:solidFill>
                <a:uFillTx/>
                <a:latin typeface="Arial Nova" panose="020B0504020202020204" pitchFamily="34" charset="0"/>
                <a:cs typeface="Arial" pitchFamily="34"/>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a:t>
            </a:r>
          </a:p>
        </p:txBody>
      </p:sp>
      <p:pic>
        <p:nvPicPr>
          <p:cNvPr id="7" name="Image 6" descr="Une image contenant Graphique, Police, graphisme, symbole&#10;&#10;Description générée automatiquement">
            <a:extLst>
              <a:ext uri="{FF2B5EF4-FFF2-40B4-BE49-F238E27FC236}">
                <a16:creationId xmlns:a16="http://schemas.microsoft.com/office/drawing/2014/main" id="{E60C545E-FF56-48FA-C830-6D6077B435E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903855" y="3173106"/>
            <a:ext cx="3288146" cy="2944484"/>
          </a:xfrm>
          <a:prstGeom prst="rect">
            <a:avLst/>
          </a:prstGeom>
        </p:spPr>
      </p:pic>
    </p:spTree>
    <p:extLst>
      <p:ext uri="{BB962C8B-B14F-4D97-AF65-F5344CB8AC3E}">
        <p14:creationId xmlns:p14="http://schemas.microsoft.com/office/powerpoint/2010/main" val="33785768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 background- summary">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0DD3498-987A-39F9-CACD-FC1BC5D7CE9D}"/>
              </a:ext>
            </a:extLst>
          </p:cNvPr>
          <p:cNvSpPr/>
          <p:nvPr userDrawn="1"/>
        </p:nvSpPr>
        <p:spPr>
          <a:xfrm>
            <a:off x="0" y="-20756"/>
            <a:ext cx="12191996" cy="1354345"/>
          </a:xfrm>
          <a:prstGeom prst="rect">
            <a:avLst/>
          </a:prstGeom>
          <a:solidFill>
            <a:srgbClr val="FFA40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9BD3D788-38DC-A7A3-BA4F-C03629680096}"/>
              </a:ext>
            </a:extLst>
          </p:cNvPr>
          <p:cNvSpPr txBox="1">
            <a:spLocks noGrp="1"/>
          </p:cNvSpPr>
          <p:nvPr>
            <p:ph type="title" hasCustomPrompt="1"/>
          </p:nvPr>
        </p:nvSpPr>
        <p:spPr>
          <a:xfrm>
            <a:off x="1524003" y="269994"/>
            <a:ext cx="7316549" cy="838587"/>
          </a:xfrm>
          <a:prstGeom prst="rect">
            <a:avLst/>
          </a:prstGeom>
          <a:solidFill>
            <a:schemeClr val="accent2"/>
          </a:solid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rgbClr val="5B2D81"/>
                </a:solidFill>
                <a:uFillTx/>
                <a:latin typeface="Arial Nova" panose="020B0504020202020204" pitchFamily="34" charset="0"/>
              </a:defRPr>
            </a:lvl1pPr>
          </a:lstStyle>
          <a:p>
            <a:pPr lvl="0"/>
            <a:r>
              <a:rPr lang="fr-FR" err="1"/>
              <a:t>Summary</a:t>
            </a:r>
            <a:endParaRPr lang="fr-FR"/>
          </a:p>
        </p:txBody>
      </p:sp>
      <p:pic>
        <p:nvPicPr>
          <p:cNvPr id="5" name="Image 20" descr="Une image contenant fleur&#10;&#10;Description générée automatiquement">
            <a:extLst>
              <a:ext uri="{FF2B5EF4-FFF2-40B4-BE49-F238E27FC236}">
                <a16:creationId xmlns:a16="http://schemas.microsoft.com/office/drawing/2014/main" id="{5A2A3938-B64A-3CF5-22E2-CDC3B4436D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pic>
        <p:nvPicPr>
          <p:cNvPr id="6" name="Picture 7">
            <a:extLst>
              <a:ext uri="{FF2B5EF4-FFF2-40B4-BE49-F238E27FC236}">
                <a16:creationId xmlns:a16="http://schemas.microsoft.com/office/drawing/2014/main" id="{8AC4B150-C92D-50CA-3E77-89B5ED03E6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335219" y="117966"/>
            <a:ext cx="2412525" cy="990615"/>
          </a:xfrm>
          <a:prstGeom prst="rect">
            <a:avLst/>
          </a:prstGeom>
          <a:noFill/>
          <a:ln cap="flat">
            <a:noFill/>
          </a:ln>
        </p:spPr>
      </p:pic>
      <p:sp>
        <p:nvSpPr>
          <p:cNvPr id="8" name="Sous-titre 2">
            <a:extLst>
              <a:ext uri="{FF2B5EF4-FFF2-40B4-BE49-F238E27FC236}">
                <a16:creationId xmlns:a16="http://schemas.microsoft.com/office/drawing/2014/main" id="{830D98F5-30BC-EBED-E2D8-CA74407DEC88}"/>
              </a:ext>
            </a:extLst>
          </p:cNvPr>
          <p:cNvSpPr txBox="1">
            <a:spLocks noGrp="1"/>
          </p:cNvSpPr>
          <p:nvPr>
            <p:ph type="subTitle" sz="quarter" idx="4294967295" hasCustomPrompt="1"/>
          </p:nvPr>
        </p:nvSpPr>
        <p:spPr>
          <a:xfrm>
            <a:off x="1524003" y="2199516"/>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1 </a:t>
            </a:r>
          </a:p>
        </p:txBody>
      </p:sp>
      <p:sp>
        <p:nvSpPr>
          <p:cNvPr id="9" name="Espace réservé du texte 22">
            <a:extLst>
              <a:ext uri="{FF2B5EF4-FFF2-40B4-BE49-F238E27FC236}">
                <a16:creationId xmlns:a16="http://schemas.microsoft.com/office/drawing/2014/main" id="{D726BB77-3EE1-2562-168A-BE29F2CB0AF3}"/>
              </a:ext>
            </a:extLst>
          </p:cNvPr>
          <p:cNvSpPr txBox="1">
            <a:spLocks noGrp="1"/>
          </p:cNvSpPr>
          <p:nvPr>
            <p:ph type="body" sz="quarter" idx="4294967295" hasCustomPrompt="1"/>
          </p:nvPr>
        </p:nvSpPr>
        <p:spPr>
          <a:xfrm>
            <a:off x="1524003" y="3044220"/>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2 </a:t>
            </a:r>
          </a:p>
        </p:txBody>
      </p:sp>
      <p:sp>
        <p:nvSpPr>
          <p:cNvPr id="10" name="Espace réservé du texte 24">
            <a:extLst>
              <a:ext uri="{FF2B5EF4-FFF2-40B4-BE49-F238E27FC236}">
                <a16:creationId xmlns:a16="http://schemas.microsoft.com/office/drawing/2014/main" id="{06CBE192-305D-1357-8D97-CB630E60FD10}"/>
              </a:ext>
            </a:extLst>
          </p:cNvPr>
          <p:cNvSpPr txBox="1">
            <a:spLocks noGrp="1"/>
          </p:cNvSpPr>
          <p:nvPr>
            <p:ph type="body" sz="quarter" idx="4294967295" hasCustomPrompt="1"/>
          </p:nvPr>
        </p:nvSpPr>
        <p:spPr>
          <a:xfrm>
            <a:off x="1524003" y="3908365"/>
            <a:ext cx="4572000"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3 </a:t>
            </a:r>
          </a:p>
        </p:txBody>
      </p:sp>
      <p:sp>
        <p:nvSpPr>
          <p:cNvPr id="11" name="Espace réservé du texte 26">
            <a:extLst>
              <a:ext uri="{FF2B5EF4-FFF2-40B4-BE49-F238E27FC236}">
                <a16:creationId xmlns:a16="http://schemas.microsoft.com/office/drawing/2014/main" id="{30AF9F0E-CE6A-0D47-0DC4-358471F86E89}"/>
              </a:ext>
            </a:extLst>
          </p:cNvPr>
          <p:cNvSpPr txBox="1">
            <a:spLocks noGrp="1"/>
          </p:cNvSpPr>
          <p:nvPr>
            <p:ph type="body" sz="quarter" idx="4294967295" hasCustomPrompt="1"/>
          </p:nvPr>
        </p:nvSpPr>
        <p:spPr>
          <a:xfrm>
            <a:off x="1524003" y="4813749"/>
            <a:ext cx="4572000"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4 </a:t>
            </a:r>
          </a:p>
        </p:txBody>
      </p:sp>
      <p:sp>
        <p:nvSpPr>
          <p:cNvPr id="16" name="Espace réservé du pied de page 4">
            <a:extLst>
              <a:ext uri="{FF2B5EF4-FFF2-40B4-BE49-F238E27FC236}">
                <a16:creationId xmlns:a16="http://schemas.microsoft.com/office/drawing/2014/main" id="{7F4F3B01-C98B-31E1-2862-E29FAAE23E61}"/>
              </a:ext>
            </a:extLst>
          </p:cNvPr>
          <p:cNvSpPr txBox="1">
            <a:spLocks noGrp="1"/>
          </p:cNvSpPr>
          <p:nvPr>
            <p:ph type="ftr" sz="quarter" idx="9"/>
          </p:nvPr>
        </p:nvSpPr>
        <p:spPr>
          <a:xfrm>
            <a:off x="896019" y="6356351"/>
            <a:ext cx="8439200" cy="365129"/>
          </a:xfrm>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19" name="Espace réservé du numéro de diapositive 4">
            <a:extLst>
              <a:ext uri="{FF2B5EF4-FFF2-40B4-BE49-F238E27FC236}">
                <a16:creationId xmlns:a16="http://schemas.microsoft.com/office/drawing/2014/main" id="{67D46C9F-62D6-8762-C3EC-35A5E265A2CD}"/>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a:t>
            </a:fld>
            <a:endParaRPr lang="fr-FR"/>
          </a:p>
        </p:txBody>
      </p:sp>
      <p:sp>
        <p:nvSpPr>
          <p:cNvPr id="3" name="Espace réservé du texte 22">
            <a:extLst>
              <a:ext uri="{FF2B5EF4-FFF2-40B4-BE49-F238E27FC236}">
                <a16:creationId xmlns:a16="http://schemas.microsoft.com/office/drawing/2014/main" id="{89461959-6716-3408-2305-30AABC1D98F9}"/>
              </a:ext>
            </a:extLst>
          </p:cNvPr>
          <p:cNvSpPr txBox="1">
            <a:spLocks noGrp="1"/>
          </p:cNvSpPr>
          <p:nvPr>
            <p:ph type="body" sz="quarter" idx="4294967295" hasCustomPrompt="1"/>
          </p:nvPr>
        </p:nvSpPr>
        <p:spPr>
          <a:xfrm>
            <a:off x="6291535" y="3044220"/>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rgbClr val="A3E7FC"/>
                </a:solidFill>
                <a:uFillTx/>
                <a:latin typeface="Arial" pitchFamily="34"/>
                <a:cs typeface="Arial" pitchFamily="34"/>
              </a:defRPr>
            </a:lvl1pPr>
          </a:lstStyle>
          <a:p>
            <a:r>
              <a:rPr lang="en-US"/>
              <a:t>Time</a:t>
            </a:r>
          </a:p>
        </p:txBody>
      </p:sp>
      <p:sp>
        <p:nvSpPr>
          <p:cNvPr id="7" name="Espace réservé du texte 24">
            <a:extLst>
              <a:ext uri="{FF2B5EF4-FFF2-40B4-BE49-F238E27FC236}">
                <a16:creationId xmlns:a16="http://schemas.microsoft.com/office/drawing/2014/main" id="{905FF8D6-7096-49FE-3B23-F75D08D5FCD9}"/>
              </a:ext>
            </a:extLst>
          </p:cNvPr>
          <p:cNvSpPr txBox="1">
            <a:spLocks noGrp="1"/>
          </p:cNvSpPr>
          <p:nvPr>
            <p:ph type="body" sz="quarter" idx="4294967295" hasCustomPrompt="1"/>
          </p:nvPr>
        </p:nvSpPr>
        <p:spPr>
          <a:xfrm>
            <a:off x="6291535" y="3908365"/>
            <a:ext cx="4376462"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rgbClr val="A3E7FC"/>
                </a:solidFill>
                <a:uFillTx/>
                <a:latin typeface="Arial" pitchFamily="34"/>
                <a:cs typeface="Arial" pitchFamily="34"/>
              </a:defRPr>
            </a:lvl1pPr>
          </a:lstStyle>
          <a:p>
            <a:r>
              <a:rPr lang="en-US"/>
              <a:t>Time</a:t>
            </a:r>
          </a:p>
        </p:txBody>
      </p:sp>
      <p:sp>
        <p:nvSpPr>
          <p:cNvPr id="17" name="Espace réservé du texte 26">
            <a:extLst>
              <a:ext uri="{FF2B5EF4-FFF2-40B4-BE49-F238E27FC236}">
                <a16:creationId xmlns:a16="http://schemas.microsoft.com/office/drawing/2014/main" id="{E5DCE220-D5C2-8C22-CAE1-61A880B1DB98}"/>
              </a:ext>
            </a:extLst>
          </p:cNvPr>
          <p:cNvSpPr txBox="1">
            <a:spLocks noGrp="1"/>
          </p:cNvSpPr>
          <p:nvPr>
            <p:ph type="body" sz="quarter" idx="4294967295" hasCustomPrompt="1"/>
          </p:nvPr>
        </p:nvSpPr>
        <p:spPr>
          <a:xfrm>
            <a:off x="6291535" y="4813749"/>
            <a:ext cx="4376462"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rgbClr val="A3E7FC"/>
                </a:solidFill>
                <a:uFillTx/>
                <a:latin typeface="Arial" pitchFamily="34"/>
                <a:cs typeface="Arial" pitchFamily="34"/>
              </a:defRPr>
            </a:lvl1pPr>
          </a:lstStyle>
          <a:p>
            <a:r>
              <a:rPr lang="en-US"/>
              <a:t>Time</a:t>
            </a:r>
          </a:p>
        </p:txBody>
      </p:sp>
      <p:sp>
        <p:nvSpPr>
          <p:cNvPr id="18" name="Espace réservé du texte 22">
            <a:extLst>
              <a:ext uri="{FF2B5EF4-FFF2-40B4-BE49-F238E27FC236}">
                <a16:creationId xmlns:a16="http://schemas.microsoft.com/office/drawing/2014/main" id="{AE6EDA9B-D772-953A-C7A1-F844EC915B71}"/>
              </a:ext>
            </a:extLst>
          </p:cNvPr>
          <p:cNvSpPr txBox="1">
            <a:spLocks noGrp="1"/>
          </p:cNvSpPr>
          <p:nvPr>
            <p:ph type="body" sz="quarter" idx="4294967295" hasCustomPrompt="1"/>
          </p:nvPr>
        </p:nvSpPr>
        <p:spPr>
          <a:xfrm>
            <a:off x="6291535" y="2208141"/>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rgbClr val="A3E7FC"/>
                </a:solidFill>
                <a:uFillTx/>
                <a:latin typeface="Arial" pitchFamily="34"/>
                <a:cs typeface="Arial" pitchFamily="34"/>
              </a:defRPr>
            </a:lvl1pPr>
          </a:lstStyle>
          <a:p>
            <a:r>
              <a:rPr lang="en-US"/>
              <a:t>Time</a:t>
            </a:r>
          </a:p>
        </p:txBody>
      </p:sp>
    </p:spTree>
    <p:extLst>
      <p:ext uri="{BB962C8B-B14F-4D97-AF65-F5344CB8AC3E}">
        <p14:creationId xmlns:p14="http://schemas.microsoft.com/office/powerpoint/2010/main" val="3107820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background- text and image">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64CDE3F8-7F39-839B-347B-2ECA79A46C4F}"/>
              </a:ext>
            </a:extLst>
          </p:cNvPr>
          <p:cNvSpPr txBox="1">
            <a:spLocks noGrp="1"/>
          </p:cNvSpPr>
          <p:nvPr>
            <p:ph type="sldNum" sz="quarter" idx="8"/>
          </p:nvPr>
        </p:nvSpPr>
        <p:spPr/>
        <p:txBody>
          <a:bodyPr/>
          <a:lstStyle>
            <a:lvl1pPr>
              <a:defRPr/>
            </a:lvl1pPr>
          </a:lstStyle>
          <a:p>
            <a:pPr lvl="0"/>
            <a:fld id="{D0D516E0-7ACD-4B38-95FE-07992A4490E2}" type="slidenum">
              <a:t>‹#›</a:t>
            </a:fld>
            <a:endParaRPr lang="fr-FR"/>
          </a:p>
        </p:txBody>
      </p:sp>
      <p:sp>
        <p:nvSpPr>
          <p:cNvPr id="6" name="Espace réservé du texte 8">
            <a:extLst>
              <a:ext uri="{FF2B5EF4-FFF2-40B4-BE49-F238E27FC236}">
                <a16:creationId xmlns:a16="http://schemas.microsoft.com/office/drawing/2014/main" id="{AFF69EDF-F6DB-7F3C-E2F6-E6F4A8357E8B}"/>
              </a:ext>
            </a:extLst>
          </p:cNvPr>
          <p:cNvSpPr txBox="1">
            <a:spLocks noGrp="1"/>
          </p:cNvSpPr>
          <p:nvPr>
            <p:ph type="body" sz="quarter" idx="4294967295" hasCustomPrompt="1"/>
          </p:nvPr>
        </p:nvSpPr>
        <p:spPr>
          <a:xfrm>
            <a:off x="621436" y="1958196"/>
            <a:ext cx="3675355" cy="4185152"/>
          </a:xfrm>
          <a:prstGeom prst="rect">
            <a:avLst/>
          </a:prstGeom>
          <a:noFill/>
          <a:ln>
            <a:noFill/>
          </a:ln>
        </p:spPr>
        <p:txBody>
          <a:bodyPr vert="horz" wrap="square" lIns="91440" tIns="45720" rIns="91440" bIns="45720" anchor="t" anchorCtr="0" compatLnSpc="1">
            <a:noAutofit/>
          </a:bodyPr>
          <a:lstStyle>
            <a:lvl1pPr marL="1371600" marR="0" lvl="3" indent="0" fontAlgn="auto">
              <a:spcBef>
                <a:spcPts val="500"/>
              </a:spcBef>
              <a:spcAft>
                <a:spcPts val="0"/>
              </a:spcAft>
              <a:buNone/>
              <a:tabLst/>
              <a:defRPr lang="fr-FR" sz="1800" b="0" i="0" u="none" strike="noStrike" cap="none" spc="0" baseline="0">
                <a:solidFill>
                  <a:srgbClr val="000000"/>
                </a:solidFill>
                <a:uFillTx/>
                <a:latin typeface="Arial" pitchFamily="34"/>
                <a:cs typeface="Arial" pitchFamily="34"/>
              </a:defRPr>
            </a:lvl1pPr>
          </a:lstStyle>
          <a:p>
            <a:pPr lvl="0"/>
            <a:r>
              <a:rPr lang="fr-FR" err="1"/>
              <a:t>Add</a:t>
            </a:r>
            <a:r>
              <a:rPr lang="fr-FR"/>
              <a:t> </a:t>
            </a:r>
            <a:r>
              <a:rPr lang="fr-FR" err="1"/>
              <a:t>text</a:t>
            </a:r>
            <a:endParaRPr lang="fr-FR"/>
          </a:p>
        </p:txBody>
      </p:sp>
      <p:sp>
        <p:nvSpPr>
          <p:cNvPr id="7" name="Espace réservé pour une image  10">
            <a:extLst>
              <a:ext uri="{FF2B5EF4-FFF2-40B4-BE49-F238E27FC236}">
                <a16:creationId xmlns:a16="http://schemas.microsoft.com/office/drawing/2014/main" id="{EF4AF18F-8346-FF01-5AA5-3D5680E06D38}"/>
              </a:ext>
            </a:extLst>
          </p:cNvPr>
          <p:cNvSpPr txBox="1">
            <a:spLocks noGrp="1"/>
          </p:cNvSpPr>
          <p:nvPr>
            <p:ph type="pic" sz="quarter" idx="4294967295" hasCustomPrompt="1"/>
          </p:nvPr>
        </p:nvSpPr>
        <p:spPr>
          <a:xfrm>
            <a:off x="5193437" y="1958196"/>
            <a:ext cx="5483799" cy="418515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fr-FR" sz="1800" b="0" i="0" u="none" strike="noStrike" cap="none" spc="0" baseline="0">
                <a:solidFill>
                  <a:srgbClr val="000000"/>
                </a:solidFill>
                <a:uFillTx/>
                <a:latin typeface="Arial" panose="020B0604020202020204" pitchFamily="34" charset="0"/>
                <a:cs typeface="Arial" panose="020B0604020202020204" pitchFamily="34" charset="0"/>
              </a:defRPr>
            </a:lvl1pPr>
          </a:lstStyle>
          <a:p>
            <a:pPr lvl="0"/>
            <a:r>
              <a:rPr lang="en-US"/>
              <a:t>Add image</a:t>
            </a:r>
            <a:endParaRPr lang="fr-FR" err="1"/>
          </a:p>
        </p:txBody>
      </p:sp>
      <p:sp>
        <p:nvSpPr>
          <p:cNvPr id="8" name="Espace réservé du pied de page 4">
            <a:extLst>
              <a:ext uri="{FF2B5EF4-FFF2-40B4-BE49-F238E27FC236}">
                <a16:creationId xmlns:a16="http://schemas.microsoft.com/office/drawing/2014/main" id="{606E8712-3AF9-96E3-AD42-D1FE5F8EF111}"/>
              </a:ext>
            </a:extLst>
          </p:cNvPr>
          <p:cNvSpPr txBox="1">
            <a:spLocks noGrp="1"/>
          </p:cNvSpPr>
          <p:nvPr>
            <p:ph type="ftr" sz="quarter" idx="9"/>
          </p:nvPr>
        </p:nvSpPr>
        <p:spPr>
          <a:xfrm>
            <a:off x="896019" y="6356351"/>
            <a:ext cx="8398901" cy="365129"/>
          </a:xfrm>
        </p:spPr>
        <p:txBody>
          <a:bodyPr/>
          <a:lstStyle>
            <a:lvl1pPr>
              <a:defRPr/>
            </a:lvl1pPr>
            <a:lvl2pPr>
              <a:defRPr/>
            </a:lvl2pPr>
          </a:lstStyle>
          <a:p>
            <a:pPr lvl="0"/>
            <a:r>
              <a:rPr lang="en-US"/>
              <a:t>Funded by the European Union.  </a:t>
            </a:r>
            <a:endParaRPr lang="fr-FR"/>
          </a:p>
        </p:txBody>
      </p:sp>
      <p:sp>
        <p:nvSpPr>
          <p:cNvPr id="4" name="Titre 1">
            <a:extLst>
              <a:ext uri="{FF2B5EF4-FFF2-40B4-BE49-F238E27FC236}">
                <a16:creationId xmlns:a16="http://schemas.microsoft.com/office/drawing/2014/main" id="{FE43B12E-44BB-B335-6ED7-76900988FD87}"/>
              </a:ext>
            </a:extLst>
          </p:cNvPr>
          <p:cNvSpPr>
            <a:spLocks noGrp="1"/>
          </p:cNvSpPr>
          <p:nvPr>
            <p:ph type="title" hasCustomPrompt="1"/>
          </p:nvPr>
        </p:nvSpPr>
        <p:spPr>
          <a:xfrm>
            <a:off x="621436" y="273956"/>
            <a:ext cx="7305883" cy="881392"/>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3252571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ark background- empty ">
    <p:bg>
      <p:bgPr>
        <a:solidFill>
          <a:schemeClr val="accent2"/>
        </a:solidFill>
        <a:effectLst/>
      </p:bgPr>
    </p:bg>
    <p:spTree>
      <p:nvGrpSpPr>
        <p:cNvPr id="1" name=""/>
        <p:cNvGrpSpPr/>
        <p:nvPr/>
      </p:nvGrpSpPr>
      <p:grpSpPr>
        <a:xfrm>
          <a:off x="0" y="0"/>
          <a:ext cx="0" cy="0"/>
          <a:chOff x="0" y="0"/>
          <a:chExt cx="0" cy="0"/>
        </a:xfrm>
      </p:grpSpPr>
      <p:pic>
        <p:nvPicPr>
          <p:cNvPr id="18" name="Picture 7">
            <a:extLst>
              <a:ext uri="{FF2B5EF4-FFF2-40B4-BE49-F238E27FC236}">
                <a16:creationId xmlns:a16="http://schemas.microsoft.com/office/drawing/2014/main" id="{A60A5E99-24A1-05BA-E316-AB0C62DF5E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335219" y="117966"/>
            <a:ext cx="2412525" cy="990615"/>
          </a:xfrm>
          <a:prstGeom prst="rect">
            <a:avLst/>
          </a:prstGeom>
          <a:noFill/>
          <a:ln cap="flat">
            <a:noFill/>
          </a:ln>
        </p:spPr>
      </p:pic>
      <p:sp>
        <p:nvSpPr>
          <p:cNvPr id="20" name="Espace réservé du pied de page 4">
            <a:extLst>
              <a:ext uri="{FF2B5EF4-FFF2-40B4-BE49-F238E27FC236}">
                <a16:creationId xmlns:a16="http://schemas.microsoft.com/office/drawing/2014/main" id="{21410211-BD59-BAC3-59B7-845099AD3673}"/>
              </a:ext>
            </a:extLst>
          </p:cNvPr>
          <p:cNvSpPr txBox="1">
            <a:spLocks noGrp="1"/>
          </p:cNvSpPr>
          <p:nvPr>
            <p:ph type="ftr" sz="quarter" idx="9"/>
          </p:nvPr>
        </p:nvSpPr>
        <p:spPr>
          <a:xfrm>
            <a:off x="896020" y="6383128"/>
            <a:ext cx="8439199" cy="365129"/>
          </a:xfrm>
        </p:spPr>
        <p:txBody>
          <a:bodyPr/>
          <a:lstStyle>
            <a:lvl1pPr>
              <a:defRPr>
                <a:solidFill>
                  <a:srgbClr val="FFFFFF"/>
                </a:solidFill>
              </a:defRPr>
            </a:lvl1pPr>
            <a:lvl2pPr>
              <a:defRPr>
                <a:solidFill>
                  <a:srgbClr val="FFFFFF"/>
                </a:solidFill>
              </a:defRPr>
            </a:lvl2pPr>
          </a:lstStyle>
          <a:p>
            <a:pPr lvl="0"/>
            <a:r>
              <a:rPr lang="en-US"/>
              <a:t>This project has received funding from the European Union's Horizon 2020 research and innovation </a:t>
            </a:r>
            <a:r>
              <a:rPr lang="en-US" err="1"/>
              <a:t>programme</a:t>
            </a:r>
            <a:r>
              <a:rPr lang="en-US"/>
              <a:t> under grant agreement no. 101094529</a:t>
            </a:r>
            <a:endParaRPr lang="en-GB"/>
          </a:p>
          <a:p>
            <a:pPr lvl="0"/>
            <a:endParaRPr lang="fr-FR"/>
          </a:p>
        </p:txBody>
      </p:sp>
      <p:pic>
        <p:nvPicPr>
          <p:cNvPr id="21" name="Image 7" descr="Une image contenant fleur&#10;&#10;Description générée automatiquement">
            <a:extLst>
              <a:ext uri="{FF2B5EF4-FFF2-40B4-BE49-F238E27FC236}">
                <a16:creationId xmlns:a16="http://schemas.microsoft.com/office/drawing/2014/main" id="{7D6FA203-B86C-64F6-A776-BD6ABE9465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
        <p:nvSpPr>
          <p:cNvPr id="23" name="Espace réservé du numéro de diapositive 6">
            <a:extLst>
              <a:ext uri="{FF2B5EF4-FFF2-40B4-BE49-F238E27FC236}">
                <a16:creationId xmlns:a16="http://schemas.microsoft.com/office/drawing/2014/main" id="{A9EDDAFD-3F9C-F9A1-7E13-BFAD0BF24AAD}"/>
              </a:ext>
            </a:extLst>
          </p:cNvPr>
          <p:cNvSpPr txBox="1">
            <a:spLocks noGrp="1"/>
          </p:cNvSpPr>
          <p:nvPr>
            <p:ph type="sldNum" sz="quarter" idx="8"/>
          </p:nvPr>
        </p:nvSpPr>
        <p:spPr>
          <a:xfrm>
            <a:off x="10677235" y="6356351"/>
            <a:ext cx="676567" cy="365129"/>
          </a:xfrm>
        </p:spPr>
        <p:txBody>
          <a:bodyPr/>
          <a:lstStyle>
            <a:lvl1pPr>
              <a:defRPr>
                <a:solidFill>
                  <a:schemeClr val="bg1"/>
                </a:solidFill>
              </a:defRPr>
            </a:lvl1pPr>
          </a:lstStyle>
          <a:p>
            <a:fld id="{42B7534E-0BC6-4574-BF60-77E82FB9C197}" type="slidenum">
              <a:rPr lang="fr-FR" smtClean="0"/>
              <a:pPr/>
              <a:t>‹#›</a:t>
            </a:fld>
            <a:endParaRPr lang="fr-FR"/>
          </a:p>
        </p:txBody>
      </p:sp>
      <p:pic>
        <p:nvPicPr>
          <p:cNvPr id="3" name="Image 2" descr="Une image contenant Graphique, Police, graphisme, symbole&#10;&#10;Description générée automatiquement">
            <a:extLst>
              <a:ext uri="{FF2B5EF4-FFF2-40B4-BE49-F238E27FC236}">
                <a16:creationId xmlns:a16="http://schemas.microsoft.com/office/drawing/2014/main" id="{C03CEE65-3668-FB2D-2CDE-2E9FE53F8279}"/>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9069859" y="3113904"/>
            <a:ext cx="3122142" cy="3039762"/>
          </a:xfrm>
          <a:prstGeom prst="rect">
            <a:avLst/>
          </a:prstGeom>
        </p:spPr>
      </p:pic>
    </p:spTree>
    <p:extLst>
      <p:ext uri="{BB962C8B-B14F-4D97-AF65-F5344CB8AC3E}">
        <p14:creationId xmlns:p14="http://schemas.microsoft.com/office/powerpoint/2010/main" val="579877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f the presentation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0A3F5C-C2AF-3515-9D5F-88E7D005897C}"/>
              </a:ext>
            </a:extLst>
          </p:cNvPr>
          <p:cNvSpPr/>
          <p:nvPr userDrawn="1"/>
        </p:nvSpPr>
        <p:spPr>
          <a:xfrm>
            <a:off x="0" y="1"/>
            <a:ext cx="12192000" cy="1581150"/>
          </a:xfrm>
          <a:prstGeom prst="rect">
            <a:avLst/>
          </a:prstGeom>
          <a:solidFill>
            <a:srgbClr val="FFA4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4">
            <a:extLst>
              <a:ext uri="{FF2B5EF4-FFF2-40B4-BE49-F238E27FC236}">
                <a16:creationId xmlns:a16="http://schemas.microsoft.com/office/drawing/2014/main" id="{1C363379-28FD-7DD0-80A1-F4844668E845}"/>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a:t>
            </a:fld>
            <a:endParaRPr lang="fr-FR"/>
          </a:p>
        </p:txBody>
      </p:sp>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14" name="Espace réservé du contenu 5">
            <a:extLst>
              <a:ext uri="{FF2B5EF4-FFF2-40B4-BE49-F238E27FC236}">
                <a16:creationId xmlns:a16="http://schemas.microsoft.com/office/drawing/2014/main" id="{8559DAD4-DC58-2019-295D-F51271E11E30}"/>
              </a:ext>
            </a:extLst>
          </p:cNvPr>
          <p:cNvSpPr>
            <a:spLocks noGrp="1"/>
          </p:cNvSpPr>
          <p:nvPr>
            <p:ph sz="quarter" idx="12" hasCustomPrompt="1"/>
          </p:nvPr>
        </p:nvSpPr>
        <p:spPr>
          <a:xfrm>
            <a:off x="612559" y="1911350"/>
            <a:ext cx="10066943" cy="4203700"/>
          </a:xfrm>
          <a:prstGeom prst="rect">
            <a:avLst/>
          </a:prstGeo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r-FR" err="1"/>
              <a:t>Heading</a:t>
            </a:r>
            <a:r>
              <a:rPr lang="fr-FR"/>
              <a:t> 1</a:t>
            </a:r>
          </a:p>
          <a:p>
            <a:pPr lvl="1"/>
            <a:r>
              <a:rPr lang="fr-FR" err="1"/>
              <a:t>Heading</a:t>
            </a:r>
            <a:r>
              <a:rPr lang="fr-FR"/>
              <a:t> 2</a:t>
            </a:r>
          </a:p>
          <a:p>
            <a:pPr lvl="2"/>
            <a:r>
              <a:rPr lang="fr-FR" err="1"/>
              <a:t>Heading</a:t>
            </a:r>
            <a:r>
              <a:rPr lang="fr-FR"/>
              <a:t> 3</a:t>
            </a:r>
          </a:p>
          <a:p>
            <a:pPr lvl="3"/>
            <a:r>
              <a:rPr lang="fr-FR"/>
              <a:t>Bullet point 1</a:t>
            </a:r>
          </a:p>
          <a:p>
            <a:pPr lvl="3"/>
            <a:r>
              <a:rPr lang="fr-FR"/>
              <a:t>Bullet point 2</a:t>
            </a:r>
          </a:p>
        </p:txBody>
      </p:sp>
      <p:pic>
        <p:nvPicPr>
          <p:cNvPr id="17" name="Picture 7">
            <a:extLst>
              <a:ext uri="{FF2B5EF4-FFF2-40B4-BE49-F238E27FC236}">
                <a16:creationId xmlns:a16="http://schemas.microsoft.com/office/drawing/2014/main" id="{D1D7F6DE-A95F-31D6-ED91-15558FF37FD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335219" y="117966"/>
            <a:ext cx="2412525" cy="990615"/>
          </a:xfrm>
          <a:prstGeom prst="rect">
            <a:avLst/>
          </a:prstGeom>
          <a:noFill/>
          <a:ln cap="flat">
            <a:noFill/>
          </a:ln>
        </p:spPr>
      </p:pic>
      <p:sp>
        <p:nvSpPr>
          <p:cNvPr id="4" name="Titre 1">
            <a:extLst>
              <a:ext uri="{FF2B5EF4-FFF2-40B4-BE49-F238E27FC236}">
                <a16:creationId xmlns:a16="http://schemas.microsoft.com/office/drawing/2014/main" id="{2DADEAB7-2758-7155-9425-6D086959FB7C}"/>
              </a:ext>
            </a:extLst>
          </p:cNvPr>
          <p:cNvSpPr>
            <a:spLocks noGrp="1"/>
          </p:cNvSpPr>
          <p:nvPr>
            <p:ph type="title" hasCustomPrompt="1"/>
          </p:nvPr>
        </p:nvSpPr>
        <p:spPr>
          <a:xfrm>
            <a:off x="1518083" y="365126"/>
            <a:ext cx="7306322" cy="743455"/>
          </a:xfrm>
          <a:noFill/>
        </p:spPr>
        <p:txBody>
          <a:bodyPr/>
          <a:lstStyle>
            <a:lvl1pPr>
              <a:defRPr>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3403929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 background- text and image">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64CDE3F8-7F39-839B-347B-2ECA79A46C4F}"/>
              </a:ext>
            </a:extLst>
          </p:cNvPr>
          <p:cNvSpPr txBox="1">
            <a:spLocks noGrp="1"/>
          </p:cNvSpPr>
          <p:nvPr>
            <p:ph type="sldNum" sz="quarter" idx="8"/>
          </p:nvPr>
        </p:nvSpPr>
        <p:spPr/>
        <p:txBody>
          <a:bodyPr/>
          <a:lstStyle>
            <a:lvl1pPr>
              <a:defRPr/>
            </a:lvl1pPr>
          </a:lstStyle>
          <a:p>
            <a:pPr lvl="0"/>
            <a:fld id="{D0D516E0-7ACD-4B38-95FE-07992A4490E2}" type="slidenum">
              <a:t>‹#›</a:t>
            </a:fld>
            <a:endParaRPr lang="fr-FR"/>
          </a:p>
        </p:txBody>
      </p:sp>
      <p:sp>
        <p:nvSpPr>
          <p:cNvPr id="6" name="Espace réservé du texte 8">
            <a:extLst>
              <a:ext uri="{FF2B5EF4-FFF2-40B4-BE49-F238E27FC236}">
                <a16:creationId xmlns:a16="http://schemas.microsoft.com/office/drawing/2014/main" id="{AFF69EDF-F6DB-7F3C-E2F6-E6F4A8357E8B}"/>
              </a:ext>
            </a:extLst>
          </p:cNvPr>
          <p:cNvSpPr txBox="1">
            <a:spLocks noGrp="1"/>
          </p:cNvSpPr>
          <p:nvPr>
            <p:ph type="body" sz="quarter" idx="4294967295" hasCustomPrompt="1"/>
          </p:nvPr>
        </p:nvSpPr>
        <p:spPr>
          <a:xfrm>
            <a:off x="612559" y="1589103"/>
            <a:ext cx="3639845" cy="4545367"/>
          </a:xfrm>
          <a:prstGeom prst="rect">
            <a:avLst/>
          </a:prstGeom>
          <a:noFill/>
          <a:ln>
            <a:noFill/>
          </a:ln>
        </p:spPr>
        <p:txBody>
          <a:bodyPr vert="horz" wrap="square" lIns="91440" tIns="45720" rIns="91440" bIns="45720" anchor="t" anchorCtr="0" compatLnSpc="1">
            <a:noAutofit/>
          </a:bodyPr>
          <a:lstStyle>
            <a:lvl1pPr marL="1371600" marR="0" lvl="3" indent="0" fontAlgn="auto">
              <a:spcBef>
                <a:spcPts val="500"/>
              </a:spcBef>
              <a:spcAft>
                <a:spcPts val="0"/>
              </a:spcAft>
              <a:buNone/>
              <a:tabLst/>
              <a:defRPr lang="fr-FR" sz="1800" b="0" i="0" u="none" strike="noStrike" cap="none" spc="0" baseline="0">
                <a:solidFill>
                  <a:schemeClr val="bg1"/>
                </a:solidFill>
                <a:uFillTx/>
                <a:latin typeface="Arial" pitchFamily="34"/>
                <a:cs typeface="Arial" pitchFamily="34"/>
              </a:defRPr>
            </a:lvl1pPr>
          </a:lstStyle>
          <a:p>
            <a:pPr lvl="0"/>
            <a:r>
              <a:rPr lang="fr-FR" err="1"/>
              <a:t>Add</a:t>
            </a:r>
            <a:r>
              <a:rPr lang="fr-FR"/>
              <a:t> </a:t>
            </a:r>
            <a:r>
              <a:rPr lang="fr-FR" err="1"/>
              <a:t>text</a:t>
            </a:r>
            <a:endParaRPr lang="fr-FR"/>
          </a:p>
        </p:txBody>
      </p:sp>
      <p:sp>
        <p:nvSpPr>
          <p:cNvPr id="7" name="Espace réservé pour une image  10">
            <a:extLst>
              <a:ext uri="{FF2B5EF4-FFF2-40B4-BE49-F238E27FC236}">
                <a16:creationId xmlns:a16="http://schemas.microsoft.com/office/drawing/2014/main" id="{EF4AF18F-8346-FF01-5AA5-3D5680E06D38}"/>
              </a:ext>
            </a:extLst>
          </p:cNvPr>
          <p:cNvSpPr txBox="1">
            <a:spLocks noGrp="1"/>
          </p:cNvSpPr>
          <p:nvPr>
            <p:ph type="pic" sz="quarter" idx="4294967295" hasCustomPrompt="1"/>
          </p:nvPr>
        </p:nvSpPr>
        <p:spPr>
          <a:xfrm>
            <a:off x="5166804" y="1589103"/>
            <a:ext cx="5510431" cy="454536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SzPct val="100000"/>
              <a:buFont typeface="Arial" pitchFamily="34"/>
              <a:buNone/>
              <a:tabLst/>
              <a:defRPr lang="fr-FR" sz="1800" b="0" i="0" u="none" strike="noStrike" cap="none" spc="0" baseline="0">
                <a:solidFill>
                  <a:schemeClr val="bg1"/>
                </a:solidFill>
                <a:uFillTx/>
                <a:latin typeface="Arial" panose="020B0604020202020204" pitchFamily="34" charset="0"/>
                <a:cs typeface="Arial" panose="020B0604020202020204" pitchFamily="34" charset="0"/>
              </a:defRPr>
            </a:lvl1pPr>
          </a:lstStyle>
          <a:p>
            <a:pPr lvl="0"/>
            <a:r>
              <a:rPr lang="en-US"/>
              <a:t>Add image</a:t>
            </a:r>
            <a:endParaRPr lang="fr-FR"/>
          </a:p>
        </p:txBody>
      </p:sp>
      <p:sp>
        <p:nvSpPr>
          <p:cNvPr id="8" name="Espace réservé du pied de page 4">
            <a:extLst>
              <a:ext uri="{FF2B5EF4-FFF2-40B4-BE49-F238E27FC236}">
                <a16:creationId xmlns:a16="http://schemas.microsoft.com/office/drawing/2014/main" id="{606E8712-3AF9-96E3-AD42-D1FE5F8EF111}"/>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4" name="Titre 1">
            <a:extLst>
              <a:ext uri="{FF2B5EF4-FFF2-40B4-BE49-F238E27FC236}">
                <a16:creationId xmlns:a16="http://schemas.microsoft.com/office/drawing/2014/main" id="{38241AEC-763D-6723-3308-FE4AE05C75CE}"/>
              </a:ext>
            </a:extLst>
          </p:cNvPr>
          <p:cNvSpPr>
            <a:spLocks noGrp="1"/>
          </p:cNvSpPr>
          <p:nvPr>
            <p:ph type="title" hasCustomPrompt="1"/>
          </p:nvPr>
        </p:nvSpPr>
        <p:spPr>
          <a:xfrm>
            <a:off x="1526959" y="365126"/>
            <a:ext cx="7279690" cy="780093"/>
          </a:xfrm>
          <a:noFill/>
        </p:spPr>
        <p:txBody>
          <a:bodyPr/>
          <a:lstStyle>
            <a:lvl1pPr>
              <a:defRPr>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29828270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 background- two text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157DFE-076F-C613-DBE7-8A583053A5CF}"/>
              </a:ext>
            </a:extLst>
          </p:cNvPr>
          <p:cNvSpPr/>
          <p:nvPr userDrawn="1"/>
        </p:nvSpPr>
        <p:spPr>
          <a:xfrm>
            <a:off x="0" y="0"/>
            <a:ext cx="12192000" cy="1609725"/>
          </a:xfrm>
          <a:prstGeom prst="rect">
            <a:avLst/>
          </a:prstGeom>
          <a:solidFill>
            <a:srgbClr val="FFA4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2">
            <a:extLst>
              <a:ext uri="{FF2B5EF4-FFF2-40B4-BE49-F238E27FC236}">
                <a16:creationId xmlns:a16="http://schemas.microsoft.com/office/drawing/2014/main" id="{DFC40283-10B5-9A31-673D-5810089A8EBC}"/>
              </a:ext>
            </a:extLst>
          </p:cNvPr>
          <p:cNvSpPr txBox="1">
            <a:spLocks noGrp="1"/>
          </p:cNvSpPr>
          <p:nvPr>
            <p:ph type="body" sz="quarter" idx="4294967295" hasCustomPrompt="1"/>
          </p:nvPr>
        </p:nvSpPr>
        <p:spPr>
          <a:xfrm>
            <a:off x="636103" y="1823021"/>
            <a:ext cx="4592846" cy="634657"/>
          </a:xfrm>
          <a:prstGeom prst="rect">
            <a:avLst/>
          </a:prstGeom>
          <a:noFill/>
          <a:ln>
            <a:noFill/>
          </a:ln>
        </p:spPr>
        <p:txBody>
          <a:bodyPr vert="horz" wrap="square" lIns="91440" tIns="45720" rIns="91440" bIns="45720" anchor="b" anchorCtr="0" compatLnSpc="1">
            <a:noAutofit/>
          </a:bodyPr>
          <a:lstStyle>
            <a:lvl1pPr marL="0" marR="0" lvl="0" indent="0" algn="l" fontAlgn="auto">
              <a:spcAft>
                <a:spcPts val="0"/>
              </a:spcAft>
              <a:buNone/>
              <a:tabLst/>
              <a:defRPr lang="fr-FR" sz="2400" b="1" i="0" u="none" strike="noStrike" cap="none" spc="0" baseline="0">
                <a:solidFill>
                  <a:srgbClr val="A3E7FC"/>
                </a:solidFill>
                <a:uFillTx/>
                <a:latin typeface="Arial Nova" panose="020B0504020202020204" pitchFamily="34" charset="0"/>
              </a:defRPr>
            </a:lvl1pPr>
          </a:lstStyle>
          <a:p>
            <a:pPr lvl="0"/>
            <a:r>
              <a:rPr lang="fr-FR" err="1"/>
              <a:t>Heading</a:t>
            </a:r>
            <a:r>
              <a:rPr lang="fr-FR"/>
              <a:t> </a:t>
            </a:r>
          </a:p>
        </p:txBody>
      </p:sp>
      <p:sp>
        <p:nvSpPr>
          <p:cNvPr id="3" name="Espace réservé du pied de page 7">
            <a:extLst>
              <a:ext uri="{FF2B5EF4-FFF2-40B4-BE49-F238E27FC236}">
                <a16:creationId xmlns:a16="http://schemas.microsoft.com/office/drawing/2014/main" id="{77D55721-9271-924A-865A-BE2040323452}"/>
              </a:ext>
            </a:extLst>
          </p:cNvPr>
          <p:cNvSpPr txBox="1">
            <a:spLocks noGrp="1"/>
          </p:cNvSpPr>
          <p:nvPr>
            <p:ph type="ftr" sz="quarter" idx="9"/>
          </p:nvPr>
        </p:nvSpPr>
        <p:spPr>
          <a:xfrm>
            <a:off x="869619" y="6356351"/>
            <a:ext cx="8360434" cy="365129"/>
          </a:xfrm>
        </p:spPr>
        <p:txBody>
          <a:bodyPr/>
          <a:lstStyle>
            <a:lvl1pPr>
              <a:defRPr/>
            </a:lvl1pPr>
          </a:lstStyle>
          <a:p>
            <a:pPr lvl="0"/>
            <a:r>
              <a:rPr lang="en-US"/>
              <a:t>This project has received funding from the European Union's Horizon 2020 research and innovation programme under grant agreement no. 101094529 </a:t>
            </a:r>
            <a:endParaRPr lang="fr-FR"/>
          </a:p>
        </p:txBody>
      </p:sp>
      <p:sp>
        <p:nvSpPr>
          <p:cNvPr id="4" name="Espace réservé du numéro de diapositive 8">
            <a:extLst>
              <a:ext uri="{FF2B5EF4-FFF2-40B4-BE49-F238E27FC236}">
                <a16:creationId xmlns:a16="http://schemas.microsoft.com/office/drawing/2014/main" id="{1D337540-F653-5F7C-26D9-F8391D5A0C45}"/>
              </a:ext>
            </a:extLst>
          </p:cNvPr>
          <p:cNvSpPr txBox="1">
            <a:spLocks noGrp="1"/>
          </p:cNvSpPr>
          <p:nvPr>
            <p:ph type="sldNum" sz="quarter" idx="8"/>
          </p:nvPr>
        </p:nvSpPr>
        <p:spPr/>
        <p:txBody>
          <a:bodyPr/>
          <a:lstStyle>
            <a:lvl1pPr>
              <a:defRPr/>
            </a:lvl1pPr>
          </a:lstStyle>
          <a:p>
            <a:pPr lvl="0"/>
            <a:fld id="{F75ADCAF-4C7E-4A8C-96F7-3A94A56C39AE}" type="slidenum">
              <a:t>‹#›</a:t>
            </a:fld>
            <a:endParaRPr lang="fr-FR"/>
          </a:p>
        </p:txBody>
      </p:sp>
      <p:sp>
        <p:nvSpPr>
          <p:cNvPr id="7" name="Espace réservé du texte 2">
            <a:extLst>
              <a:ext uri="{FF2B5EF4-FFF2-40B4-BE49-F238E27FC236}">
                <a16:creationId xmlns:a16="http://schemas.microsoft.com/office/drawing/2014/main" id="{791D0975-2094-3380-D702-DDFFD94326A0}"/>
              </a:ext>
            </a:extLst>
          </p:cNvPr>
          <p:cNvSpPr txBox="1">
            <a:spLocks noGrp="1"/>
          </p:cNvSpPr>
          <p:nvPr>
            <p:ph type="body" sz="quarter" idx="4294967295" hasCustomPrompt="1"/>
          </p:nvPr>
        </p:nvSpPr>
        <p:spPr>
          <a:xfrm>
            <a:off x="6172200" y="1821636"/>
            <a:ext cx="4505036" cy="634657"/>
          </a:xfrm>
          <a:prstGeom prst="rect">
            <a:avLst/>
          </a:prstGeom>
          <a:noFill/>
          <a:ln>
            <a:noFill/>
          </a:ln>
        </p:spPr>
        <p:txBody>
          <a:bodyPr vert="horz" wrap="square" lIns="91440" tIns="45720" rIns="91440" bIns="45720" anchor="b" anchorCtr="0" compatLnSpc="1">
            <a:noAutofit/>
          </a:bodyPr>
          <a:lstStyle>
            <a:lvl1pPr marL="0" marR="0" lvl="0" indent="0" algn="ctr" fontAlgn="auto">
              <a:spcAft>
                <a:spcPts val="0"/>
              </a:spcAft>
              <a:buNone/>
              <a:tabLst/>
              <a:defRPr lang="fr-FR" sz="2400" b="1" i="0" u="none" strike="noStrike" kern="1200" cap="none" spc="0" baseline="0" dirty="0">
                <a:solidFill>
                  <a:srgbClr val="A3E7FC"/>
                </a:solidFill>
                <a:uFillTx/>
                <a:latin typeface="Arial Nova" panose="020B05040202020202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Font typeface="Arial" panose="020B0604020202020204" pitchFamily="34" charset="0"/>
              <a:buNone/>
              <a:tabLst/>
            </a:pPr>
            <a:r>
              <a:rPr lang="fr-FR" err="1"/>
              <a:t>Heading</a:t>
            </a:r>
            <a:r>
              <a:rPr lang="fr-FR"/>
              <a:t> </a:t>
            </a:r>
          </a:p>
        </p:txBody>
      </p:sp>
      <p:sp>
        <p:nvSpPr>
          <p:cNvPr id="9" name="Espace réservé du texte 8">
            <a:extLst>
              <a:ext uri="{FF2B5EF4-FFF2-40B4-BE49-F238E27FC236}">
                <a16:creationId xmlns:a16="http://schemas.microsoft.com/office/drawing/2014/main" id="{EFD1794C-B918-C9FE-F3F6-83AF604CE071}"/>
              </a:ext>
            </a:extLst>
          </p:cNvPr>
          <p:cNvSpPr txBox="1">
            <a:spLocks noGrp="1"/>
          </p:cNvSpPr>
          <p:nvPr>
            <p:ph type="body" sz="quarter" idx="4294967295" hasCustomPrompt="1"/>
          </p:nvPr>
        </p:nvSpPr>
        <p:spPr>
          <a:xfrm>
            <a:off x="636102" y="2594116"/>
            <a:ext cx="4505035" cy="3627296"/>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bg1"/>
                </a:solidFill>
                <a:uFillTx/>
                <a:latin typeface="Arial" pitchFamily="34"/>
                <a:cs typeface="Arial" pitchFamily="34"/>
              </a:defRPr>
            </a:lvl1pPr>
          </a:lstStyle>
          <a:p>
            <a:pPr lvl="0"/>
            <a:r>
              <a:rPr lang="fr-FR" err="1"/>
              <a:t>Add</a:t>
            </a:r>
            <a:r>
              <a:rPr lang="fr-FR"/>
              <a:t> </a:t>
            </a:r>
            <a:r>
              <a:rPr lang="fr-FR" err="1"/>
              <a:t>text</a:t>
            </a:r>
            <a:endParaRPr lang="fr-FR"/>
          </a:p>
        </p:txBody>
      </p:sp>
      <p:sp>
        <p:nvSpPr>
          <p:cNvPr id="10" name="Espace réservé du texte 8">
            <a:extLst>
              <a:ext uri="{FF2B5EF4-FFF2-40B4-BE49-F238E27FC236}">
                <a16:creationId xmlns:a16="http://schemas.microsoft.com/office/drawing/2014/main" id="{AB33F99E-FC3E-6D26-585B-FB5936441656}"/>
              </a:ext>
            </a:extLst>
          </p:cNvPr>
          <p:cNvSpPr txBox="1">
            <a:spLocks noGrp="1"/>
          </p:cNvSpPr>
          <p:nvPr>
            <p:ph type="body" sz="quarter" idx="4294967295" hasCustomPrompt="1"/>
          </p:nvPr>
        </p:nvSpPr>
        <p:spPr>
          <a:xfrm>
            <a:off x="6096000" y="2594116"/>
            <a:ext cx="4581235" cy="3627296"/>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bg1"/>
                </a:solidFill>
                <a:uFillTx/>
                <a:latin typeface="Arial" pitchFamily="34"/>
                <a:cs typeface="Arial" pitchFamily="34"/>
              </a:defRPr>
            </a:lvl1pPr>
          </a:lstStyle>
          <a:p>
            <a:pPr lvl="0"/>
            <a:r>
              <a:rPr lang="fr-FR" err="1"/>
              <a:t>Add</a:t>
            </a:r>
            <a:r>
              <a:rPr lang="fr-FR"/>
              <a:t> </a:t>
            </a:r>
            <a:r>
              <a:rPr lang="fr-FR" err="1"/>
              <a:t>text</a:t>
            </a:r>
            <a:endParaRPr lang="fr-FR"/>
          </a:p>
        </p:txBody>
      </p:sp>
      <p:pic>
        <p:nvPicPr>
          <p:cNvPr id="13" name="Picture 7">
            <a:extLst>
              <a:ext uri="{FF2B5EF4-FFF2-40B4-BE49-F238E27FC236}">
                <a16:creationId xmlns:a16="http://schemas.microsoft.com/office/drawing/2014/main" id="{789D7EDE-DF07-5922-1D6C-72B11059561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335219" y="117966"/>
            <a:ext cx="2412525" cy="990615"/>
          </a:xfrm>
          <a:prstGeom prst="rect">
            <a:avLst/>
          </a:prstGeom>
          <a:noFill/>
          <a:ln cap="flat">
            <a:noFill/>
          </a:ln>
        </p:spPr>
      </p:pic>
      <p:sp>
        <p:nvSpPr>
          <p:cNvPr id="5" name="Titre 1">
            <a:extLst>
              <a:ext uri="{FF2B5EF4-FFF2-40B4-BE49-F238E27FC236}">
                <a16:creationId xmlns:a16="http://schemas.microsoft.com/office/drawing/2014/main" id="{562DD011-D580-57A4-B9C9-C838AEDCFB80}"/>
              </a:ext>
            </a:extLst>
          </p:cNvPr>
          <p:cNvSpPr>
            <a:spLocks noGrp="1"/>
          </p:cNvSpPr>
          <p:nvPr>
            <p:ph type="title" hasCustomPrompt="1"/>
          </p:nvPr>
        </p:nvSpPr>
        <p:spPr>
          <a:xfrm>
            <a:off x="1535837" y="365126"/>
            <a:ext cx="7355126" cy="743455"/>
          </a:xfrm>
          <a:noFill/>
        </p:spPr>
        <p:txBody>
          <a:bodyPr/>
          <a:lstStyle>
            <a:lvl1pPr>
              <a:defRPr>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213176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background- three text sections">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105717A8-C25B-F43E-0D21-190442EFD600}"/>
              </a:ext>
            </a:extLst>
          </p:cNvPr>
          <p:cNvSpPr txBox="1">
            <a:spLocks noGrp="1"/>
          </p:cNvSpPr>
          <p:nvPr>
            <p:ph type="sldNum" sz="quarter" idx="8"/>
          </p:nvPr>
        </p:nvSpPr>
        <p:spPr/>
        <p:txBody>
          <a:bodyPr/>
          <a:lstStyle>
            <a:lvl1pPr>
              <a:defRPr/>
            </a:lvl1pPr>
          </a:lstStyle>
          <a:p>
            <a:pPr lvl="0"/>
            <a:fld id="{1EE0C891-7AA5-416D-87D3-F8F640EFFF3B}" type="slidenum">
              <a:t>‹#›</a:t>
            </a:fld>
            <a:endParaRPr lang="fr-FR"/>
          </a:p>
        </p:txBody>
      </p:sp>
      <p:sp>
        <p:nvSpPr>
          <p:cNvPr id="5" name="Espace réservé du texte 22">
            <a:extLst>
              <a:ext uri="{FF2B5EF4-FFF2-40B4-BE49-F238E27FC236}">
                <a16:creationId xmlns:a16="http://schemas.microsoft.com/office/drawing/2014/main" id="{8B28896D-9CEF-ABCB-963E-8EAB0AAB4F3D}"/>
              </a:ext>
            </a:extLst>
          </p:cNvPr>
          <p:cNvSpPr txBox="1">
            <a:spLocks noGrp="1"/>
          </p:cNvSpPr>
          <p:nvPr>
            <p:ph type="body" sz="quarter" idx="4294967295" hasCustomPrompt="1"/>
          </p:nvPr>
        </p:nvSpPr>
        <p:spPr>
          <a:xfrm>
            <a:off x="595223" y="2879591"/>
            <a:ext cx="2795124"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6" name="Espace réservé du texte 22">
            <a:extLst>
              <a:ext uri="{FF2B5EF4-FFF2-40B4-BE49-F238E27FC236}">
                <a16:creationId xmlns:a16="http://schemas.microsoft.com/office/drawing/2014/main" id="{79014101-31BE-0AFA-0849-84F188A06567}"/>
              </a:ext>
            </a:extLst>
          </p:cNvPr>
          <p:cNvSpPr txBox="1">
            <a:spLocks noGrp="1"/>
          </p:cNvSpPr>
          <p:nvPr>
            <p:ph type="body" sz="quarter" idx="4294967295" hasCustomPrompt="1"/>
          </p:nvPr>
        </p:nvSpPr>
        <p:spPr>
          <a:xfrm>
            <a:off x="4293793" y="2886486"/>
            <a:ext cx="269837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7" name="Espace réservé du texte 22">
            <a:extLst>
              <a:ext uri="{FF2B5EF4-FFF2-40B4-BE49-F238E27FC236}">
                <a16:creationId xmlns:a16="http://schemas.microsoft.com/office/drawing/2014/main" id="{2D688051-522E-8978-6A64-A813C76D73EE}"/>
              </a:ext>
            </a:extLst>
          </p:cNvPr>
          <p:cNvSpPr txBox="1">
            <a:spLocks noGrp="1"/>
          </p:cNvSpPr>
          <p:nvPr>
            <p:ph type="body" sz="quarter" idx="4294967295" hasCustomPrompt="1"/>
          </p:nvPr>
        </p:nvSpPr>
        <p:spPr>
          <a:xfrm>
            <a:off x="7978304" y="2878299"/>
            <a:ext cx="269837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8" name="Espace réservé du texte 22">
            <a:extLst>
              <a:ext uri="{FF2B5EF4-FFF2-40B4-BE49-F238E27FC236}">
                <a16:creationId xmlns:a16="http://schemas.microsoft.com/office/drawing/2014/main" id="{73F72EAF-6C03-4386-0EAA-4D115AD675D9}"/>
              </a:ext>
            </a:extLst>
          </p:cNvPr>
          <p:cNvSpPr txBox="1">
            <a:spLocks noGrp="1"/>
          </p:cNvSpPr>
          <p:nvPr>
            <p:ph type="body" sz="quarter" idx="4294967295" hasCustomPrompt="1"/>
          </p:nvPr>
        </p:nvSpPr>
        <p:spPr>
          <a:xfrm>
            <a:off x="595223" y="3691972"/>
            <a:ext cx="2795124"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9" name="Espace réservé du texte 22">
            <a:extLst>
              <a:ext uri="{FF2B5EF4-FFF2-40B4-BE49-F238E27FC236}">
                <a16:creationId xmlns:a16="http://schemas.microsoft.com/office/drawing/2014/main" id="{70360789-CA7E-EA63-EE33-3E2373E2704D}"/>
              </a:ext>
            </a:extLst>
          </p:cNvPr>
          <p:cNvSpPr txBox="1">
            <a:spLocks noGrp="1"/>
          </p:cNvSpPr>
          <p:nvPr>
            <p:ph type="body" sz="quarter" idx="4294967295" hasCustomPrompt="1"/>
          </p:nvPr>
        </p:nvSpPr>
        <p:spPr>
          <a:xfrm>
            <a:off x="4295955" y="3655249"/>
            <a:ext cx="2696208"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0" name="Espace réservé du texte 22">
            <a:extLst>
              <a:ext uri="{FF2B5EF4-FFF2-40B4-BE49-F238E27FC236}">
                <a16:creationId xmlns:a16="http://schemas.microsoft.com/office/drawing/2014/main" id="{F474C624-54FB-6C80-6016-BAC04202F7C0}"/>
              </a:ext>
            </a:extLst>
          </p:cNvPr>
          <p:cNvSpPr txBox="1">
            <a:spLocks noGrp="1"/>
          </p:cNvSpPr>
          <p:nvPr>
            <p:ph type="body" sz="quarter" idx="4294967295" hasCustomPrompt="1"/>
          </p:nvPr>
        </p:nvSpPr>
        <p:spPr>
          <a:xfrm>
            <a:off x="7978303" y="3655249"/>
            <a:ext cx="2698931"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1" name="Espace réservé du texte 36">
            <a:extLst>
              <a:ext uri="{FF2B5EF4-FFF2-40B4-BE49-F238E27FC236}">
                <a16:creationId xmlns:a16="http://schemas.microsoft.com/office/drawing/2014/main" id="{2C306BFA-9359-D8D5-67B7-58FA30C97F6A}"/>
              </a:ext>
            </a:extLst>
          </p:cNvPr>
          <p:cNvSpPr txBox="1">
            <a:spLocks noGrp="1"/>
          </p:cNvSpPr>
          <p:nvPr>
            <p:ph type="body" sz="quarter" idx="4294967295" hasCustomPrompt="1"/>
          </p:nvPr>
        </p:nvSpPr>
        <p:spPr>
          <a:xfrm>
            <a:off x="595223" y="1840318"/>
            <a:ext cx="2795124"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rgbClr val="A3E7FC"/>
                </a:solidFill>
                <a:uFillTx/>
                <a:latin typeface="Arial Nova" panose="020B0504020202020204" pitchFamily="34" charset="0"/>
              </a:defRPr>
            </a:lvl1pPr>
          </a:lstStyle>
          <a:p>
            <a:pPr lvl="0"/>
            <a:r>
              <a:rPr lang="fr-FR"/>
              <a:t>01</a:t>
            </a:r>
          </a:p>
        </p:txBody>
      </p:sp>
      <p:sp>
        <p:nvSpPr>
          <p:cNvPr id="12" name="Espace réservé du texte 36">
            <a:extLst>
              <a:ext uri="{FF2B5EF4-FFF2-40B4-BE49-F238E27FC236}">
                <a16:creationId xmlns:a16="http://schemas.microsoft.com/office/drawing/2014/main" id="{51AE8B4E-A888-869C-B675-9DD414C2001E}"/>
              </a:ext>
            </a:extLst>
          </p:cNvPr>
          <p:cNvSpPr txBox="1">
            <a:spLocks noGrp="1"/>
          </p:cNvSpPr>
          <p:nvPr>
            <p:ph type="body" sz="quarter" idx="4294967295" hasCustomPrompt="1"/>
          </p:nvPr>
        </p:nvSpPr>
        <p:spPr>
          <a:xfrm>
            <a:off x="4293792" y="1841883"/>
            <a:ext cx="2698371"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fr-FR" sz="4800" b="1" i="0" u="none" strike="noStrike" kern="1200" cap="none" spc="0" baseline="0" dirty="0">
                <a:solidFill>
                  <a:srgbClr val="A3E7FC"/>
                </a:solidFill>
                <a:uFillTx/>
                <a:latin typeface="Arial Nova" panose="020B05040202020202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Font typeface="Arial" panose="020B0604020202020204" pitchFamily="34" charset="0"/>
              <a:buNone/>
              <a:tabLst/>
            </a:pPr>
            <a:r>
              <a:rPr lang="fr-FR"/>
              <a:t>02</a:t>
            </a:r>
          </a:p>
        </p:txBody>
      </p:sp>
      <p:sp>
        <p:nvSpPr>
          <p:cNvPr id="13" name="Espace réservé du texte 36">
            <a:extLst>
              <a:ext uri="{FF2B5EF4-FFF2-40B4-BE49-F238E27FC236}">
                <a16:creationId xmlns:a16="http://schemas.microsoft.com/office/drawing/2014/main" id="{D3A14185-7C02-4451-95E2-11DF4A2DE189}"/>
              </a:ext>
            </a:extLst>
          </p:cNvPr>
          <p:cNvSpPr txBox="1">
            <a:spLocks noGrp="1"/>
          </p:cNvSpPr>
          <p:nvPr>
            <p:ph type="body" sz="quarter" idx="4294967295" hasCustomPrompt="1"/>
          </p:nvPr>
        </p:nvSpPr>
        <p:spPr>
          <a:xfrm>
            <a:off x="7977746" y="1840318"/>
            <a:ext cx="2698930"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rgbClr val="A3E7FC"/>
                </a:solidFill>
                <a:uFillTx/>
                <a:latin typeface="Arial Nova" panose="020B0504020202020204" pitchFamily="34" charset="0"/>
              </a:defRPr>
            </a:lvl1pPr>
          </a:lstStyle>
          <a:p>
            <a:pPr lvl="0"/>
            <a:r>
              <a:rPr lang="fr-FR"/>
              <a:t>03</a:t>
            </a:r>
          </a:p>
        </p:txBody>
      </p:sp>
      <p:sp>
        <p:nvSpPr>
          <p:cNvPr id="14" name="Espace réservé du pied de page 4">
            <a:extLst>
              <a:ext uri="{FF2B5EF4-FFF2-40B4-BE49-F238E27FC236}">
                <a16:creationId xmlns:a16="http://schemas.microsoft.com/office/drawing/2014/main" id="{FE75BB33-5DE1-8F93-07BF-95AD595C406C}"/>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3" name="Titre 1">
            <a:extLst>
              <a:ext uri="{FF2B5EF4-FFF2-40B4-BE49-F238E27FC236}">
                <a16:creationId xmlns:a16="http://schemas.microsoft.com/office/drawing/2014/main" id="{A553B1C3-C976-F933-38EE-A16D8B0BC841}"/>
              </a:ext>
            </a:extLst>
          </p:cNvPr>
          <p:cNvSpPr>
            <a:spLocks noGrp="1"/>
          </p:cNvSpPr>
          <p:nvPr>
            <p:ph type="title" hasCustomPrompt="1"/>
          </p:nvPr>
        </p:nvSpPr>
        <p:spPr>
          <a:xfrm>
            <a:off x="1509204" y="365126"/>
            <a:ext cx="7332871" cy="802002"/>
          </a:xfrm>
          <a:noFill/>
        </p:spPr>
        <p:txBody>
          <a:bodyPr/>
          <a:lstStyle>
            <a:lvl1pPr>
              <a:defRPr>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613732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 background- steps">
    <p:spTree>
      <p:nvGrpSpPr>
        <p:cNvPr id="1" name=""/>
        <p:cNvGrpSpPr/>
        <p:nvPr/>
      </p:nvGrpSpPr>
      <p:grpSpPr>
        <a:xfrm>
          <a:off x="0" y="0"/>
          <a:ext cx="0" cy="0"/>
          <a:chOff x="0" y="0"/>
          <a:chExt cx="0" cy="0"/>
        </a:xfrm>
      </p:grpSpPr>
      <p:sp>
        <p:nvSpPr>
          <p:cNvPr id="2" name="Espace réservé du numéro de diapositive 4">
            <a:extLst>
              <a:ext uri="{FF2B5EF4-FFF2-40B4-BE49-F238E27FC236}">
                <a16:creationId xmlns:a16="http://schemas.microsoft.com/office/drawing/2014/main" id="{B3CC889C-1611-D75B-01D9-028429B398D0}"/>
              </a:ext>
            </a:extLst>
          </p:cNvPr>
          <p:cNvSpPr txBox="1">
            <a:spLocks noGrp="1"/>
          </p:cNvSpPr>
          <p:nvPr>
            <p:ph type="sldNum" sz="quarter" idx="8"/>
          </p:nvPr>
        </p:nvSpPr>
        <p:spPr/>
        <p:txBody>
          <a:bodyPr/>
          <a:lstStyle>
            <a:lvl1pPr>
              <a:defRPr/>
            </a:lvl1pPr>
          </a:lstStyle>
          <a:p>
            <a:pPr lvl="0"/>
            <a:fld id="{FD7F7CD8-E080-4BD0-A498-E68F35780D2F}" type="slidenum">
              <a:t>‹#›</a:t>
            </a:fld>
            <a:endParaRPr lang="fr-FR"/>
          </a:p>
        </p:txBody>
      </p:sp>
      <p:sp>
        <p:nvSpPr>
          <p:cNvPr id="8" name="Oval 34">
            <a:extLst>
              <a:ext uri="{FF2B5EF4-FFF2-40B4-BE49-F238E27FC236}">
                <a16:creationId xmlns:a16="http://schemas.microsoft.com/office/drawing/2014/main" id="{6A81575A-FC25-6C92-EBB0-9109D66F9F2B}"/>
              </a:ext>
            </a:extLst>
          </p:cNvPr>
          <p:cNvSpPr/>
          <p:nvPr/>
        </p:nvSpPr>
        <p:spPr>
          <a:xfrm>
            <a:off x="1359987" y="2476039"/>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1" name="Oval 40">
            <a:extLst>
              <a:ext uri="{FF2B5EF4-FFF2-40B4-BE49-F238E27FC236}">
                <a16:creationId xmlns:a16="http://schemas.microsoft.com/office/drawing/2014/main" id="{89A9B1CB-8F2C-CBED-44B0-532EC0219207}"/>
              </a:ext>
            </a:extLst>
          </p:cNvPr>
          <p:cNvSpPr/>
          <p:nvPr/>
        </p:nvSpPr>
        <p:spPr>
          <a:xfrm>
            <a:off x="6400022" y="2476039"/>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3" name="Oval 43">
            <a:extLst>
              <a:ext uri="{FF2B5EF4-FFF2-40B4-BE49-F238E27FC236}">
                <a16:creationId xmlns:a16="http://schemas.microsoft.com/office/drawing/2014/main" id="{B4D19392-1F08-56AD-7055-376E92A69187}"/>
              </a:ext>
            </a:extLst>
          </p:cNvPr>
          <p:cNvSpPr/>
          <p:nvPr/>
        </p:nvSpPr>
        <p:spPr>
          <a:xfrm>
            <a:off x="9111557" y="2476039"/>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4" name="Oval 34">
            <a:extLst>
              <a:ext uri="{FF2B5EF4-FFF2-40B4-BE49-F238E27FC236}">
                <a16:creationId xmlns:a16="http://schemas.microsoft.com/office/drawing/2014/main" id="{51180471-2A8A-A683-5D69-3733A23E9E7F}"/>
              </a:ext>
            </a:extLst>
          </p:cNvPr>
          <p:cNvSpPr/>
          <p:nvPr/>
        </p:nvSpPr>
        <p:spPr>
          <a:xfrm>
            <a:off x="3773317" y="2524283"/>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20" name="Espace réservé du pied de page 4">
            <a:extLst>
              <a:ext uri="{FF2B5EF4-FFF2-40B4-BE49-F238E27FC236}">
                <a16:creationId xmlns:a16="http://schemas.microsoft.com/office/drawing/2014/main" id="{80E2DB89-BC3C-8FA5-70AB-E04E3AFBBD7E}"/>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15" name="Titre 1">
            <a:extLst>
              <a:ext uri="{FF2B5EF4-FFF2-40B4-BE49-F238E27FC236}">
                <a16:creationId xmlns:a16="http://schemas.microsoft.com/office/drawing/2014/main" id="{92C59327-0C40-30D6-7B9D-700F4DF2AA23}"/>
              </a:ext>
            </a:extLst>
          </p:cNvPr>
          <p:cNvSpPr>
            <a:spLocks noGrp="1"/>
          </p:cNvSpPr>
          <p:nvPr>
            <p:ph type="title" hasCustomPrompt="1"/>
          </p:nvPr>
        </p:nvSpPr>
        <p:spPr>
          <a:xfrm>
            <a:off x="1544715" y="365125"/>
            <a:ext cx="7297360" cy="797873"/>
          </a:xfrm>
          <a:noFill/>
        </p:spPr>
        <p:txBody>
          <a:bodyPr/>
          <a:lstStyle>
            <a:lvl1pPr>
              <a:defRPr>
                <a:solidFill>
                  <a:schemeClr val="bg1"/>
                </a:solidFill>
              </a:defRPr>
            </a:lvl1pPr>
          </a:lstStyle>
          <a:p>
            <a:r>
              <a:rPr lang="fr-FR" err="1"/>
              <a:t>Add</a:t>
            </a:r>
            <a:r>
              <a:rPr lang="fr-FR"/>
              <a:t> </a:t>
            </a:r>
            <a:r>
              <a:rPr lang="fr-FR" err="1"/>
              <a:t>title</a:t>
            </a:r>
            <a:endParaRPr lang="fr-FR"/>
          </a:p>
        </p:txBody>
      </p:sp>
      <p:sp>
        <p:nvSpPr>
          <p:cNvPr id="21" name="Freeform 849">
            <a:extLst>
              <a:ext uri="{FF2B5EF4-FFF2-40B4-BE49-F238E27FC236}">
                <a16:creationId xmlns:a16="http://schemas.microsoft.com/office/drawing/2014/main" id="{459696A4-8C5A-2EA2-6767-B0F97185623C}"/>
              </a:ext>
            </a:extLst>
          </p:cNvPr>
          <p:cNvSpPr/>
          <p:nvPr userDrawn="1"/>
        </p:nvSpPr>
        <p:spPr>
          <a:xfrm>
            <a:off x="1220276" y="1845052"/>
            <a:ext cx="558798" cy="558798"/>
          </a:xfrm>
          <a:custGeom>
            <a:avLst/>
            <a:gdLst>
              <a:gd name="f0" fmla="val 10800000"/>
              <a:gd name="f1" fmla="val 5400000"/>
              <a:gd name="f2" fmla="val 180"/>
              <a:gd name="f3" fmla="val w"/>
              <a:gd name="f4" fmla="val h"/>
              <a:gd name="f5" fmla="val 0"/>
              <a:gd name="f6" fmla="val 164"/>
              <a:gd name="f7" fmla="val 162"/>
              <a:gd name="f8" fmla="val 112"/>
              <a:gd name="f9" fmla="val 82"/>
              <a:gd name="f10" fmla="val 92"/>
              <a:gd name="f11" fmla="val 91"/>
              <a:gd name="f12" fmla="val 78"/>
              <a:gd name="f13" fmla="val 88"/>
              <a:gd name="f14" fmla="val 75"/>
              <a:gd name="f15" fmla="val 85"/>
              <a:gd name="f16" fmla="val 74"/>
              <a:gd name="f17" fmla="val 46"/>
              <a:gd name="f18" fmla="val 45"/>
              <a:gd name="f19" fmla="val 83"/>
              <a:gd name="f20" fmla="val 44"/>
              <a:gd name="f21" fmla="val 80"/>
              <a:gd name="f22" fmla="val 79"/>
              <a:gd name="f23" fmla="val 76"/>
              <a:gd name="f24" fmla="val 71"/>
              <a:gd name="f25" fmla="val 96"/>
              <a:gd name="f26" fmla="val 87"/>
              <a:gd name="f27" fmla="val 114"/>
              <a:gd name="f28" fmla="val 115"/>
              <a:gd name="f29" fmla="val 86"/>
              <a:gd name="f30" fmla="val 90"/>
              <a:gd name="f31" fmla="val 140"/>
              <a:gd name="f32" fmla="val 29"/>
              <a:gd name="f33" fmla="val 151"/>
              <a:gd name="f34" fmla="val 40"/>
              <a:gd name="f35" fmla="val 152"/>
              <a:gd name="f36" fmla="val 41"/>
              <a:gd name="f37" fmla="val 153"/>
              <a:gd name="f38" fmla="val 154"/>
              <a:gd name="f39" fmla="val 155"/>
              <a:gd name="f40" fmla="val 31"/>
              <a:gd name="f41" fmla="val 17"/>
              <a:gd name="f42" fmla="val 9"/>
              <a:gd name="f43" fmla="val 146"/>
              <a:gd name="f44" fmla="val 132"/>
              <a:gd name="f45" fmla="val 123"/>
              <a:gd name="f46" fmla="val 10"/>
              <a:gd name="f47" fmla="val 11"/>
              <a:gd name="f48" fmla="val 12"/>
              <a:gd name="f49" fmla="val 136"/>
              <a:gd name="f50" fmla="val 25"/>
              <a:gd name="f51" fmla="val 131"/>
              <a:gd name="f52" fmla="val 30"/>
              <a:gd name="f53" fmla="val 118"/>
              <a:gd name="f54" fmla="val 18"/>
              <a:gd name="f55" fmla="val 101"/>
              <a:gd name="f56" fmla="val 63"/>
              <a:gd name="f57" fmla="val 32"/>
              <a:gd name="f58" fmla="val 28"/>
              <a:gd name="f59" fmla="val 24"/>
              <a:gd name="f60" fmla="val 33"/>
              <a:gd name="f61" fmla="val 15"/>
              <a:gd name="f62" fmla="val 47"/>
              <a:gd name="f63" fmla="val 7"/>
              <a:gd name="f64" fmla="val 65"/>
              <a:gd name="f65" fmla="val 22"/>
              <a:gd name="f66" fmla="val 149"/>
              <a:gd name="f67" fmla="val 36"/>
              <a:gd name="f68" fmla="val 157"/>
              <a:gd name="f69" fmla="val 35"/>
              <a:gd name="f70" fmla="val 158"/>
              <a:gd name="f71" fmla="val 160"/>
              <a:gd name="f72" fmla="val 161"/>
              <a:gd name="f73" fmla="val 37"/>
              <a:gd name="f74" fmla="val 38"/>
              <a:gd name="f75" fmla="val 39"/>
              <a:gd name="f76" fmla="val 49"/>
              <a:gd name="f77" fmla="val 59"/>
              <a:gd name="f78" fmla="val 70"/>
              <a:gd name="f79" fmla="val 159"/>
              <a:gd name="f80" fmla="val 93"/>
              <a:gd name="f81" fmla="val 105"/>
              <a:gd name="f82" fmla="val 124"/>
              <a:gd name="f83" fmla="val 125"/>
              <a:gd name="f84" fmla="val 126"/>
              <a:gd name="f85" fmla="val 127"/>
              <a:gd name="f86" fmla="val 128"/>
              <a:gd name="f87" fmla="val 129"/>
              <a:gd name="f88" fmla="val 119"/>
              <a:gd name="f89" fmla="val 141"/>
              <a:gd name="f90" fmla="val 156"/>
              <a:gd name="f91" fmla="val 148"/>
              <a:gd name="f92" fmla="val 135"/>
              <a:gd name="f93" fmla="val 34"/>
              <a:gd name="f94" fmla="val 6"/>
              <a:gd name="f95" fmla="val 145"/>
              <a:gd name="f96" fmla="val 13"/>
              <a:gd name="f97" fmla="val 16"/>
              <a:gd name="f98" fmla="val 120"/>
              <a:gd name="f99" fmla="val 53"/>
              <a:gd name="f100" fmla="val 113"/>
              <a:gd name="f101" fmla="val 104"/>
              <a:gd name="f102" fmla="val 60"/>
              <a:gd name="f103" fmla="val 50"/>
              <a:gd name="f104" fmla="val 27"/>
              <a:gd name="f105" fmla="val 19"/>
              <a:gd name="f106" fmla="val 107"/>
              <a:gd name="f107" fmla="val 116"/>
              <a:gd name="f108" fmla="val 117"/>
              <a:gd name="f109" fmla="val 134"/>
              <a:gd name="f110" fmla="val 137"/>
              <a:gd name="f111" fmla="val 142"/>
              <a:gd name="f112" fmla="val 111"/>
              <a:gd name="f113" fmla="val 130"/>
              <a:gd name="f114" fmla="val 109"/>
              <a:gd name="f115" fmla="val 108"/>
              <a:gd name="f116" fmla="val 106"/>
              <a:gd name="f117" fmla="val 133"/>
              <a:gd name="f118" fmla="val 143"/>
              <a:gd name="f119" fmla="val 138"/>
              <a:gd name="f120" fmla="val 62"/>
              <a:gd name="f121" fmla="val 55"/>
              <a:gd name="f122" fmla="val 57"/>
              <a:gd name="f123" fmla="val 56"/>
              <a:gd name="f124" fmla="val 54"/>
              <a:gd name="f125" fmla="val 52"/>
              <a:gd name="f126" fmla="val 51"/>
              <a:gd name="f127" fmla="val 110"/>
              <a:gd name="f128" fmla="val 66"/>
              <a:gd name="f129" fmla="val 58"/>
              <a:gd name="f130" fmla="val 139"/>
              <a:gd name="f131" fmla="+- 0 0 -90"/>
              <a:gd name="f132" fmla="*/ f3 1 164"/>
              <a:gd name="f133" fmla="*/ f4 1 162"/>
              <a:gd name="f134" fmla="val f5"/>
              <a:gd name="f135" fmla="val f6"/>
              <a:gd name="f136" fmla="val f7"/>
              <a:gd name="f137" fmla="*/ f131 f0 1"/>
              <a:gd name="f138" fmla="+- f136 0 f134"/>
              <a:gd name="f139" fmla="+- f135 0 f134"/>
              <a:gd name="f140" fmla="*/ f137 1 f2"/>
              <a:gd name="f141" fmla="*/ f139 1 164"/>
              <a:gd name="f142" fmla="*/ f138 1 162"/>
              <a:gd name="f143" fmla="*/ 85 f139 1"/>
              <a:gd name="f144" fmla="*/ 74 f138 1"/>
              <a:gd name="f145" fmla="*/ 79 f139 1"/>
              <a:gd name="f146" fmla="*/ 46 f138 1"/>
              <a:gd name="f147" fmla="*/ 82 f139 1"/>
              <a:gd name="f148" fmla="*/ 96 f138 1"/>
              <a:gd name="f149" fmla="*/ 115 f139 1"/>
              <a:gd name="f150" fmla="*/ 85 f138 1"/>
              <a:gd name="f151" fmla="*/ 76 f139 1"/>
              <a:gd name="f152" fmla="*/ 90 f138 1"/>
              <a:gd name="f153" fmla="*/ 153 f139 1"/>
              <a:gd name="f154" fmla="*/ 41 f138 1"/>
              <a:gd name="f155" fmla="*/ 123 f139 1"/>
              <a:gd name="f156" fmla="*/ 9 f138 1"/>
              <a:gd name="f157" fmla="*/ 136 f139 1"/>
              <a:gd name="f158" fmla="*/ 25 f138 1"/>
              <a:gd name="f159" fmla="*/ 32 f139 1"/>
              <a:gd name="f160" fmla="*/ 30 f138 1"/>
              <a:gd name="f161" fmla="*/ 41 f139 1"/>
              <a:gd name="f162" fmla="*/ 10 f138 1"/>
              <a:gd name="f163" fmla="*/ 9 f139 1"/>
              <a:gd name="f164" fmla="*/ 40 f138 1"/>
              <a:gd name="f165" fmla="*/ 24 f139 1"/>
              <a:gd name="f166" fmla="*/ 29 f138 1"/>
              <a:gd name="f167" fmla="*/ 44 f139 1"/>
              <a:gd name="f168" fmla="*/ 149 f138 1"/>
              <a:gd name="f169" fmla="*/ 38 f139 1"/>
              <a:gd name="f170" fmla="*/ 162 f138 1"/>
              <a:gd name="f171" fmla="*/ 159 f138 1"/>
              <a:gd name="f172" fmla="*/ 126 f139 1"/>
              <a:gd name="f173" fmla="*/ 119 f139 1"/>
              <a:gd name="f174" fmla="*/ 140 f139 1"/>
              <a:gd name="f175" fmla="*/ 129 f139 1"/>
              <a:gd name="f176" fmla="*/ 11 f138 1"/>
              <a:gd name="f177" fmla="*/ 12 f139 1"/>
              <a:gd name="f178" fmla="*/ 12 f138 1"/>
              <a:gd name="f179" fmla="*/ 154 f138 1"/>
              <a:gd name="f180" fmla="*/ 151 f139 1"/>
              <a:gd name="f181" fmla="*/ 114 f139 1"/>
              <a:gd name="f182" fmla="*/ 22 f138 1"/>
              <a:gd name="f183" fmla="*/ 50 f139 1"/>
              <a:gd name="f184" fmla="*/ 27 f139 1"/>
              <a:gd name="f185" fmla="*/ 53 f138 1"/>
              <a:gd name="f186" fmla="*/ 117 f138 1"/>
              <a:gd name="f187" fmla="*/ 140 f138 1"/>
              <a:gd name="f188" fmla="*/ 113 f139 1"/>
              <a:gd name="f189" fmla="*/ 145 f139 1"/>
              <a:gd name="f190" fmla="*/ 108 f139 1"/>
              <a:gd name="f191" fmla="*/ 130 f138 1"/>
              <a:gd name="f192" fmla="*/ 143 f138 1"/>
              <a:gd name="f193" fmla="*/ 57 f139 1"/>
              <a:gd name="f194" fmla="*/ 134 f138 1"/>
              <a:gd name="f195" fmla="*/ 51 f139 1"/>
              <a:gd name="f196" fmla="*/ 37 f139 1"/>
              <a:gd name="f197" fmla="*/ 111 f138 1"/>
              <a:gd name="f198" fmla="*/ 88 f138 1"/>
              <a:gd name="f199" fmla="*/ 82 f138 1"/>
              <a:gd name="f200" fmla="*/ 33 f139 1"/>
              <a:gd name="f201" fmla="*/ 60 f138 1"/>
              <a:gd name="f202" fmla="*/ 36 f139 1"/>
              <a:gd name="f203" fmla="*/ 55 f138 1"/>
              <a:gd name="f204" fmla="*/ 52 f139 1"/>
              <a:gd name="f205" fmla="*/ 39 f138 1"/>
              <a:gd name="f206" fmla="*/ 36 f138 1"/>
              <a:gd name="f207" fmla="*/ 27 f138 1"/>
              <a:gd name="f208" fmla="*/ 127 f139 1"/>
              <a:gd name="f209" fmla="*/ 59 f138 1"/>
              <a:gd name="f210" fmla="*/ 133 f139 1"/>
              <a:gd name="f211" fmla="*/ 134 f139 1"/>
              <a:gd name="f212" fmla="*/ 128 f139 1"/>
              <a:gd name="f213" fmla="*/ 115 f138 1"/>
              <a:gd name="f214" fmla="+- f140 0 f1"/>
              <a:gd name="f215" fmla="*/ f143 1 164"/>
              <a:gd name="f216" fmla="*/ f144 1 162"/>
              <a:gd name="f217" fmla="*/ f145 1 164"/>
              <a:gd name="f218" fmla="*/ f146 1 162"/>
              <a:gd name="f219" fmla="*/ f147 1 164"/>
              <a:gd name="f220" fmla="*/ f148 1 162"/>
              <a:gd name="f221" fmla="*/ f149 1 164"/>
              <a:gd name="f222" fmla="*/ f150 1 162"/>
              <a:gd name="f223" fmla="*/ f151 1 164"/>
              <a:gd name="f224" fmla="*/ f152 1 162"/>
              <a:gd name="f225" fmla="*/ f153 1 164"/>
              <a:gd name="f226" fmla="*/ f154 1 162"/>
              <a:gd name="f227" fmla="*/ f155 1 164"/>
              <a:gd name="f228" fmla="*/ f156 1 162"/>
              <a:gd name="f229" fmla="*/ f157 1 164"/>
              <a:gd name="f230" fmla="*/ f158 1 162"/>
              <a:gd name="f231" fmla="*/ f159 1 164"/>
              <a:gd name="f232" fmla="*/ f160 1 162"/>
              <a:gd name="f233" fmla="*/ f161 1 164"/>
              <a:gd name="f234" fmla="*/ f162 1 162"/>
              <a:gd name="f235" fmla="*/ f163 1 164"/>
              <a:gd name="f236" fmla="*/ f164 1 162"/>
              <a:gd name="f237" fmla="*/ f165 1 164"/>
              <a:gd name="f238" fmla="*/ f166 1 162"/>
              <a:gd name="f239" fmla="*/ f167 1 164"/>
              <a:gd name="f240" fmla="*/ f168 1 162"/>
              <a:gd name="f241" fmla="*/ f169 1 164"/>
              <a:gd name="f242" fmla="*/ f170 1 162"/>
              <a:gd name="f243" fmla="*/ f171 1 162"/>
              <a:gd name="f244" fmla="*/ f172 1 164"/>
              <a:gd name="f245" fmla="*/ f173 1 164"/>
              <a:gd name="f246" fmla="*/ f174 1 164"/>
              <a:gd name="f247" fmla="*/ f175 1 164"/>
              <a:gd name="f248" fmla="*/ f176 1 162"/>
              <a:gd name="f249" fmla="*/ f177 1 164"/>
              <a:gd name="f250" fmla="*/ f178 1 162"/>
              <a:gd name="f251" fmla="*/ f179 1 162"/>
              <a:gd name="f252" fmla="*/ f180 1 164"/>
              <a:gd name="f253" fmla="*/ f181 1 164"/>
              <a:gd name="f254" fmla="*/ f182 1 162"/>
              <a:gd name="f255" fmla="*/ f183 1 164"/>
              <a:gd name="f256" fmla="*/ f184 1 164"/>
              <a:gd name="f257" fmla="*/ f185 1 162"/>
              <a:gd name="f258" fmla="*/ f186 1 162"/>
              <a:gd name="f259" fmla="*/ f187 1 162"/>
              <a:gd name="f260" fmla="*/ f188 1 164"/>
              <a:gd name="f261" fmla="*/ f189 1 164"/>
              <a:gd name="f262" fmla="*/ f190 1 164"/>
              <a:gd name="f263" fmla="*/ f191 1 162"/>
              <a:gd name="f264" fmla="*/ f192 1 162"/>
              <a:gd name="f265" fmla="*/ f193 1 164"/>
              <a:gd name="f266" fmla="*/ f194 1 162"/>
              <a:gd name="f267" fmla="*/ f195 1 164"/>
              <a:gd name="f268" fmla="*/ f196 1 164"/>
              <a:gd name="f269" fmla="*/ f197 1 162"/>
              <a:gd name="f270" fmla="*/ f198 1 162"/>
              <a:gd name="f271" fmla="*/ f199 1 162"/>
              <a:gd name="f272" fmla="*/ f200 1 164"/>
              <a:gd name="f273" fmla="*/ f201 1 162"/>
              <a:gd name="f274" fmla="*/ f202 1 164"/>
              <a:gd name="f275" fmla="*/ f203 1 162"/>
              <a:gd name="f276" fmla="*/ f204 1 164"/>
              <a:gd name="f277" fmla="*/ f205 1 162"/>
              <a:gd name="f278" fmla="*/ f206 1 162"/>
              <a:gd name="f279" fmla="*/ f207 1 162"/>
              <a:gd name="f280" fmla="*/ f208 1 164"/>
              <a:gd name="f281" fmla="*/ f209 1 162"/>
              <a:gd name="f282" fmla="*/ f210 1 164"/>
              <a:gd name="f283" fmla="*/ f211 1 164"/>
              <a:gd name="f284" fmla="*/ f212 1 164"/>
              <a:gd name="f285" fmla="*/ f213 1 162"/>
              <a:gd name="f286" fmla="*/ 0 1 f141"/>
              <a:gd name="f287" fmla="*/ f135 1 f141"/>
              <a:gd name="f288" fmla="*/ 0 1 f142"/>
              <a:gd name="f289" fmla="*/ f136 1 f142"/>
              <a:gd name="f290" fmla="*/ f215 1 f141"/>
              <a:gd name="f291" fmla="*/ f216 1 f142"/>
              <a:gd name="f292" fmla="*/ f217 1 f141"/>
              <a:gd name="f293" fmla="*/ f218 1 f142"/>
              <a:gd name="f294" fmla="*/ f219 1 f141"/>
              <a:gd name="f295" fmla="*/ f220 1 f142"/>
              <a:gd name="f296" fmla="*/ f221 1 f141"/>
              <a:gd name="f297" fmla="*/ f222 1 f142"/>
              <a:gd name="f298" fmla="*/ f223 1 f141"/>
              <a:gd name="f299" fmla="*/ f224 1 f142"/>
              <a:gd name="f300" fmla="*/ f225 1 f141"/>
              <a:gd name="f301" fmla="*/ f226 1 f142"/>
              <a:gd name="f302" fmla="*/ f227 1 f141"/>
              <a:gd name="f303" fmla="*/ f228 1 f142"/>
              <a:gd name="f304" fmla="*/ f229 1 f141"/>
              <a:gd name="f305" fmla="*/ f230 1 f142"/>
              <a:gd name="f306" fmla="*/ f231 1 f141"/>
              <a:gd name="f307" fmla="*/ f232 1 f142"/>
              <a:gd name="f308" fmla="*/ f233 1 f141"/>
              <a:gd name="f309" fmla="*/ f234 1 f142"/>
              <a:gd name="f310" fmla="*/ f235 1 f141"/>
              <a:gd name="f311" fmla="*/ f236 1 f142"/>
              <a:gd name="f312" fmla="*/ f237 1 f141"/>
              <a:gd name="f313" fmla="*/ f238 1 f142"/>
              <a:gd name="f314" fmla="*/ f239 1 f141"/>
              <a:gd name="f315" fmla="*/ f240 1 f142"/>
              <a:gd name="f316" fmla="*/ f241 1 f141"/>
              <a:gd name="f317" fmla="*/ f242 1 f142"/>
              <a:gd name="f318" fmla="*/ f243 1 f142"/>
              <a:gd name="f319" fmla="*/ f244 1 f141"/>
              <a:gd name="f320" fmla="*/ f245 1 f141"/>
              <a:gd name="f321" fmla="*/ f246 1 f141"/>
              <a:gd name="f322" fmla="*/ f247 1 f141"/>
              <a:gd name="f323" fmla="*/ f248 1 f142"/>
              <a:gd name="f324" fmla="*/ f249 1 f141"/>
              <a:gd name="f325" fmla="*/ f250 1 f142"/>
              <a:gd name="f326" fmla="*/ f251 1 f142"/>
              <a:gd name="f327" fmla="*/ f252 1 f141"/>
              <a:gd name="f328" fmla="*/ f253 1 f141"/>
              <a:gd name="f329" fmla="*/ f254 1 f142"/>
              <a:gd name="f330" fmla="*/ f255 1 f141"/>
              <a:gd name="f331" fmla="*/ f256 1 f141"/>
              <a:gd name="f332" fmla="*/ f257 1 f142"/>
              <a:gd name="f333" fmla="*/ f258 1 f142"/>
              <a:gd name="f334" fmla="*/ f259 1 f142"/>
              <a:gd name="f335" fmla="*/ f260 1 f141"/>
              <a:gd name="f336" fmla="*/ f261 1 f141"/>
              <a:gd name="f337" fmla="*/ f262 1 f141"/>
              <a:gd name="f338" fmla="*/ f263 1 f142"/>
              <a:gd name="f339" fmla="*/ f264 1 f142"/>
              <a:gd name="f340" fmla="*/ f265 1 f141"/>
              <a:gd name="f341" fmla="*/ f266 1 f142"/>
              <a:gd name="f342" fmla="*/ f267 1 f141"/>
              <a:gd name="f343" fmla="*/ f268 1 f141"/>
              <a:gd name="f344" fmla="*/ f269 1 f142"/>
              <a:gd name="f345" fmla="*/ f270 1 f142"/>
              <a:gd name="f346" fmla="*/ f271 1 f142"/>
              <a:gd name="f347" fmla="*/ f272 1 f141"/>
              <a:gd name="f348" fmla="*/ f273 1 f142"/>
              <a:gd name="f349" fmla="*/ f274 1 f141"/>
              <a:gd name="f350" fmla="*/ f275 1 f142"/>
              <a:gd name="f351" fmla="*/ f276 1 f141"/>
              <a:gd name="f352" fmla="*/ f277 1 f142"/>
              <a:gd name="f353" fmla="*/ f278 1 f142"/>
              <a:gd name="f354" fmla="*/ f279 1 f142"/>
              <a:gd name="f355" fmla="*/ f280 1 f141"/>
              <a:gd name="f356" fmla="*/ f281 1 f142"/>
              <a:gd name="f357" fmla="*/ f282 1 f141"/>
              <a:gd name="f358" fmla="*/ f283 1 f141"/>
              <a:gd name="f359" fmla="*/ f284 1 f141"/>
              <a:gd name="f360" fmla="*/ f285 1 f142"/>
              <a:gd name="f361" fmla="*/ f286 f132 1"/>
              <a:gd name="f362" fmla="*/ f287 f132 1"/>
              <a:gd name="f363" fmla="*/ f289 f133 1"/>
              <a:gd name="f364" fmla="*/ f288 f133 1"/>
              <a:gd name="f365" fmla="*/ f290 f132 1"/>
              <a:gd name="f366" fmla="*/ f291 f133 1"/>
              <a:gd name="f367" fmla="*/ f292 f132 1"/>
              <a:gd name="f368" fmla="*/ f293 f133 1"/>
              <a:gd name="f369" fmla="*/ f294 f132 1"/>
              <a:gd name="f370" fmla="*/ f295 f133 1"/>
              <a:gd name="f371" fmla="*/ f296 f132 1"/>
              <a:gd name="f372" fmla="*/ f297 f133 1"/>
              <a:gd name="f373" fmla="*/ f298 f132 1"/>
              <a:gd name="f374" fmla="*/ f299 f133 1"/>
              <a:gd name="f375" fmla="*/ f300 f132 1"/>
              <a:gd name="f376" fmla="*/ f301 f133 1"/>
              <a:gd name="f377" fmla="*/ f302 f132 1"/>
              <a:gd name="f378" fmla="*/ f303 f133 1"/>
              <a:gd name="f379" fmla="*/ f304 f132 1"/>
              <a:gd name="f380" fmla="*/ f305 f133 1"/>
              <a:gd name="f381" fmla="*/ f306 f132 1"/>
              <a:gd name="f382" fmla="*/ f307 f133 1"/>
              <a:gd name="f383" fmla="*/ f308 f132 1"/>
              <a:gd name="f384" fmla="*/ f309 f133 1"/>
              <a:gd name="f385" fmla="*/ f310 f132 1"/>
              <a:gd name="f386" fmla="*/ f311 f133 1"/>
              <a:gd name="f387" fmla="*/ f312 f132 1"/>
              <a:gd name="f388" fmla="*/ f313 f133 1"/>
              <a:gd name="f389" fmla="*/ f314 f132 1"/>
              <a:gd name="f390" fmla="*/ f315 f133 1"/>
              <a:gd name="f391" fmla="*/ f316 f132 1"/>
              <a:gd name="f392" fmla="*/ f317 f133 1"/>
              <a:gd name="f393" fmla="*/ f318 f133 1"/>
              <a:gd name="f394" fmla="*/ f319 f132 1"/>
              <a:gd name="f395" fmla="*/ f320 f132 1"/>
              <a:gd name="f396" fmla="*/ f321 f132 1"/>
              <a:gd name="f397" fmla="*/ f322 f132 1"/>
              <a:gd name="f398" fmla="*/ f323 f133 1"/>
              <a:gd name="f399" fmla="*/ f324 f132 1"/>
              <a:gd name="f400" fmla="*/ f325 f133 1"/>
              <a:gd name="f401" fmla="*/ f326 f133 1"/>
              <a:gd name="f402" fmla="*/ f327 f132 1"/>
              <a:gd name="f403" fmla="*/ f328 f132 1"/>
              <a:gd name="f404" fmla="*/ f329 f133 1"/>
              <a:gd name="f405" fmla="*/ f330 f132 1"/>
              <a:gd name="f406" fmla="*/ f331 f132 1"/>
              <a:gd name="f407" fmla="*/ f332 f133 1"/>
              <a:gd name="f408" fmla="*/ f333 f133 1"/>
              <a:gd name="f409" fmla="*/ f334 f133 1"/>
              <a:gd name="f410" fmla="*/ f335 f132 1"/>
              <a:gd name="f411" fmla="*/ f336 f132 1"/>
              <a:gd name="f412" fmla="*/ f337 f132 1"/>
              <a:gd name="f413" fmla="*/ f338 f133 1"/>
              <a:gd name="f414" fmla="*/ f339 f133 1"/>
              <a:gd name="f415" fmla="*/ f340 f132 1"/>
              <a:gd name="f416" fmla="*/ f341 f133 1"/>
              <a:gd name="f417" fmla="*/ f342 f132 1"/>
              <a:gd name="f418" fmla="*/ f343 f132 1"/>
              <a:gd name="f419" fmla="*/ f344 f133 1"/>
              <a:gd name="f420" fmla="*/ f345 f133 1"/>
              <a:gd name="f421" fmla="*/ f346 f133 1"/>
              <a:gd name="f422" fmla="*/ f347 f132 1"/>
              <a:gd name="f423" fmla="*/ f348 f133 1"/>
              <a:gd name="f424" fmla="*/ f349 f132 1"/>
              <a:gd name="f425" fmla="*/ f350 f133 1"/>
              <a:gd name="f426" fmla="*/ f351 f132 1"/>
              <a:gd name="f427" fmla="*/ f352 f133 1"/>
              <a:gd name="f428" fmla="*/ f353 f133 1"/>
              <a:gd name="f429" fmla="*/ f354 f133 1"/>
              <a:gd name="f430" fmla="*/ f355 f132 1"/>
              <a:gd name="f431" fmla="*/ f356 f133 1"/>
              <a:gd name="f432" fmla="*/ f357 f132 1"/>
              <a:gd name="f433" fmla="*/ f358 f132 1"/>
              <a:gd name="f434" fmla="*/ f359 f132 1"/>
              <a:gd name="f435" fmla="*/ f360 f133 1"/>
            </a:gdLst>
            <a:ahLst/>
            <a:cxnLst>
              <a:cxn ang="3cd4">
                <a:pos x="hc" y="t"/>
              </a:cxn>
              <a:cxn ang="0">
                <a:pos x="r" y="vc"/>
              </a:cxn>
              <a:cxn ang="cd4">
                <a:pos x="hc" y="b"/>
              </a:cxn>
              <a:cxn ang="cd2">
                <a:pos x="l" y="vc"/>
              </a:cxn>
              <a:cxn ang="f214">
                <a:pos x="f365" y="f366"/>
              </a:cxn>
              <a:cxn ang="f214">
                <a:pos x="f367" y="f368"/>
              </a:cxn>
              <a:cxn ang="f214">
                <a:pos x="f369" y="f370"/>
              </a:cxn>
              <a:cxn ang="f214">
                <a:pos x="f371" y="f372"/>
              </a:cxn>
              <a:cxn ang="f214">
                <a:pos x="f373" y="f372"/>
              </a:cxn>
              <a:cxn ang="f214">
                <a:pos x="f369" y="f374"/>
              </a:cxn>
              <a:cxn ang="f214">
                <a:pos x="f375" y="f376"/>
              </a:cxn>
              <a:cxn ang="f214">
                <a:pos x="f377" y="f378"/>
              </a:cxn>
              <a:cxn ang="f214">
                <a:pos x="f379" y="f380"/>
              </a:cxn>
              <a:cxn ang="f214">
                <a:pos x="f381" y="f382"/>
              </a:cxn>
              <a:cxn ang="f214">
                <a:pos x="f383" y="f384"/>
              </a:cxn>
              <a:cxn ang="f214">
                <a:pos x="f385" y="f386"/>
              </a:cxn>
              <a:cxn ang="f214">
                <a:pos x="f387" y="f388"/>
              </a:cxn>
              <a:cxn ang="f214">
                <a:pos x="f389" y="f390"/>
              </a:cxn>
              <a:cxn ang="f214">
                <a:pos x="f391" y="f392"/>
              </a:cxn>
              <a:cxn ang="f214">
                <a:pos x="f369" y="f393"/>
              </a:cxn>
              <a:cxn ang="f214">
                <a:pos x="f394" y="f392"/>
              </a:cxn>
              <a:cxn ang="f214">
                <a:pos x="f395" y="f390"/>
              </a:cxn>
              <a:cxn ang="f214">
                <a:pos x="f396" y="f388"/>
              </a:cxn>
              <a:cxn ang="f214">
                <a:pos x="f397" y="f398"/>
              </a:cxn>
              <a:cxn ang="f214">
                <a:pos x="f399" y="f400"/>
              </a:cxn>
              <a:cxn ang="f214">
                <a:pos x="f369" y="f401"/>
              </a:cxn>
              <a:cxn ang="f214">
                <a:pos x="f402" y="f372"/>
              </a:cxn>
              <a:cxn ang="f214">
                <a:pos x="f403" y="f382"/>
              </a:cxn>
              <a:cxn ang="f214">
                <a:pos x="f369" y="f404"/>
              </a:cxn>
              <a:cxn ang="f214">
                <a:pos x="f405" y="f382"/>
              </a:cxn>
              <a:cxn ang="f214">
                <a:pos x="f406" y="f407"/>
              </a:cxn>
              <a:cxn ang="f214">
                <a:pos x="f406" y="f408"/>
              </a:cxn>
              <a:cxn ang="f214">
                <a:pos x="f405" y="f409"/>
              </a:cxn>
              <a:cxn ang="f214">
                <a:pos x="f410" y="f409"/>
              </a:cxn>
              <a:cxn ang="f214">
                <a:pos x="f379" y="f408"/>
              </a:cxn>
              <a:cxn ang="f214">
                <a:pos x="f411" y="f372"/>
              </a:cxn>
              <a:cxn ang="f214">
                <a:pos x="f379" y="f407"/>
              </a:cxn>
              <a:cxn ang="f214">
                <a:pos x="f412" y="f413"/>
              </a:cxn>
              <a:cxn ang="f214">
                <a:pos x="f365" y="f414"/>
              </a:cxn>
              <a:cxn ang="f214">
                <a:pos x="f367" y="f409"/>
              </a:cxn>
              <a:cxn ang="f214">
                <a:pos x="f415" y="f416"/>
              </a:cxn>
              <a:cxn ang="f214">
                <a:pos x="f417" y="f416"/>
              </a:cxn>
              <a:cxn ang="f214">
                <a:pos x="f418" y="f419"/>
              </a:cxn>
              <a:cxn ang="f214">
                <a:pos x="f387" y="f420"/>
              </a:cxn>
              <a:cxn ang="f214">
                <a:pos x="f406" y="f421"/>
              </a:cxn>
              <a:cxn ang="f214">
                <a:pos x="f422" y="f423"/>
              </a:cxn>
              <a:cxn ang="f214">
                <a:pos x="f424" y="f425"/>
              </a:cxn>
              <a:cxn ang="f214">
                <a:pos x="f426" y="f427"/>
              </a:cxn>
              <a:cxn ang="f214">
                <a:pos x="f415" y="f428"/>
              </a:cxn>
              <a:cxn ang="f214">
                <a:pos x="f367" y="f382"/>
              </a:cxn>
              <a:cxn ang="f214">
                <a:pos x="f365" y="f429"/>
              </a:cxn>
              <a:cxn ang="f214">
                <a:pos x="f412" y="f386"/>
              </a:cxn>
              <a:cxn ang="f214">
                <a:pos x="f410" y="f428"/>
              </a:cxn>
              <a:cxn ang="f214">
                <a:pos x="f430" y="f431"/>
              </a:cxn>
              <a:cxn ang="f214">
                <a:pos x="f432" y="f431"/>
              </a:cxn>
              <a:cxn ang="f214">
                <a:pos x="f433" y="f372"/>
              </a:cxn>
              <a:cxn ang="f214">
                <a:pos x="f432" y="f419"/>
              </a:cxn>
              <a:cxn ang="f214">
                <a:pos x="f434" y="f435"/>
              </a:cxn>
            </a:cxnLst>
            <a:rect l="f361" t="f364" r="f362" b="f363"/>
            <a:pathLst>
              <a:path w="164" h="162">
                <a:moveTo>
                  <a:pt x="f8" y="f9"/>
                </a:moveTo>
                <a:cubicBezTo>
                  <a:pt x="f10" y="f9"/>
                  <a:pt x="f10" y="f9"/>
                  <a:pt x="f10" y="f9"/>
                </a:cubicBezTo>
                <a:cubicBezTo>
                  <a:pt x="f11" y="f12"/>
                  <a:pt x="f13" y="f14"/>
                  <a:pt x="f15" y="f16"/>
                </a:cubicBezTo>
                <a:cubicBezTo>
                  <a:pt x="f15" y="f17"/>
                  <a:pt x="f15" y="f17"/>
                  <a:pt x="f15" y="f17"/>
                </a:cubicBezTo>
                <a:cubicBezTo>
                  <a:pt x="f15" y="f18"/>
                  <a:pt x="f19" y="f20"/>
                  <a:pt x="f9" y="f20"/>
                </a:cubicBezTo>
                <a:cubicBezTo>
                  <a:pt x="f21" y="f20"/>
                  <a:pt x="f22" y="f18"/>
                  <a:pt x="f22" y="f17"/>
                </a:cubicBezTo>
                <a:cubicBezTo>
                  <a:pt x="f22" y="f16"/>
                  <a:pt x="f22" y="f16"/>
                  <a:pt x="f22" y="f16"/>
                </a:cubicBezTo>
                <a:cubicBezTo>
                  <a:pt x="f16" y="f23"/>
                  <a:pt x="f24" y="f21"/>
                  <a:pt x="f24" y="f15"/>
                </a:cubicBezTo>
                <a:cubicBezTo>
                  <a:pt x="f24" y="f11"/>
                  <a:pt x="f23" y="f25"/>
                  <a:pt x="f9" y="f25"/>
                </a:cubicBezTo>
                <a:cubicBezTo>
                  <a:pt x="f26" y="f25"/>
                  <a:pt x="f11" y="f10"/>
                  <a:pt x="f10" y="f13"/>
                </a:cubicBezTo>
                <a:cubicBezTo>
                  <a:pt x="f8" y="f13"/>
                  <a:pt x="f8" y="f13"/>
                  <a:pt x="f8" y="f13"/>
                </a:cubicBezTo>
                <a:cubicBezTo>
                  <a:pt x="f27" y="f13"/>
                  <a:pt x="f28" y="f29"/>
                  <a:pt x="f28" y="f15"/>
                </a:cubicBezTo>
                <a:cubicBezTo>
                  <a:pt x="f28" y="f19"/>
                  <a:pt x="f27" y="f9"/>
                  <a:pt x="f8" y="f9"/>
                </a:cubicBezTo>
                <a:close/>
                <a:moveTo>
                  <a:pt x="f9" y="f30"/>
                </a:moveTo>
                <a:cubicBezTo>
                  <a:pt x="f22" y="f30"/>
                  <a:pt x="f23" y="f13"/>
                  <a:pt x="f23" y="f15"/>
                </a:cubicBezTo>
                <a:cubicBezTo>
                  <a:pt x="f23" y="f9"/>
                  <a:pt x="f22" y="f22"/>
                  <a:pt x="f9" y="f22"/>
                </a:cubicBezTo>
                <a:cubicBezTo>
                  <a:pt x="f15" y="f22"/>
                  <a:pt x="f26" y="f9"/>
                  <a:pt x="f26" y="f15"/>
                </a:cubicBezTo>
                <a:cubicBezTo>
                  <a:pt x="f26" y="f13"/>
                  <a:pt x="f15" y="f30"/>
                  <a:pt x="f9" y="f30"/>
                </a:cubicBezTo>
                <a:close/>
                <a:moveTo>
                  <a:pt x="f31" y="f32"/>
                </a:moveTo>
                <a:cubicBezTo>
                  <a:pt x="f33" y="f34"/>
                  <a:pt x="f33" y="f34"/>
                  <a:pt x="f33" y="f34"/>
                </a:cubicBezTo>
                <a:cubicBezTo>
                  <a:pt x="f35" y="f36"/>
                  <a:pt x="f35" y="f36"/>
                  <a:pt x="f37" y="f36"/>
                </a:cubicBezTo>
                <a:cubicBezTo>
                  <a:pt x="f38" y="f36"/>
                  <a:pt x="f39" y="f36"/>
                  <a:pt x="f39" y="f34"/>
                </a:cubicBezTo>
                <a:cubicBezTo>
                  <a:pt x="f6" y="f40"/>
                  <a:pt x="f6" y="f41"/>
                  <a:pt x="f39" y="f42"/>
                </a:cubicBezTo>
                <a:cubicBezTo>
                  <a:pt x="f43" y="f5"/>
                  <a:pt x="f44" y="f5"/>
                  <a:pt x="f45" y="f42"/>
                </a:cubicBezTo>
                <a:cubicBezTo>
                  <a:pt x="f45" y="f42"/>
                  <a:pt x="f45" y="f46"/>
                  <a:pt x="f45" y="f46"/>
                </a:cubicBezTo>
                <a:cubicBezTo>
                  <a:pt x="f45" y="f47"/>
                  <a:pt x="f45" y="f48"/>
                  <a:pt x="f45" y="f48"/>
                </a:cubicBezTo>
                <a:cubicBezTo>
                  <a:pt x="f49" y="f50"/>
                  <a:pt x="f49" y="f50"/>
                  <a:pt x="f49" y="f50"/>
                </a:cubicBezTo>
                <a:cubicBezTo>
                  <a:pt x="f51" y="f52"/>
                  <a:pt x="f51" y="f52"/>
                  <a:pt x="f51" y="f52"/>
                </a:cubicBezTo>
                <a:cubicBezTo>
                  <a:pt x="f53" y="f54"/>
                  <a:pt x="f55" y="f47"/>
                  <a:pt x="f9" y="f47"/>
                </a:cubicBezTo>
                <a:cubicBezTo>
                  <a:pt x="f56" y="f47"/>
                  <a:pt x="f18" y="f54"/>
                  <a:pt x="f57" y="f52"/>
                </a:cubicBezTo>
                <a:cubicBezTo>
                  <a:pt x="f58" y="f50"/>
                  <a:pt x="f58" y="f50"/>
                  <a:pt x="f58" y="f50"/>
                </a:cubicBezTo>
                <a:cubicBezTo>
                  <a:pt x="f34" y="f48"/>
                  <a:pt x="f34" y="f48"/>
                  <a:pt x="f34" y="f48"/>
                </a:cubicBezTo>
                <a:cubicBezTo>
                  <a:pt x="f36" y="f48"/>
                  <a:pt x="f36" y="f47"/>
                  <a:pt x="f36" y="f46"/>
                </a:cubicBezTo>
                <a:cubicBezTo>
                  <a:pt x="f36" y="f46"/>
                  <a:pt x="f36" y="f42"/>
                  <a:pt x="f34" y="f42"/>
                </a:cubicBezTo>
                <a:cubicBezTo>
                  <a:pt x="f40" y="f5"/>
                  <a:pt x="f41" y="f5"/>
                  <a:pt x="f42" y="f42"/>
                </a:cubicBezTo>
                <a:cubicBezTo>
                  <a:pt x="f5" y="f41"/>
                  <a:pt x="f5" y="f40"/>
                  <a:pt x="f42" y="f34"/>
                </a:cubicBezTo>
                <a:cubicBezTo>
                  <a:pt x="f42" y="f36"/>
                  <a:pt x="f46" y="f36"/>
                  <a:pt x="f46" y="f36"/>
                </a:cubicBezTo>
                <a:cubicBezTo>
                  <a:pt x="f47" y="f36"/>
                  <a:pt x="f48" y="f36"/>
                  <a:pt x="f48" y="f34"/>
                </a:cubicBezTo>
                <a:cubicBezTo>
                  <a:pt x="f59" y="f32"/>
                  <a:pt x="f59" y="f32"/>
                  <a:pt x="f59" y="f32"/>
                </a:cubicBezTo>
                <a:cubicBezTo>
                  <a:pt x="f58" y="f60"/>
                  <a:pt x="f58" y="f60"/>
                  <a:pt x="f58" y="f60"/>
                </a:cubicBezTo>
                <a:cubicBezTo>
                  <a:pt x="f61" y="f62"/>
                  <a:pt x="f63" y="f64"/>
                  <a:pt x="f63" y="f15"/>
                </a:cubicBezTo>
                <a:cubicBezTo>
                  <a:pt x="f63" y="f8"/>
                  <a:pt x="f65" y="f49"/>
                  <a:pt x="f20" y="f66"/>
                </a:cubicBezTo>
                <a:cubicBezTo>
                  <a:pt x="f67" y="f68"/>
                  <a:pt x="f67" y="f68"/>
                  <a:pt x="f67" y="f68"/>
                </a:cubicBezTo>
                <a:cubicBezTo>
                  <a:pt x="f69" y="f70"/>
                  <a:pt x="f69" y="f71"/>
                  <a:pt x="f67" y="f72"/>
                </a:cubicBezTo>
                <a:cubicBezTo>
                  <a:pt x="f67" y="f7"/>
                  <a:pt x="f73" y="f7"/>
                  <a:pt x="f74" y="f7"/>
                </a:cubicBezTo>
                <a:cubicBezTo>
                  <a:pt x="f74" y="f7"/>
                  <a:pt x="f75" y="f7"/>
                  <a:pt x="f34" y="f72"/>
                </a:cubicBezTo>
                <a:cubicBezTo>
                  <a:pt x="f76" y="f35"/>
                  <a:pt x="f76" y="f35"/>
                  <a:pt x="f76" y="f35"/>
                </a:cubicBezTo>
                <a:cubicBezTo>
                  <a:pt x="f77" y="f68"/>
                  <a:pt x="f78" y="f79"/>
                  <a:pt x="f9" y="f79"/>
                </a:cubicBezTo>
                <a:cubicBezTo>
                  <a:pt x="f80" y="f79"/>
                  <a:pt x="f81" y="f68"/>
                  <a:pt x="f27" y="f35"/>
                </a:cubicBezTo>
                <a:cubicBezTo>
                  <a:pt x="f82" y="f72"/>
                  <a:pt x="f82" y="f72"/>
                  <a:pt x="f82" y="f72"/>
                </a:cubicBezTo>
                <a:cubicBezTo>
                  <a:pt x="f82" y="f7"/>
                  <a:pt x="f83" y="f7"/>
                  <a:pt x="f84" y="f7"/>
                </a:cubicBezTo>
                <a:cubicBezTo>
                  <a:pt x="f85" y="f7"/>
                  <a:pt x="f85" y="f7"/>
                  <a:pt x="f86" y="f72"/>
                </a:cubicBezTo>
                <a:cubicBezTo>
                  <a:pt x="f87" y="f71"/>
                  <a:pt x="f87" y="f70"/>
                  <a:pt x="f86" y="f68"/>
                </a:cubicBezTo>
                <a:cubicBezTo>
                  <a:pt x="f88" y="f66"/>
                  <a:pt x="f88" y="f66"/>
                  <a:pt x="f88" y="f66"/>
                </a:cubicBezTo>
                <a:cubicBezTo>
                  <a:pt x="f89" y="f49"/>
                  <a:pt x="f90" y="f8"/>
                  <a:pt x="f90" y="f15"/>
                </a:cubicBezTo>
                <a:cubicBezTo>
                  <a:pt x="f90" y="f64"/>
                  <a:pt x="f91" y="f62"/>
                  <a:pt x="f92" y="f60"/>
                </a:cubicBezTo>
                <a:lnTo>
                  <a:pt x="f31" y="f32"/>
                </a:lnTo>
                <a:close/>
                <a:moveTo>
                  <a:pt x="f33" y="f48"/>
                </a:moveTo>
                <a:cubicBezTo>
                  <a:pt x="f68" y="f54"/>
                  <a:pt x="f70" y="f58"/>
                  <a:pt x="f37" y="f93"/>
                </a:cubicBezTo>
                <a:cubicBezTo>
                  <a:pt x="f87" y="f47"/>
                  <a:pt x="f87" y="f47"/>
                  <a:pt x="f87" y="f47"/>
                </a:cubicBezTo>
                <a:cubicBezTo>
                  <a:pt x="f49" y="f94"/>
                  <a:pt x="f95" y="f63"/>
                  <a:pt x="f33" y="f48"/>
                </a:cubicBezTo>
                <a:close/>
                <a:moveTo>
                  <a:pt x="f47" y="f93"/>
                </a:moveTo>
                <a:cubicBezTo>
                  <a:pt x="f94" y="f58"/>
                  <a:pt x="f63" y="f54"/>
                  <a:pt x="f48" y="f48"/>
                </a:cubicBezTo>
                <a:cubicBezTo>
                  <a:pt x="f54" y="f63"/>
                  <a:pt x="f58" y="f94"/>
                  <a:pt x="f93" y="f47"/>
                </a:cubicBezTo>
                <a:lnTo>
                  <a:pt x="f47" y="f93"/>
                </a:lnTo>
                <a:close/>
                <a:moveTo>
                  <a:pt x="f9" y="f38"/>
                </a:moveTo>
                <a:cubicBezTo>
                  <a:pt x="f20" y="f38"/>
                  <a:pt x="f96" y="f45"/>
                  <a:pt x="f96" y="f15"/>
                </a:cubicBezTo>
                <a:cubicBezTo>
                  <a:pt x="f96" y="f62"/>
                  <a:pt x="f20" y="f97"/>
                  <a:pt x="f9" y="f97"/>
                </a:cubicBezTo>
                <a:cubicBezTo>
                  <a:pt x="f98" y="f97"/>
                  <a:pt x="f33" y="f62"/>
                  <a:pt x="f33" y="f15"/>
                </a:cubicBezTo>
                <a:cubicBezTo>
                  <a:pt x="f33" y="f45"/>
                  <a:pt x="f98" y="f38"/>
                  <a:pt x="f9" y="f38"/>
                </a:cubicBezTo>
                <a:close/>
                <a:moveTo>
                  <a:pt x="f49" y="f99"/>
                </a:moveTo>
                <a:cubicBezTo>
                  <a:pt x="f51" y="f20"/>
                  <a:pt x="f45" y="f67"/>
                  <a:pt x="f27" y="f52"/>
                </a:cubicBezTo>
                <a:cubicBezTo>
                  <a:pt x="f100" y="f52"/>
                  <a:pt x="f100" y="f52"/>
                  <a:pt x="f100" y="f52"/>
                </a:cubicBezTo>
                <a:cubicBezTo>
                  <a:pt x="f100" y="f52"/>
                  <a:pt x="f100" y="f52"/>
                  <a:pt x="f100" y="f52"/>
                </a:cubicBezTo>
                <a:cubicBezTo>
                  <a:pt x="f101" y="f50"/>
                  <a:pt x="f80" y="f65"/>
                  <a:pt x="f9" y="f65"/>
                </a:cubicBezTo>
                <a:cubicBezTo>
                  <a:pt x="f78" y="f65"/>
                  <a:pt x="f102" y="f50"/>
                  <a:pt x="f103" y="f52"/>
                </a:cubicBezTo>
                <a:cubicBezTo>
                  <a:pt x="f103" y="f52"/>
                  <a:pt x="f103" y="f52"/>
                  <a:pt x="f103" y="f52"/>
                </a:cubicBezTo>
                <a:cubicBezTo>
                  <a:pt x="f103" y="f52"/>
                  <a:pt x="f103" y="f52"/>
                  <a:pt x="f103" y="f52"/>
                </a:cubicBezTo>
                <a:cubicBezTo>
                  <a:pt x="f36" y="f67"/>
                  <a:pt x="f60" y="f20"/>
                  <a:pt x="f104" y="f99"/>
                </a:cubicBezTo>
                <a:cubicBezTo>
                  <a:pt x="f104" y="f99"/>
                  <a:pt x="f104" y="f99"/>
                  <a:pt x="f104" y="f99"/>
                </a:cubicBezTo>
                <a:cubicBezTo>
                  <a:pt x="f104" y="f99"/>
                  <a:pt x="f104" y="f99"/>
                  <a:pt x="f104" y="f99"/>
                </a:cubicBezTo>
                <a:cubicBezTo>
                  <a:pt x="f65" y="f56"/>
                  <a:pt x="f105" y="f16"/>
                  <a:pt x="f105" y="f15"/>
                </a:cubicBezTo>
                <a:cubicBezTo>
                  <a:pt x="f105" y="f25"/>
                  <a:pt x="f65" y="f106"/>
                  <a:pt x="f104" y="f107"/>
                </a:cubicBezTo>
                <a:cubicBezTo>
                  <a:pt x="f104" y="f108"/>
                  <a:pt x="f104" y="f108"/>
                  <a:pt x="f104" y="f108"/>
                </a:cubicBezTo>
                <a:cubicBezTo>
                  <a:pt x="f104" y="f108"/>
                  <a:pt x="f104" y="f108"/>
                  <a:pt x="f104" y="f108"/>
                </a:cubicBezTo>
                <a:cubicBezTo>
                  <a:pt x="f60" y="f84"/>
                  <a:pt x="f36" y="f109"/>
                  <a:pt x="f103" y="f31"/>
                </a:cubicBezTo>
                <a:cubicBezTo>
                  <a:pt x="f103" y="f31"/>
                  <a:pt x="f103" y="f31"/>
                  <a:pt x="f103" y="f31"/>
                </a:cubicBezTo>
                <a:cubicBezTo>
                  <a:pt x="f103" y="f31"/>
                  <a:pt x="f103" y="f31"/>
                  <a:pt x="f103" y="f31"/>
                </a:cubicBezTo>
                <a:cubicBezTo>
                  <a:pt x="f102" y="f95"/>
                  <a:pt x="f78" y="f91"/>
                  <a:pt x="f9" y="f91"/>
                </a:cubicBezTo>
                <a:cubicBezTo>
                  <a:pt x="f80" y="f91"/>
                  <a:pt x="f101" y="f95"/>
                  <a:pt x="f100" y="f31"/>
                </a:cubicBezTo>
                <a:cubicBezTo>
                  <a:pt x="f100" y="f31"/>
                  <a:pt x="f100" y="f31"/>
                  <a:pt x="f100" y="f31"/>
                </a:cubicBezTo>
                <a:cubicBezTo>
                  <a:pt x="f100" y="f31"/>
                  <a:pt x="f100" y="f31"/>
                  <a:pt x="f27" y="f31"/>
                </a:cubicBezTo>
                <a:cubicBezTo>
                  <a:pt x="f45" y="f109"/>
                  <a:pt x="f51" y="f84"/>
                  <a:pt x="f49" y="f108"/>
                </a:cubicBezTo>
                <a:cubicBezTo>
                  <a:pt x="f49" y="f108"/>
                  <a:pt x="f110" y="f108"/>
                  <a:pt x="f110" y="f108"/>
                </a:cubicBezTo>
                <a:cubicBezTo>
                  <a:pt x="f110" y="f108"/>
                  <a:pt x="f110" y="f108"/>
                  <a:pt x="f110" y="f107"/>
                </a:cubicBezTo>
                <a:cubicBezTo>
                  <a:pt x="f111" y="f106"/>
                  <a:pt x="f95" y="f25"/>
                  <a:pt x="f95" y="f15"/>
                </a:cubicBezTo>
                <a:cubicBezTo>
                  <a:pt x="f95" y="f16"/>
                  <a:pt x="f111" y="f56"/>
                  <a:pt x="f110" y="f99"/>
                </a:cubicBezTo>
                <a:cubicBezTo>
                  <a:pt x="f110" y="f99"/>
                  <a:pt x="f110" y="f99"/>
                  <a:pt x="f110" y="f99"/>
                </a:cubicBezTo>
                <a:cubicBezTo>
                  <a:pt x="f110" y="f99"/>
                  <a:pt x="f110" y="f99"/>
                  <a:pt x="f49" y="f99"/>
                </a:cubicBezTo>
                <a:close/>
                <a:moveTo>
                  <a:pt x="f100" y="f109"/>
                </a:moveTo>
                <a:cubicBezTo>
                  <a:pt x="f8" y="f51"/>
                  <a:pt x="f8" y="f51"/>
                  <a:pt x="f8" y="f51"/>
                </a:cubicBezTo>
                <a:cubicBezTo>
                  <a:pt x="f112" y="f113"/>
                  <a:pt x="f114" y="f87"/>
                  <a:pt x="f115" y="f113"/>
                </a:cubicBezTo>
                <a:cubicBezTo>
                  <a:pt x="f106" y="f51"/>
                  <a:pt x="f116" y="f117"/>
                  <a:pt x="f106" y="f109"/>
                </a:cubicBezTo>
                <a:cubicBezTo>
                  <a:pt x="f115" y="f49"/>
                  <a:pt x="f115" y="f49"/>
                  <a:pt x="f115" y="f49"/>
                </a:cubicBezTo>
                <a:cubicBezTo>
                  <a:pt x="f55" y="f31"/>
                  <a:pt x="f80" y="f111"/>
                  <a:pt x="f15" y="f118"/>
                </a:cubicBezTo>
                <a:cubicBezTo>
                  <a:pt x="f15" y="f31"/>
                  <a:pt x="f15" y="f31"/>
                  <a:pt x="f15" y="f31"/>
                </a:cubicBezTo>
                <a:cubicBezTo>
                  <a:pt x="f15" y="f119"/>
                  <a:pt x="f19" y="f110"/>
                  <a:pt x="f9" y="f110"/>
                </a:cubicBezTo>
                <a:cubicBezTo>
                  <a:pt x="f21" y="f110"/>
                  <a:pt x="f22" y="f119"/>
                  <a:pt x="f22" y="f31"/>
                </a:cubicBezTo>
                <a:cubicBezTo>
                  <a:pt x="f22" y="f118"/>
                  <a:pt x="f22" y="f118"/>
                  <a:pt x="f22" y="f118"/>
                </a:cubicBezTo>
                <a:cubicBezTo>
                  <a:pt x="f24" y="f111"/>
                  <a:pt x="f120" y="f31"/>
                  <a:pt x="f121" y="f49"/>
                </a:cubicBezTo>
                <a:cubicBezTo>
                  <a:pt x="f122" y="f109"/>
                  <a:pt x="f122" y="f109"/>
                  <a:pt x="f122" y="f109"/>
                </a:cubicBezTo>
                <a:cubicBezTo>
                  <a:pt x="f122" y="f117"/>
                  <a:pt x="f122" y="f51"/>
                  <a:pt x="f123" y="f113"/>
                </a:cubicBezTo>
                <a:cubicBezTo>
                  <a:pt x="f124" y="f87"/>
                  <a:pt x="f99" y="f113"/>
                  <a:pt x="f125" y="f51"/>
                </a:cubicBezTo>
                <a:cubicBezTo>
                  <a:pt x="f126" y="f109"/>
                  <a:pt x="f126" y="f109"/>
                  <a:pt x="f126" y="f109"/>
                </a:cubicBezTo>
                <a:cubicBezTo>
                  <a:pt x="f20" y="f87"/>
                  <a:pt x="f74" y="f45"/>
                  <a:pt x="f60" y="f107"/>
                </a:cubicBezTo>
                <a:cubicBezTo>
                  <a:pt x="f67" y="f28"/>
                  <a:pt x="f67" y="f28"/>
                  <a:pt x="f67" y="f28"/>
                </a:cubicBezTo>
                <a:cubicBezTo>
                  <a:pt x="f73" y="f27"/>
                  <a:pt x="f73" y="f8"/>
                  <a:pt x="f73" y="f112"/>
                </a:cubicBezTo>
                <a:cubicBezTo>
                  <a:pt x="f67" y="f127"/>
                  <a:pt x="f93" y="f114"/>
                  <a:pt x="f60" y="f127"/>
                </a:cubicBezTo>
                <a:cubicBezTo>
                  <a:pt x="f52" y="f112"/>
                  <a:pt x="f52" y="f112"/>
                  <a:pt x="f52" y="f112"/>
                </a:cubicBezTo>
                <a:cubicBezTo>
                  <a:pt x="f104" y="f101"/>
                  <a:pt x="f50" y="f25"/>
                  <a:pt x="f59" y="f13"/>
                </a:cubicBezTo>
                <a:cubicBezTo>
                  <a:pt x="f104" y="f13"/>
                  <a:pt x="f104" y="f13"/>
                  <a:pt x="f104" y="f13"/>
                </a:cubicBezTo>
                <a:cubicBezTo>
                  <a:pt x="f58" y="f13"/>
                  <a:pt x="f52" y="f29"/>
                  <a:pt x="f52" y="f15"/>
                </a:cubicBezTo>
                <a:cubicBezTo>
                  <a:pt x="f52" y="f19"/>
                  <a:pt x="f58" y="f9"/>
                  <a:pt x="f104" y="f9"/>
                </a:cubicBezTo>
                <a:cubicBezTo>
                  <a:pt x="f59" y="f9"/>
                  <a:pt x="f59" y="f9"/>
                  <a:pt x="f59" y="f9"/>
                </a:cubicBezTo>
                <a:cubicBezTo>
                  <a:pt x="f50" y="f16"/>
                  <a:pt x="f104" y="f128"/>
                  <a:pt x="f52" y="f77"/>
                </a:cubicBezTo>
                <a:cubicBezTo>
                  <a:pt x="f60" y="f102"/>
                  <a:pt x="f60" y="f102"/>
                  <a:pt x="f60" y="f102"/>
                </a:cubicBezTo>
                <a:cubicBezTo>
                  <a:pt x="f60" y="f102"/>
                  <a:pt x="f93" y="f102"/>
                  <a:pt x="f93" y="f102"/>
                </a:cubicBezTo>
                <a:cubicBezTo>
                  <a:pt x="f69" y="f102"/>
                  <a:pt x="f67" y="f102"/>
                  <a:pt x="f73" y="f77"/>
                </a:cubicBezTo>
                <a:cubicBezTo>
                  <a:pt x="f73" y="f129"/>
                  <a:pt x="f73" y="f123"/>
                  <a:pt x="f67" y="f121"/>
                </a:cubicBezTo>
                <a:cubicBezTo>
                  <a:pt x="f60" y="f124"/>
                  <a:pt x="f60" y="f124"/>
                  <a:pt x="f60" y="f124"/>
                </a:cubicBezTo>
                <a:cubicBezTo>
                  <a:pt x="f74" y="f62"/>
                  <a:pt x="f20" y="f36"/>
                  <a:pt x="f126" y="f67"/>
                </a:cubicBezTo>
                <a:cubicBezTo>
                  <a:pt x="f125" y="f75"/>
                  <a:pt x="f125" y="f75"/>
                  <a:pt x="f125" y="f75"/>
                </a:cubicBezTo>
                <a:cubicBezTo>
                  <a:pt x="f125" y="f34"/>
                  <a:pt x="f99" y="f34"/>
                  <a:pt x="f124" y="f34"/>
                </a:cubicBezTo>
                <a:cubicBezTo>
                  <a:pt x="f121" y="f34"/>
                  <a:pt x="f121" y="f34"/>
                  <a:pt x="f123" y="f34"/>
                </a:cubicBezTo>
                <a:cubicBezTo>
                  <a:pt x="f122" y="f75"/>
                  <a:pt x="f122" y="f73"/>
                  <a:pt x="f122" y="f67"/>
                </a:cubicBezTo>
                <a:cubicBezTo>
                  <a:pt x="f121" y="f93"/>
                  <a:pt x="f121" y="f93"/>
                  <a:pt x="f121" y="f93"/>
                </a:cubicBezTo>
                <a:cubicBezTo>
                  <a:pt x="f120" y="f52"/>
                  <a:pt x="f24" y="f58"/>
                  <a:pt x="f22" y="f104"/>
                </a:cubicBezTo>
                <a:cubicBezTo>
                  <a:pt x="f22" y="f52"/>
                  <a:pt x="f22" y="f52"/>
                  <a:pt x="f22" y="f52"/>
                </a:cubicBezTo>
                <a:cubicBezTo>
                  <a:pt x="f22" y="f40"/>
                  <a:pt x="f21" y="f60"/>
                  <a:pt x="f9" y="f60"/>
                </a:cubicBezTo>
                <a:cubicBezTo>
                  <a:pt x="f19" y="f60"/>
                  <a:pt x="f15" y="f40"/>
                  <a:pt x="f15" y="f52"/>
                </a:cubicBezTo>
                <a:cubicBezTo>
                  <a:pt x="f15" y="f104"/>
                  <a:pt x="f15" y="f104"/>
                  <a:pt x="f15" y="f104"/>
                </a:cubicBezTo>
                <a:cubicBezTo>
                  <a:pt x="f80" y="f58"/>
                  <a:pt x="f55" y="f52"/>
                  <a:pt x="f115" y="f93"/>
                </a:cubicBezTo>
                <a:cubicBezTo>
                  <a:pt x="f106" y="f67"/>
                  <a:pt x="f106" y="f67"/>
                  <a:pt x="f106" y="f67"/>
                </a:cubicBezTo>
                <a:cubicBezTo>
                  <a:pt x="f116" y="f73"/>
                  <a:pt x="f106" y="f75"/>
                  <a:pt x="f115" y="f34"/>
                </a:cubicBezTo>
                <a:cubicBezTo>
                  <a:pt x="f115" y="f34"/>
                  <a:pt x="f114" y="f34"/>
                  <a:pt x="f114" y="f34"/>
                </a:cubicBezTo>
                <a:cubicBezTo>
                  <a:pt x="f127" y="f34"/>
                  <a:pt x="f112" y="f34"/>
                  <a:pt x="f8" y="f75"/>
                </a:cubicBezTo>
                <a:cubicBezTo>
                  <a:pt x="f100" y="f67"/>
                  <a:pt x="f100" y="f67"/>
                  <a:pt x="f100" y="f67"/>
                </a:cubicBezTo>
                <a:cubicBezTo>
                  <a:pt x="f98" y="f36"/>
                  <a:pt x="f84" y="f62"/>
                  <a:pt x="f113" y="f124"/>
                </a:cubicBezTo>
                <a:cubicBezTo>
                  <a:pt x="f86" y="f121"/>
                  <a:pt x="f86" y="f121"/>
                  <a:pt x="f86" y="f121"/>
                </a:cubicBezTo>
                <a:cubicBezTo>
                  <a:pt x="f85" y="f123"/>
                  <a:pt x="f84" y="f129"/>
                  <a:pt x="f85" y="f77"/>
                </a:cubicBezTo>
                <a:cubicBezTo>
                  <a:pt x="f86" y="f102"/>
                  <a:pt x="f86" y="f102"/>
                  <a:pt x="f87" y="f102"/>
                </a:cubicBezTo>
                <a:cubicBezTo>
                  <a:pt x="f113" y="f102"/>
                  <a:pt x="f113" y="f102"/>
                  <a:pt x="f51" y="f102"/>
                </a:cubicBezTo>
                <a:cubicBezTo>
                  <a:pt x="f117" y="f77"/>
                  <a:pt x="f117" y="f77"/>
                  <a:pt x="f117" y="f77"/>
                </a:cubicBezTo>
                <a:cubicBezTo>
                  <a:pt x="f110" y="f128"/>
                  <a:pt x="f130" y="f16"/>
                  <a:pt x="f130" y="f9"/>
                </a:cubicBezTo>
                <a:cubicBezTo>
                  <a:pt x="f110" y="f9"/>
                  <a:pt x="f110" y="f9"/>
                  <a:pt x="f110" y="f9"/>
                </a:cubicBezTo>
                <a:cubicBezTo>
                  <a:pt x="f92" y="f9"/>
                  <a:pt x="f109" y="f19"/>
                  <a:pt x="f109" y="f15"/>
                </a:cubicBezTo>
                <a:cubicBezTo>
                  <a:pt x="f109" y="f29"/>
                  <a:pt x="f92" y="f13"/>
                  <a:pt x="f110" y="f13"/>
                </a:cubicBezTo>
                <a:cubicBezTo>
                  <a:pt x="f130" y="f13"/>
                  <a:pt x="f130" y="f13"/>
                  <a:pt x="f130" y="f13"/>
                </a:cubicBezTo>
                <a:cubicBezTo>
                  <a:pt x="f130" y="f25"/>
                  <a:pt x="f110" y="f101"/>
                  <a:pt x="f117" y="f112"/>
                </a:cubicBezTo>
                <a:cubicBezTo>
                  <a:pt x="f51" y="f127"/>
                  <a:pt x="f51" y="f127"/>
                  <a:pt x="f51" y="f127"/>
                </a:cubicBezTo>
                <a:cubicBezTo>
                  <a:pt x="f87" y="f114"/>
                  <a:pt x="f86" y="f127"/>
                  <a:pt x="f85" y="f112"/>
                </a:cubicBezTo>
                <a:cubicBezTo>
                  <a:pt x="f84" y="f8"/>
                  <a:pt x="f85" y="f27"/>
                  <a:pt x="f86" y="f28"/>
                </a:cubicBezTo>
                <a:cubicBezTo>
                  <a:pt x="f113" y="f107"/>
                  <a:pt x="f113" y="f107"/>
                  <a:pt x="f113" y="f107"/>
                </a:cubicBezTo>
                <a:cubicBezTo>
                  <a:pt x="f84" y="f45"/>
                  <a:pt x="f98" y="f87"/>
                  <a:pt x="f100" y="f10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2" name="Freeform 2101">
            <a:extLst>
              <a:ext uri="{FF2B5EF4-FFF2-40B4-BE49-F238E27FC236}">
                <a16:creationId xmlns:a16="http://schemas.microsoft.com/office/drawing/2014/main" id="{09446E7E-B21A-0D08-40A0-CD3CC605EB43}"/>
              </a:ext>
            </a:extLst>
          </p:cNvPr>
          <p:cNvSpPr/>
          <p:nvPr userDrawn="1"/>
        </p:nvSpPr>
        <p:spPr>
          <a:xfrm>
            <a:off x="4033084" y="1854496"/>
            <a:ext cx="525459" cy="550861"/>
          </a:xfrm>
          <a:custGeom>
            <a:avLst/>
            <a:gdLst>
              <a:gd name="f0" fmla="val 10800000"/>
              <a:gd name="f1" fmla="val 5400000"/>
              <a:gd name="f2" fmla="val 180"/>
              <a:gd name="f3" fmla="val w"/>
              <a:gd name="f4" fmla="val h"/>
              <a:gd name="f5" fmla="val 0"/>
              <a:gd name="f6" fmla="val 154"/>
              <a:gd name="f7" fmla="val 160"/>
              <a:gd name="f8" fmla="val 22"/>
              <a:gd name="f9" fmla="val 7"/>
              <a:gd name="f10" fmla="val 115"/>
              <a:gd name="f11" fmla="val 77"/>
              <a:gd name="f12" fmla="val 39"/>
              <a:gd name="f13" fmla="val 25"/>
              <a:gd name="f14" fmla="val 2"/>
              <a:gd name="f15" fmla="val 28"/>
              <a:gd name="f16" fmla="val 6"/>
              <a:gd name="f17" fmla="val 30"/>
              <a:gd name="f18" fmla="val 58"/>
              <a:gd name="f19" fmla="val 102"/>
              <a:gd name="f20" fmla="val 156"/>
              <a:gd name="f21" fmla="val 158"/>
              <a:gd name="f22" fmla="val 59"/>
              <a:gd name="f23" fmla="val 159"/>
              <a:gd name="f24" fmla="val 60"/>
              <a:gd name="f25" fmla="val 62"/>
              <a:gd name="f26" fmla="val 95"/>
              <a:gd name="f27" fmla="val 127"/>
              <a:gd name="f28" fmla="val 148"/>
              <a:gd name="f29" fmla="val 152"/>
              <a:gd name="f30" fmla="val 120"/>
              <a:gd name="f31" fmla="val 147"/>
              <a:gd name="f32" fmla="val 15"/>
              <a:gd name="f33" fmla="val 23"/>
              <a:gd name="f34" fmla="val 146"/>
              <a:gd name="f35" fmla="val 24"/>
              <a:gd name="f36" fmla="val 144"/>
              <a:gd name="f37" fmla="val 26"/>
              <a:gd name="f38" fmla="val 135"/>
              <a:gd name="f39" fmla="val 31"/>
              <a:gd name="f40" fmla="val 111"/>
              <a:gd name="f41" fmla="val 37"/>
              <a:gd name="f42" fmla="val 43"/>
              <a:gd name="f43" fmla="val 18"/>
              <a:gd name="f44" fmla="val 10"/>
              <a:gd name="f45" fmla="val 8"/>
              <a:gd name="f46" fmla="val 34"/>
              <a:gd name="f47" fmla="val 89"/>
              <a:gd name="f48" fmla="val 125"/>
              <a:gd name="f49" fmla="val 65"/>
              <a:gd name="f50" fmla="val 149"/>
              <a:gd name="f51" fmla="val 104"/>
              <a:gd name="f52" fmla="val 91"/>
              <a:gd name="f53" fmla="val 98"/>
              <a:gd name="f54" fmla="val 63"/>
              <a:gd name="f55" fmla="val 17"/>
              <a:gd name="f56" fmla="val 36"/>
              <a:gd name="f57" fmla="val 32"/>
              <a:gd name="f58" fmla="val 40"/>
              <a:gd name="f59" fmla="val 54"/>
              <a:gd name="f60" fmla="val 99"/>
              <a:gd name="f61" fmla="val 122"/>
              <a:gd name="f62" fmla="val 136"/>
              <a:gd name="f63" fmla="+- 0 0 -90"/>
              <a:gd name="f64" fmla="*/ f3 1 154"/>
              <a:gd name="f65" fmla="*/ f4 1 160"/>
              <a:gd name="f66" fmla="val f5"/>
              <a:gd name="f67" fmla="val f6"/>
              <a:gd name="f68" fmla="val f7"/>
              <a:gd name="f69" fmla="*/ f63 f0 1"/>
              <a:gd name="f70" fmla="+- f68 0 f66"/>
              <a:gd name="f71" fmla="+- f67 0 f66"/>
              <a:gd name="f72" fmla="*/ f69 1 f2"/>
              <a:gd name="f73" fmla="*/ f71 1 154"/>
              <a:gd name="f74" fmla="*/ f70 1 160"/>
              <a:gd name="f75" fmla="*/ 154 f71 1"/>
              <a:gd name="f76" fmla="*/ 22 f70 1"/>
              <a:gd name="f77" fmla="*/ 77 f71 1"/>
              <a:gd name="f78" fmla="*/ 0 f70 1"/>
              <a:gd name="f79" fmla="*/ 0 f71 1"/>
              <a:gd name="f80" fmla="*/ 6 f71 1"/>
              <a:gd name="f81" fmla="*/ 30 f70 1"/>
              <a:gd name="f82" fmla="*/ 58 f71 1"/>
              <a:gd name="f83" fmla="*/ 102 f70 1"/>
              <a:gd name="f84" fmla="*/ 156 f70 1"/>
              <a:gd name="f85" fmla="*/ 60 f71 1"/>
              <a:gd name="f86" fmla="*/ 159 f70 1"/>
              <a:gd name="f87" fmla="*/ 62 f71 1"/>
              <a:gd name="f88" fmla="*/ 160 f70 1"/>
              <a:gd name="f89" fmla="*/ 95 f71 1"/>
              <a:gd name="f90" fmla="*/ 127 f70 1"/>
              <a:gd name="f91" fmla="*/ 148 f71 1"/>
              <a:gd name="f92" fmla="*/ 6 f70 1"/>
              <a:gd name="f93" fmla="*/ 147 f71 1"/>
              <a:gd name="f94" fmla="*/ 144 f71 1"/>
              <a:gd name="f95" fmla="*/ 26 f70 1"/>
              <a:gd name="f96" fmla="*/ 37 f70 1"/>
              <a:gd name="f97" fmla="*/ 10 f71 1"/>
              <a:gd name="f98" fmla="*/ 8 f71 1"/>
              <a:gd name="f99" fmla="*/ 25 f70 1"/>
              <a:gd name="f100" fmla="*/ 89 f71 1"/>
              <a:gd name="f101" fmla="*/ 125 f70 1"/>
              <a:gd name="f102" fmla="*/ 65 f71 1"/>
              <a:gd name="f103" fmla="*/ 149 f70 1"/>
              <a:gd name="f104" fmla="*/ 104 f70 1"/>
              <a:gd name="f105" fmla="*/ 91 f71 1"/>
              <a:gd name="f106" fmla="*/ 98 f70 1"/>
              <a:gd name="f107" fmla="*/ 63 f71 1"/>
              <a:gd name="f108" fmla="*/ 17 f71 1"/>
              <a:gd name="f109" fmla="*/ 36 f70 1"/>
              <a:gd name="f110" fmla="*/ 43 f70 1"/>
              <a:gd name="f111" fmla="*/ 136 f71 1"/>
              <a:gd name="f112" fmla="+- f72 0 f1"/>
              <a:gd name="f113" fmla="*/ f75 1 154"/>
              <a:gd name="f114" fmla="*/ f76 1 160"/>
              <a:gd name="f115" fmla="*/ f77 1 154"/>
              <a:gd name="f116" fmla="*/ f78 1 160"/>
              <a:gd name="f117" fmla="*/ f79 1 154"/>
              <a:gd name="f118" fmla="*/ f80 1 154"/>
              <a:gd name="f119" fmla="*/ f81 1 160"/>
              <a:gd name="f120" fmla="*/ f82 1 154"/>
              <a:gd name="f121" fmla="*/ f83 1 160"/>
              <a:gd name="f122" fmla="*/ f84 1 160"/>
              <a:gd name="f123" fmla="*/ f85 1 154"/>
              <a:gd name="f124" fmla="*/ f86 1 160"/>
              <a:gd name="f125" fmla="*/ f87 1 154"/>
              <a:gd name="f126" fmla="*/ f88 1 160"/>
              <a:gd name="f127" fmla="*/ f89 1 154"/>
              <a:gd name="f128" fmla="*/ f90 1 160"/>
              <a:gd name="f129" fmla="*/ f91 1 154"/>
              <a:gd name="f130" fmla="*/ f92 1 160"/>
              <a:gd name="f131" fmla="*/ f93 1 154"/>
              <a:gd name="f132" fmla="*/ f94 1 154"/>
              <a:gd name="f133" fmla="*/ f95 1 160"/>
              <a:gd name="f134" fmla="*/ f96 1 160"/>
              <a:gd name="f135" fmla="*/ f97 1 154"/>
              <a:gd name="f136" fmla="*/ f98 1 154"/>
              <a:gd name="f137" fmla="*/ f99 1 160"/>
              <a:gd name="f138" fmla="*/ f100 1 154"/>
              <a:gd name="f139" fmla="*/ f101 1 160"/>
              <a:gd name="f140" fmla="*/ f102 1 154"/>
              <a:gd name="f141" fmla="*/ f103 1 160"/>
              <a:gd name="f142" fmla="*/ f104 1 160"/>
              <a:gd name="f143" fmla="*/ f105 1 154"/>
              <a:gd name="f144" fmla="*/ f106 1 160"/>
              <a:gd name="f145" fmla="*/ f107 1 154"/>
              <a:gd name="f146" fmla="*/ f108 1 154"/>
              <a:gd name="f147" fmla="*/ f109 1 160"/>
              <a:gd name="f148" fmla="*/ f110 1 160"/>
              <a:gd name="f149" fmla="*/ f111 1 154"/>
              <a:gd name="f150" fmla="*/ 0 1 f73"/>
              <a:gd name="f151" fmla="*/ f67 1 f73"/>
              <a:gd name="f152" fmla="*/ 0 1 f74"/>
              <a:gd name="f153" fmla="*/ f68 1 f74"/>
              <a:gd name="f154" fmla="*/ f113 1 f73"/>
              <a:gd name="f155" fmla="*/ f114 1 f74"/>
              <a:gd name="f156" fmla="*/ f115 1 f73"/>
              <a:gd name="f157" fmla="*/ f116 1 f74"/>
              <a:gd name="f158" fmla="*/ f117 1 f73"/>
              <a:gd name="f159" fmla="*/ f118 1 f73"/>
              <a:gd name="f160" fmla="*/ f119 1 f74"/>
              <a:gd name="f161" fmla="*/ f120 1 f73"/>
              <a:gd name="f162" fmla="*/ f121 1 f74"/>
              <a:gd name="f163" fmla="*/ f122 1 f74"/>
              <a:gd name="f164" fmla="*/ f123 1 f73"/>
              <a:gd name="f165" fmla="*/ f124 1 f74"/>
              <a:gd name="f166" fmla="*/ f125 1 f73"/>
              <a:gd name="f167" fmla="*/ f126 1 f74"/>
              <a:gd name="f168" fmla="*/ f127 1 f73"/>
              <a:gd name="f169" fmla="*/ f128 1 f74"/>
              <a:gd name="f170" fmla="*/ f129 1 f73"/>
              <a:gd name="f171" fmla="*/ f130 1 f74"/>
              <a:gd name="f172" fmla="*/ f131 1 f73"/>
              <a:gd name="f173" fmla="*/ f132 1 f73"/>
              <a:gd name="f174" fmla="*/ f133 1 f74"/>
              <a:gd name="f175" fmla="*/ f134 1 f74"/>
              <a:gd name="f176" fmla="*/ f135 1 f73"/>
              <a:gd name="f177" fmla="*/ f136 1 f73"/>
              <a:gd name="f178" fmla="*/ f137 1 f74"/>
              <a:gd name="f179" fmla="*/ f138 1 f73"/>
              <a:gd name="f180" fmla="*/ f139 1 f74"/>
              <a:gd name="f181" fmla="*/ f140 1 f73"/>
              <a:gd name="f182" fmla="*/ f141 1 f74"/>
              <a:gd name="f183" fmla="*/ f142 1 f74"/>
              <a:gd name="f184" fmla="*/ f143 1 f73"/>
              <a:gd name="f185" fmla="*/ f144 1 f74"/>
              <a:gd name="f186" fmla="*/ f145 1 f73"/>
              <a:gd name="f187" fmla="*/ f146 1 f73"/>
              <a:gd name="f188" fmla="*/ f147 1 f74"/>
              <a:gd name="f189" fmla="*/ f148 1 f74"/>
              <a:gd name="f190" fmla="*/ f149 1 f73"/>
              <a:gd name="f191" fmla="*/ f150 f64 1"/>
              <a:gd name="f192" fmla="*/ f151 f64 1"/>
              <a:gd name="f193" fmla="*/ f153 f65 1"/>
              <a:gd name="f194" fmla="*/ f152 f65 1"/>
              <a:gd name="f195" fmla="*/ f154 f64 1"/>
              <a:gd name="f196" fmla="*/ f155 f65 1"/>
              <a:gd name="f197" fmla="*/ f156 f64 1"/>
              <a:gd name="f198" fmla="*/ f157 f65 1"/>
              <a:gd name="f199" fmla="*/ f158 f64 1"/>
              <a:gd name="f200" fmla="*/ f159 f64 1"/>
              <a:gd name="f201" fmla="*/ f160 f65 1"/>
              <a:gd name="f202" fmla="*/ f161 f64 1"/>
              <a:gd name="f203" fmla="*/ f162 f65 1"/>
              <a:gd name="f204" fmla="*/ f163 f65 1"/>
              <a:gd name="f205" fmla="*/ f164 f64 1"/>
              <a:gd name="f206" fmla="*/ f165 f65 1"/>
              <a:gd name="f207" fmla="*/ f166 f64 1"/>
              <a:gd name="f208" fmla="*/ f167 f65 1"/>
              <a:gd name="f209" fmla="*/ f168 f64 1"/>
              <a:gd name="f210" fmla="*/ f169 f65 1"/>
              <a:gd name="f211" fmla="*/ f170 f64 1"/>
              <a:gd name="f212" fmla="*/ f171 f65 1"/>
              <a:gd name="f213" fmla="*/ f172 f64 1"/>
              <a:gd name="f214" fmla="*/ f173 f64 1"/>
              <a:gd name="f215" fmla="*/ f174 f65 1"/>
              <a:gd name="f216" fmla="*/ f175 f65 1"/>
              <a:gd name="f217" fmla="*/ f176 f64 1"/>
              <a:gd name="f218" fmla="*/ f177 f64 1"/>
              <a:gd name="f219" fmla="*/ f178 f65 1"/>
              <a:gd name="f220" fmla="*/ f179 f64 1"/>
              <a:gd name="f221" fmla="*/ f180 f65 1"/>
              <a:gd name="f222" fmla="*/ f181 f64 1"/>
              <a:gd name="f223" fmla="*/ f182 f65 1"/>
              <a:gd name="f224" fmla="*/ f183 f65 1"/>
              <a:gd name="f225" fmla="*/ f184 f64 1"/>
              <a:gd name="f226" fmla="*/ f185 f65 1"/>
              <a:gd name="f227" fmla="*/ f186 f64 1"/>
              <a:gd name="f228" fmla="*/ f187 f64 1"/>
              <a:gd name="f229" fmla="*/ f188 f65 1"/>
              <a:gd name="f230" fmla="*/ f189 f65 1"/>
              <a:gd name="f231" fmla="*/ f190 f64 1"/>
            </a:gdLst>
            <a:ahLst/>
            <a:cxnLst>
              <a:cxn ang="3cd4">
                <a:pos x="hc" y="t"/>
              </a:cxn>
              <a:cxn ang="0">
                <a:pos x="r" y="vc"/>
              </a:cxn>
              <a:cxn ang="cd4">
                <a:pos x="hc" y="b"/>
              </a:cxn>
              <a:cxn ang="cd2">
                <a:pos x="l" y="vc"/>
              </a:cxn>
              <a:cxn ang="f112">
                <a:pos x="f195" y="f196"/>
              </a:cxn>
              <a:cxn ang="f112">
                <a:pos x="f197" y="f198"/>
              </a:cxn>
              <a:cxn ang="f112">
                <a:pos x="f199" y="f196"/>
              </a:cxn>
              <a:cxn ang="f112">
                <a:pos x="f200" y="f201"/>
              </a:cxn>
              <a:cxn ang="f112">
                <a:pos x="f202" y="f203"/>
              </a:cxn>
              <a:cxn ang="f112">
                <a:pos x="f202" y="f204"/>
              </a:cxn>
              <a:cxn ang="f112">
                <a:pos x="f205" y="f206"/>
              </a:cxn>
              <a:cxn ang="f112">
                <a:pos x="f207" y="f208"/>
              </a:cxn>
              <a:cxn ang="f112">
                <a:pos x="f209" y="f210"/>
              </a:cxn>
              <a:cxn ang="f112">
                <a:pos x="f209" y="f203"/>
              </a:cxn>
              <a:cxn ang="f112">
                <a:pos x="f211" y="f201"/>
              </a:cxn>
              <a:cxn ang="f112">
                <a:pos x="f211" y="f201"/>
              </a:cxn>
              <a:cxn ang="f112">
                <a:pos x="f195" y="f196"/>
              </a:cxn>
              <a:cxn ang="f112">
                <a:pos x="f197" y="f212"/>
              </a:cxn>
              <a:cxn ang="f112">
                <a:pos x="f213" y="f196"/>
              </a:cxn>
              <a:cxn ang="f112">
                <a:pos x="f214" y="f215"/>
              </a:cxn>
              <a:cxn ang="f112">
                <a:pos x="f214" y="f215"/>
              </a:cxn>
              <a:cxn ang="f112">
                <a:pos x="f214" y="f215"/>
              </a:cxn>
              <a:cxn ang="f112">
                <a:pos x="f197" y="f216"/>
              </a:cxn>
              <a:cxn ang="f112">
                <a:pos x="f217" y="f215"/>
              </a:cxn>
              <a:cxn ang="f112">
                <a:pos x="f217" y="f215"/>
              </a:cxn>
              <a:cxn ang="f112">
                <a:pos x="f218" y="f219"/>
              </a:cxn>
              <a:cxn ang="f112">
                <a:pos x="f200" y="f196"/>
              </a:cxn>
              <a:cxn ang="f112">
                <a:pos x="f197" y="f212"/>
              </a:cxn>
              <a:cxn ang="f112">
                <a:pos x="f220" y="f221"/>
              </a:cxn>
              <a:cxn ang="f112">
                <a:pos x="f222" y="f223"/>
              </a:cxn>
              <a:cxn ang="f112">
                <a:pos x="f222" y="f224"/>
              </a:cxn>
              <a:cxn ang="f112">
                <a:pos x="f220" y="f224"/>
              </a:cxn>
              <a:cxn ang="f112">
                <a:pos x="f220" y="f221"/>
              </a:cxn>
              <a:cxn ang="f112">
                <a:pos x="f225" y="f226"/>
              </a:cxn>
              <a:cxn ang="f112">
                <a:pos x="f227" y="f226"/>
              </a:cxn>
              <a:cxn ang="f112">
                <a:pos x="f228" y="f229"/>
              </a:cxn>
              <a:cxn ang="f112">
                <a:pos x="f197" y="f230"/>
              </a:cxn>
              <a:cxn ang="f112">
                <a:pos x="f231" y="f229"/>
              </a:cxn>
              <a:cxn ang="f112">
                <a:pos x="f225" y="f226"/>
              </a:cxn>
            </a:cxnLst>
            <a:rect l="f191" t="f194" r="f192" b="f193"/>
            <a:pathLst>
              <a:path w="154" h="160">
                <a:moveTo>
                  <a:pt x="f6" y="f8"/>
                </a:moveTo>
                <a:cubicBezTo>
                  <a:pt x="f6" y="f9"/>
                  <a:pt x="f10" y="f5"/>
                  <a:pt x="f11" y="f5"/>
                </a:cubicBezTo>
                <a:cubicBezTo>
                  <a:pt x="f12" y="f5"/>
                  <a:pt x="f5" y="f9"/>
                  <a:pt x="f5" y="f8"/>
                </a:cubicBezTo>
                <a:cubicBezTo>
                  <a:pt x="f5" y="f13"/>
                  <a:pt x="f14" y="f15"/>
                  <a:pt x="f16" y="f17"/>
                </a:cubicBezTo>
                <a:cubicBezTo>
                  <a:pt x="f18" y="f19"/>
                  <a:pt x="f18" y="f19"/>
                  <a:pt x="f18" y="f19"/>
                </a:cubicBezTo>
                <a:cubicBezTo>
                  <a:pt x="f18" y="f20"/>
                  <a:pt x="f18" y="f20"/>
                  <a:pt x="f18" y="f20"/>
                </a:cubicBezTo>
                <a:cubicBezTo>
                  <a:pt x="f18" y="f21"/>
                  <a:pt x="f22" y="f23"/>
                  <a:pt x="f24" y="f23"/>
                </a:cubicBezTo>
                <a:cubicBezTo>
                  <a:pt x="f25" y="f7"/>
                  <a:pt x="f25" y="f7"/>
                  <a:pt x="f25" y="f7"/>
                </a:cubicBezTo>
                <a:cubicBezTo>
                  <a:pt x="f26" y="f27"/>
                  <a:pt x="f26" y="f27"/>
                  <a:pt x="f26" y="f27"/>
                </a:cubicBezTo>
                <a:cubicBezTo>
                  <a:pt x="f26" y="f19"/>
                  <a:pt x="f26" y="f19"/>
                  <a:pt x="f26" y="f19"/>
                </a:cubicBezTo>
                <a:cubicBezTo>
                  <a:pt x="f28" y="f17"/>
                  <a:pt x="f28" y="f17"/>
                  <a:pt x="f28" y="f17"/>
                </a:cubicBezTo>
                <a:cubicBezTo>
                  <a:pt x="f28" y="f17"/>
                  <a:pt x="f28" y="f17"/>
                  <a:pt x="f28" y="f17"/>
                </a:cubicBezTo>
                <a:cubicBezTo>
                  <a:pt x="f29" y="f15"/>
                  <a:pt x="f6" y="f13"/>
                  <a:pt x="f6" y="f8"/>
                </a:cubicBezTo>
                <a:close/>
                <a:moveTo>
                  <a:pt x="f11" y="f16"/>
                </a:moveTo>
                <a:cubicBezTo>
                  <a:pt x="f30" y="f16"/>
                  <a:pt x="f31" y="f32"/>
                  <a:pt x="f31" y="f8"/>
                </a:cubicBezTo>
                <a:cubicBezTo>
                  <a:pt x="f31" y="f33"/>
                  <a:pt x="f34" y="f35"/>
                  <a:pt x="f36" y="f37"/>
                </a:cubicBezTo>
                <a:cubicBezTo>
                  <a:pt x="f36" y="f37"/>
                  <a:pt x="f36" y="f37"/>
                  <a:pt x="f36" y="f37"/>
                </a:cubicBezTo>
                <a:cubicBezTo>
                  <a:pt x="f36" y="f37"/>
                  <a:pt x="f36" y="f37"/>
                  <a:pt x="f36" y="f37"/>
                </a:cubicBezTo>
                <a:cubicBezTo>
                  <a:pt x="f38" y="f39"/>
                  <a:pt x="f40" y="f41"/>
                  <a:pt x="f11" y="f41"/>
                </a:cubicBezTo>
                <a:cubicBezTo>
                  <a:pt x="f42" y="f41"/>
                  <a:pt x="f43" y="f39"/>
                  <a:pt x="f44" y="f37"/>
                </a:cubicBezTo>
                <a:cubicBezTo>
                  <a:pt x="f44" y="f37"/>
                  <a:pt x="f44" y="f37"/>
                  <a:pt x="f44" y="f37"/>
                </a:cubicBezTo>
                <a:cubicBezTo>
                  <a:pt x="f45" y="f13"/>
                  <a:pt x="f45" y="f13"/>
                  <a:pt x="f45" y="f13"/>
                </a:cubicBezTo>
                <a:cubicBezTo>
                  <a:pt x="f9" y="f35"/>
                  <a:pt x="f16" y="f33"/>
                  <a:pt x="f16" y="f8"/>
                </a:cubicBezTo>
                <a:cubicBezTo>
                  <a:pt x="f16" y="f32"/>
                  <a:pt x="f46" y="f16"/>
                  <a:pt x="f11" y="f16"/>
                </a:cubicBezTo>
                <a:close/>
                <a:moveTo>
                  <a:pt x="f47" y="f48"/>
                </a:moveTo>
                <a:cubicBezTo>
                  <a:pt x="f49" y="f50"/>
                  <a:pt x="f49" y="f50"/>
                  <a:pt x="f49" y="f50"/>
                </a:cubicBezTo>
                <a:cubicBezTo>
                  <a:pt x="f49" y="f51"/>
                  <a:pt x="f49" y="f51"/>
                  <a:pt x="f49" y="f51"/>
                </a:cubicBezTo>
                <a:cubicBezTo>
                  <a:pt x="f47" y="f51"/>
                  <a:pt x="f47" y="f51"/>
                  <a:pt x="f47" y="f51"/>
                </a:cubicBezTo>
                <a:lnTo>
                  <a:pt x="f47" y="f48"/>
                </a:lnTo>
                <a:close/>
                <a:moveTo>
                  <a:pt x="f52" y="f53"/>
                </a:moveTo>
                <a:cubicBezTo>
                  <a:pt x="f54" y="f53"/>
                  <a:pt x="f54" y="f53"/>
                  <a:pt x="f54" y="f53"/>
                </a:cubicBezTo>
                <a:cubicBezTo>
                  <a:pt x="f55" y="f56"/>
                  <a:pt x="f55" y="f56"/>
                  <a:pt x="f55" y="f56"/>
                </a:cubicBezTo>
                <a:cubicBezTo>
                  <a:pt x="f57" y="f58"/>
                  <a:pt x="f59" y="f42"/>
                  <a:pt x="f11" y="f42"/>
                </a:cubicBezTo>
                <a:cubicBezTo>
                  <a:pt x="f60" y="f42"/>
                  <a:pt x="f61" y="f58"/>
                  <a:pt x="f62" y="f56"/>
                </a:cubicBezTo>
                <a:lnTo>
                  <a:pt x="f52" y="f53"/>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3" name="Freeform 2131">
            <a:extLst>
              <a:ext uri="{FF2B5EF4-FFF2-40B4-BE49-F238E27FC236}">
                <a16:creationId xmlns:a16="http://schemas.microsoft.com/office/drawing/2014/main" id="{3E784A11-304E-2F86-9BA7-CA2ABEB1F09E}"/>
              </a:ext>
            </a:extLst>
          </p:cNvPr>
          <p:cNvSpPr/>
          <p:nvPr userDrawn="1"/>
        </p:nvSpPr>
        <p:spPr>
          <a:xfrm>
            <a:off x="6735716" y="1860974"/>
            <a:ext cx="546097" cy="533396"/>
          </a:xfrm>
          <a:custGeom>
            <a:avLst/>
            <a:gdLst>
              <a:gd name="f0" fmla="val 10800000"/>
              <a:gd name="f1" fmla="val 5400000"/>
              <a:gd name="f2" fmla="val 180"/>
              <a:gd name="f3" fmla="val w"/>
              <a:gd name="f4" fmla="val h"/>
              <a:gd name="f5" fmla="val 0"/>
              <a:gd name="f6" fmla="val 344"/>
              <a:gd name="f7" fmla="val 336"/>
              <a:gd name="f8" fmla="val 284"/>
              <a:gd name="f9" fmla="val 132"/>
              <a:gd name="f10" fmla="val 98"/>
              <a:gd name="f11" fmla="val 172"/>
              <a:gd name="f12" fmla="val 60"/>
              <a:gd name="f13" fmla="val 167"/>
              <a:gd name="f14" fmla="val 204"/>
              <a:gd name="f15" fmla="val 236"/>
              <a:gd name="f16" fmla="val 15"/>
              <a:gd name="f17" fmla="val 318"/>
              <a:gd name="f18" fmla="val 182"/>
              <a:gd name="f19" fmla="val 26"/>
              <a:gd name="f20" fmla="val 73"/>
              <a:gd name="f21" fmla="val 141"/>
              <a:gd name="f22" fmla="val 197"/>
              <a:gd name="f23" fmla="val 271"/>
              <a:gd name="f24" fmla="val 252"/>
              <a:gd name="f25" fmla="val 239"/>
              <a:gd name="f26" fmla="val 321"/>
              <a:gd name="f27" fmla="val 210"/>
              <a:gd name="f28" fmla="val 267"/>
              <a:gd name="f29" fmla="+- 0 0 -90"/>
              <a:gd name="f30" fmla="*/ f3 1 344"/>
              <a:gd name="f31" fmla="*/ f4 1 336"/>
              <a:gd name="f32" fmla="val f5"/>
              <a:gd name="f33" fmla="val f6"/>
              <a:gd name="f34" fmla="val f7"/>
              <a:gd name="f35" fmla="*/ f29 f0 1"/>
              <a:gd name="f36" fmla="+- f34 0 f32"/>
              <a:gd name="f37" fmla="+- f33 0 f32"/>
              <a:gd name="f38" fmla="*/ f35 1 f2"/>
              <a:gd name="f39" fmla="*/ f37 1 344"/>
              <a:gd name="f40" fmla="*/ f36 1 336"/>
              <a:gd name="f41" fmla="*/ 284 f37 1"/>
              <a:gd name="f42" fmla="*/ 132 f36 1"/>
              <a:gd name="f43" fmla="*/ 344 f37 1"/>
              <a:gd name="f44" fmla="*/ 98 f36 1"/>
              <a:gd name="f45" fmla="*/ 172 f37 1"/>
              <a:gd name="f46" fmla="*/ 0 f36 1"/>
              <a:gd name="f47" fmla="*/ 0 f37 1"/>
              <a:gd name="f48" fmla="*/ 60 f37 1"/>
              <a:gd name="f49" fmla="*/ 167 f36 1"/>
              <a:gd name="f50" fmla="*/ 204 f36 1"/>
              <a:gd name="f51" fmla="*/ 236 f36 1"/>
              <a:gd name="f52" fmla="*/ 336 f36 1"/>
              <a:gd name="f53" fmla="*/ 15 f36 1"/>
              <a:gd name="f54" fmla="*/ 318 f37 1"/>
              <a:gd name="f55" fmla="*/ 182 f36 1"/>
              <a:gd name="f56" fmla="*/ 26 f37 1"/>
              <a:gd name="f57" fmla="*/ 73 f37 1"/>
              <a:gd name="f58" fmla="*/ 141 f36 1"/>
              <a:gd name="f59" fmla="*/ 197 f36 1"/>
              <a:gd name="f60" fmla="*/ 271 f37 1"/>
              <a:gd name="f61" fmla="*/ 252 f36 1"/>
              <a:gd name="f62" fmla="*/ 239 f36 1"/>
              <a:gd name="f63" fmla="*/ 321 f36 1"/>
              <a:gd name="f64" fmla="*/ 210 f36 1"/>
              <a:gd name="f65" fmla="*/ 267 f36 1"/>
              <a:gd name="f66" fmla="+- f38 0 f1"/>
              <a:gd name="f67" fmla="*/ f41 1 344"/>
              <a:gd name="f68" fmla="*/ f42 1 336"/>
              <a:gd name="f69" fmla="*/ f43 1 344"/>
              <a:gd name="f70" fmla="*/ f44 1 336"/>
              <a:gd name="f71" fmla="*/ f45 1 344"/>
              <a:gd name="f72" fmla="*/ f46 1 336"/>
              <a:gd name="f73" fmla="*/ f47 1 344"/>
              <a:gd name="f74" fmla="*/ f48 1 344"/>
              <a:gd name="f75" fmla="*/ f49 1 336"/>
              <a:gd name="f76" fmla="*/ f50 1 336"/>
              <a:gd name="f77" fmla="*/ f51 1 336"/>
              <a:gd name="f78" fmla="*/ f52 1 336"/>
              <a:gd name="f79" fmla="*/ f53 1 336"/>
              <a:gd name="f80" fmla="*/ f54 1 344"/>
              <a:gd name="f81" fmla="*/ f55 1 336"/>
              <a:gd name="f82" fmla="*/ f56 1 344"/>
              <a:gd name="f83" fmla="*/ f57 1 344"/>
              <a:gd name="f84" fmla="*/ f58 1 336"/>
              <a:gd name="f85" fmla="*/ f59 1 336"/>
              <a:gd name="f86" fmla="*/ f60 1 344"/>
              <a:gd name="f87" fmla="*/ f61 1 336"/>
              <a:gd name="f88" fmla="*/ f62 1 336"/>
              <a:gd name="f89" fmla="*/ f63 1 336"/>
              <a:gd name="f90" fmla="*/ f64 1 336"/>
              <a:gd name="f91" fmla="*/ f65 1 336"/>
              <a:gd name="f92" fmla="*/ 0 1 f39"/>
              <a:gd name="f93" fmla="*/ f33 1 f39"/>
              <a:gd name="f94" fmla="*/ 0 1 f40"/>
              <a:gd name="f95" fmla="*/ f34 1 f40"/>
              <a:gd name="f96" fmla="*/ f67 1 f39"/>
              <a:gd name="f97" fmla="*/ f68 1 f40"/>
              <a:gd name="f98" fmla="*/ f69 1 f39"/>
              <a:gd name="f99" fmla="*/ f70 1 f40"/>
              <a:gd name="f100" fmla="*/ f71 1 f39"/>
              <a:gd name="f101" fmla="*/ f72 1 f40"/>
              <a:gd name="f102" fmla="*/ f73 1 f39"/>
              <a:gd name="f103" fmla="*/ f74 1 f39"/>
              <a:gd name="f104" fmla="*/ f75 1 f40"/>
              <a:gd name="f105" fmla="*/ f76 1 f40"/>
              <a:gd name="f106" fmla="*/ f77 1 f40"/>
              <a:gd name="f107" fmla="*/ f78 1 f40"/>
              <a:gd name="f108" fmla="*/ f79 1 f40"/>
              <a:gd name="f109" fmla="*/ f80 1 f39"/>
              <a:gd name="f110" fmla="*/ f81 1 f40"/>
              <a:gd name="f111" fmla="*/ f82 1 f39"/>
              <a:gd name="f112" fmla="*/ f83 1 f39"/>
              <a:gd name="f113" fmla="*/ f84 1 f40"/>
              <a:gd name="f114" fmla="*/ f85 1 f40"/>
              <a:gd name="f115" fmla="*/ f86 1 f39"/>
              <a:gd name="f116" fmla="*/ f87 1 f40"/>
              <a:gd name="f117" fmla="*/ f88 1 f40"/>
              <a:gd name="f118" fmla="*/ f89 1 f40"/>
              <a:gd name="f119" fmla="*/ f90 1 f40"/>
              <a:gd name="f120" fmla="*/ f91 1 f40"/>
              <a:gd name="f121" fmla="*/ f92 f30 1"/>
              <a:gd name="f122" fmla="*/ f93 f30 1"/>
              <a:gd name="f123" fmla="*/ f95 f31 1"/>
              <a:gd name="f124" fmla="*/ f94 f31 1"/>
              <a:gd name="f125" fmla="*/ f96 f30 1"/>
              <a:gd name="f126" fmla="*/ f97 f31 1"/>
              <a:gd name="f127" fmla="*/ f98 f30 1"/>
              <a:gd name="f128" fmla="*/ f99 f31 1"/>
              <a:gd name="f129" fmla="*/ f100 f30 1"/>
              <a:gd name="f130" fmla="*/ f101 f31 1"/>
              <a:gd name="f131" fmla="*/ f102 f30 1"/>
              <a:gd name="f132" fmla="*/ f103 f30 1"/>
              <a:gd name="f133" fmla="*/ f104 f31 1"/>
              <a:gd name="f134" fmla="*/ f105 f31 1"/>
              <a:gd name="f135" fmla="*/ f106 f31 1"/>
              <a:gd name="f136" fmla="*/ f107 f31 1"/>
              <a:gd name="f137" fmla="*/ f108 f31 1"/>
              <a:gd name="f138" fmla="*/ f109 f30 1"/>
              <a:gd name="f139" fmla="*/ f110 f31 1"/>
              <a:gd name="f140" fmla="*/ f111 f30 1"/>
              <a:gd name="f141" fmla="*/ f112 f30 1"/>
              <a:gd name="f142" fmla="*/ f113 f31 1"/>
              <a:gd name="f143" fmla="*/ f114 f31 1"/>
              <a:gd name="f144" fmla="*/ f115 f30 1"/>
              <a:gd name="f145" fmla="*/ f116 f31 1"/>
              <a:gd name="f146" fmla="*/ f117 f31 1"/>
              <a:gd name="f147" fmla="*/ f118 f31 1"/>
              <a:gd name="f148" fmla="*/ f119 f31 1"/>
              <a:gd name="f149" fmla="*/ f120 f31 1"/>
            </a:gdLst>
            <a:ahLst/>
            <a:cxnLst>
              <a:cxn ang="3cd4">
                <a:pos x="hc" y="t"/>
              </a:cxn>
              <a:cxn ang="0">
                <a:pos x="r" y="vc"/>
              </a:cxn>
              <a:cxn ang="cd4">
                <a:pos x="hc" y="b"/>
              </a:cxn>
              <a:cxn ang="cd2">
                <a:pos x="l" y="vc"/>
              </a:cxn>
              <a:cxn ang="f66">
                <a:pos x="f125" y="f126"/>
              </a:cxn>
              <a:cxn ang="f66">
                <a:pos x="f127" y="f128"/>
              </a:cxn>
              <a:cxn ang="f66">
                <a:pos x="f129" y="f130"/>
              </a:cxn>
              <a:cxn ang="f66">
                <a:pos x="f131" y="f128"/>
              </a:cxn>
              <a:cxn ang="f66">
                <a:pos x="f132" y="f126"/>
              </a:cxn>
              <a:cxn ang="f66">
                <a:pos x="f131" y="f133"/>
              </a:cxn>
              <a:cxn ang="f66">
                <a:pos x="f132" y="f134"/>
              </a:cxn>
              <a:cxn ang="f66">
                <a:pos x="f131" y="f135"/>
              </a:cxn>
              <a:cxn ang="f66">
                <a:pos x="f129" y="f136"/>
              </a:cxn>
              <a:cxn ang="f66">
                <a:pos x="f127" y="f135"/>
              </a:cxn>
              <a:cxn ang="f66">
                <a:pos x="f125" y="f134"/>
              </a:cxn>
              <a:cxn ang="f66">
                <a:pos x="f127" y="f133"/>
              </a:cxn>
              <a:cxn ang="f66">
                <a:pos x="f125" y="f126"/>
              </a:cxn>
              <a:cxn ang="f66">
                <a:pos x="f129" y="f137"/>
              </a:cxn>
              <a:cxn ang="f66">
                <a:pos x="f138" y="f128"/>
              </a:cxn>
              <a:cxn ang="f66">
                <a:pos x="f129" y="f139"/>
              </a:cxn>
              <a:cxn ang="f66">
                <a:pos x="f140" y="f128"/>
              </a:cxn>
              <a:cxn ang="f66">
                <a:pos x="f129" y="f137"/>
              </a:cxn>
              <a:cxn ang="f66">
                <a:pos x="f141" y="f142"/>
              </a:cxn>
              <a:cxn ang="f66">
                <a:pos x="f129" y="f143"/>
              </a:cxn>
              <a:cxn ang="f66">
                <a:pos x="f144" y="f142"/>
              </a:cxn>
              <a:cxn ang="f66">
                <a:pos x="f138" y="f133"/>
              </a:cxn>
              <a:cxn ang="f66">
                <a:pos x="f129" y="f145"/>
              </a:cxn>
              <a:cxn ang="f66">
                <a:pos x="f140" y="f133"/>
              </a:cxn>
              <a:cxn ang="f66">
                <a:pos x="f141" y="f142"/>
              </a:cxn>
              <a:cxn ang="f66">
                <a:pos x="f138" y="f146"/>
              </a:cxn>
              <a:cxn ang="f66">
                <a:pos x="f129" y="f147"/>
              </a:cxn>
              <a:cxn ang="f66">
                <a:pos x="f140" y="f146"/>
              </a:cxn>
              <a:cxn ang="f66">
                <a:pos x="f141" y="f148"/>
              </a:cxn>
              <a:cxn ang="f66">
                <a:pos x="f129" y="f149"/>
              </a:cxn>
              <a:cxn ang="f66">
                <a:pos x="f144" y="f148"/>
              </a:cxn>
              <a:cxn ang="f66">
                <a:pos x="f138" y="f146"/>
              </a:cxn>
            </a:cxnLst>
            <a:rect l="f121" t="f124" r="f122" b="f123"/>
            <a:pathLst>
              <a:path w="344" h="336">
                <a:moveTo>
                  <a:pt x="f8" y="f9"/>
                </a:moveTo>
                <a:lnTo>
                  <a:pt x="f6" y="f10"/>
                </a:lnTo>
                <a:lnTo>
                  <a:pt x="f11" y="f5"/>
                </a:lnTo>
                <a:lnTo>
                  <a:pt x="f5" y="f10"/>
                </a:lnTo>
                <a:lnTo>
                  <a:pt x="f12" y="f9"/>
                </a:lnTo>
                <a:lnTo>
                  <a:pt x="f5" y="f13"/>
                </a:lnTo>
                <a:lnTo>
                  <a:pt x="f12" y="f14"/>
                </a:lnTo>
                <a:lnTo>
                  <a:pt x="f5" y="f15"/>
                </a:lnTo>
                <a:lnTo>
                  <a:pt x="f11" y="f7"/>
                </a:lnTo>
                <a:lnTo>
                  <a:pt x="f6" y="f15"/>
                </a:lnTo>
                <a:lnTo>
                  <a:pt x="f8" y="f14"/>
                </a:lnTo>
                <a:lnTo>
                  <a:pt x="f6" y="f13"/>
                </a:lnTo>
                <a:lnTo>
                  <a:pt x="f8" y="f9"/>
                </a:lnTo>
                <a:close/>
                <a:moveTo>
                  <a:pt x="f11" y="f16"/>
                </a:moveTo>
                <a:lnTo>
                  <a:pt x="f17" y="f10"/>
                </a:lnTo>
                <a:lnTo>
                  <a:pt x="f11" y="f18"/>
                </a:lnTo>
                <a:lnTo>
                  <a:pt x="f19" y="f10"/>
                </a:lnTo>
                <a:lnTo>
                  <a:pt x="f11" y="f16"/>
                </a:lnTo>
                <a:close/>
                <a:moveTo>
                  <a:pt x="f20" y="f21"/>
                </a:moveTo>
                <a:lnTo>
                  <a:pt x="f11" y="f22"/>
                </a:lnTo>
                <a:lnTo>
                  <a:pt x="f23" y="f21"/>
                </a:lnTo>
                <a:lnTo>
                  <a:pt x="f17" y="f13"/>
                </a:lnTo>
                <a:lnTo>
                  <a:pt x="f11" y="f24"/>
                </a:lnTo>
                <a:lnTo>
                  <a:pt x="f19" y="f13"/>
                </a:lnTo>
                <a:lnTo>
                  <a:pt x="f20" y="f21"/>
                </a:lnTo>
                <a:close/>
                <a:moveTo>
                  <a:pt x="f17" y="f25"/>
                </a:moveTo>
                <a:lnTo>
                  <a:pt x="f11" y="f26"/>
                </a:lnTo>
                <a:lnTo>
                  <a:pt x="f19" y="f25"/>
                </a:lnTo>
                <a:lnTo>
                  <a:pt x="f20" y="f27"/>
                </a:lnTo>
                <a:lnTo>
                  <a:pt x="f11" y="f28"/>
                </a:lnTo>
                <a:lnTo>
                  <a:pt x="f23" y="f27"/>
                </a:lnTo>
                <a:lnTo>
                  <a:pt x="f17" y="f25"/>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4" name="Freeform 2112">
            <a:extLst>
              <a:ext uri="{FF2B5EF4-FFF2-40B4-BE49-F238E27FC236}">
                <a16:creationId xmlns:a16="http://schemas.microsoft.com/office/drawing/2014/main" id="{DC61615F-684C-8322-80FB-3885DFA98302}"/>
              </a:ext>
            </a:extLst>
          </p:cNvPr>
          <p:cNvSpPr/>
          <p:nvPr userDrawn="1"/>
        </p:nvSpPr>
        <p:spPr>
          <a:xfrm>
            <a:off x="9524015" y="1842487"/>
            <a:ext cx="454027" cy="550861"/>
          </a:xfrm>
          <a:custGeom>
            <a:avLst/>
            <a:gdLst>
              <a:gd name="f0" fmla="val 10800000"/>
              <a:gd name="f1" fmla="val 5400000"/>
              <a:gd name="f2" fmla="val 180"/>
              <a:gd name="f3" fmla="val w"/>
              <a:gd name="f4" fmla="val h"/>
              <a:gd name="f5" fmla="val 0"/>
              <a:gd name="f6" fmla="val 133"/>
              <a:gd name="f7" fmla="val 160"/>
              <a:gd name="f8" fmla="val 131"/>
              <a:gd name="f9" fmla="val 155"/>
              <a:gd name="f10" fmla="val 123"/>
              <a:gd name="f11" fmla="val 144"/>
              <a:gd name="f12" fmla="val 109"/>
              <a:gd name="f13" fmla="val 117"/>
              <a:gd name="f14" fmla="val 110"/>
              <a:gd name="f15" fmla="val 106"/>
              <a:gd name="f16" fmla="val 103"/>
              <a:gd name="f17" fmla="val 100"/>
              <a:gd name="f18" fmla="val 99"/>
              <a:gd name="f19" fmla="val 71"/>
              <a:gd name="f20" fmla="val 80"/>
              <a:gd name="f21" fmla="val 61"/>
              <a:gd name="f22" fmla="val 57"/>
              <a:gd name="f23" fmla="val 50"/>
              <a:gd name="f24" fmla="val 43"/>
              <a:gd name="f25" fmla="val 16"/>
              <a:gd name="f26" fmla="val 5"/>
              <a:gd name="f27" fmla="val 132"/>
              <a:gd name="f28" fmla="val 4"/>
              <a:gd name="f29" fmla="val 3"/>
              <a:gd name="f30" fmla="val 1"/>
              <a:gd name="f31" fmla="val 120"/>
              <a:gd name="f32" fmla="val 13"/>
              <a:gd name="f33" fmla="val 11"/>
              <a:gd name="f34" fmla="val 24"/>
              <a:gd name="f35" fmla="val 28"/>
              <a:gd name="f36" fmla="val 34"/>
              <a:gd name="f37" fmla="val 62"/>
              <a:gd name="f38" fmla="val 156"/>
              <a:gd name="f39" fmla="val 157"/>
              <a:gd name="f40" fmla="val 159"/>
              <a:gd name="f41" fmla="val 37"/>
              <a:gd name="f42" fmla="val 32"/>
              <a:gd name="f43" fmla="val 54"/>
              <a:gd name="f44" fmla="val 29"/>
              <a:gd name="f45" fmla="val 49"/>
              <a:gd name="f46" fmla="val 104"/>
              <a:gd name="f47" fmla="val 101"/>
              <a:gd name="f48" fmla="val 97"/>
              <a:gd name="f49" fmla="val 67"/>
              <a:gd name="f50" fmla="val 77"/>
              <a:gd name="f51" fmla="val 111"/>
              <a:gd name="f52" fmla="val 83"/>
              <a:gd name="f53" fmla="val 149"/>
              <a:gd name="f54" fmla="val 55"/>
              <a:gd name="f55" fmla="val 56"/>
              <a:gd name="f56" fmla="val 59"/>
              <a:gd name="f57" fmla="val 60"/>
              <a:gd name="f58" fmla="val 53"/>
              <a:gd name="f59" fmla="val 52"/>
              <a:gd name="f60" fmla="val 39"/>
              <a:gd name="f61" fmla="val 36"/>
              <a:gd name="f62" fmla="val 35"/>
              <a:gd name="f63" fmla="val 47"/>
              <a:gd name="f64" fmla="val 40"/>
              <a:gd name="f65" fmla="val 45"/>
              <a:gd name="f66" fmla="val 41"/>
              <a:gd name="f67" fmla="val 42"/>
              <a:gd name="f68" fmla="val 48"/>
              <a:gd name="f69" fmla="val 119"/>
              <a:gd name="f70" fmla="val 125"/>
              <a:gd name="f71" fmla="val 126"/>
              <a:gd name="f72" fmla="val 128"/>
              <a:gd name="f73" fmla="val 96"/>
              <a:gd name="f74" fmla="val 95"/>
              <a:gd name="f75" fmla="val 93"/>
              <a:gd name="f76" fmla="val 92"/>
              <a:gd name="f77" fmla="val 115"/>
              <a:gd name="f78" fmla="val 91"/>
              <a:gd name="f79" fmla="val 114"/>
              <a:gd name="f80" fmla="val 79"/>
              <a:gd name="f81" fmla="val 105"/>
              <a:gd name="f82" fmla="val 78"/>
              <a:gd name="f83" fmla="val 81"/>
              <a:gd name="f84" fmla="val 102"/>
              <a:gd name="f85" fmla="val 94"/>
              <a:gd name="f86" fmla="val 112"/>
              <a:gd name="f87" fmla="+- 0 0 -90"/>
              <a:gd name="f88" fmla="*/ f3 1 133"/>
              <a:gd name="f89" fmla="*/ f4 1 160"/>
              <a:gd name="f90" fmla="val f5"/>
              <a:gd name="f91" fmla="val f6"/>
              <a:gd name="f92" fmla="val f7"/>
              <a:gd name="f93" fmla="*/ f87 f0 1"/>
              <a:gd name="f94" fmla="+- f92 0 f90"/>
              <a:gd name="f95" fmla="+- f91 0 f90"/>
              <a:gd name="f96" fmla="*/ f93 1 f2"/>
              <a:gd name="f97" fmla="*/ f95 1 133"/>
              <a:gd name="f98" fmla="*/ f94 1 160"/>
              <a:gd name="f99" fmla="*/ 123 f95 1"/>
              <a:gd name="f100" fmla="*/ 155 f94 1"/>
              <a:gd name="f101" fmla="*/ 109 f95 1"/>
              <a:gd name="f102" fmla="*/ 144 f94 1"/>
              <a:gd name="f103" fmla="*/ 100 f95 1"/>
              <a:gd name="f104" fmla="*/ 99 f94 1"/>
              <a:gd name="f105" fmla="*/ 61 f94 1"/>
              <a:gd name="f106" fmla="*/ 16 f94 1"/>
              <a:gd name="f107" fmla="*/ 5 f94 1"/>
              <a:gd name="f108" fmla="*/ 133 f95 1"/>
              <a:gd name="f109" fmla="*/ 3 f94 1"/>
              <a:gd name="f110" fmla="*/ 0 f94 1"/>
              <a:gd name="f111" fmla="*/ 13 f95 1"/>
              <a:gd name="f112" fmla="*/ 3 f95 1"/>
              <a:gd name="f113" fmla="*/ 11 f95 1"/>
              <a:gd name="f114" fmla="*/ 24 f95 1"/>
              <a:gd name="f115" fmla="*/ 43 f94 1"/>
              <a:gd name="f116" fmla="*/ 62 f95 1"/>
              <a:gd name="f117" fmla="*/ 80 f94 1"/>
              <a:gd name="f118" fmla="*/ 117 f94 1"/>
              <a:gd name="f119" fmla="*/ 160 f94 1"/>
              <a:gd name="f120" fmla="*/ 157 f94 1"/>
              <a:gd name="f121" fmla="*/ 16 f95 1"/>
              <a:gd name="f122" fmla="*/ 11 f94 1"/>
              <a:gd name="f123" fmla="*/ 117 f95 1"/>
              <a:gd name="f124" fmla="*/ 29 f95 1"/>
              <a:gd name="f125" fmla="*/ 104 f95 1"/>
              <a:gd name="f126" fmla="*/ 97 f95 1"/>
              <a:gd name="f127" fmla="*/ 57 f94 1"/>
              <a:gd name="f128" fmla="*/ 37 f95 1"/>
              <a:gd name="f129" fmla="*/ 103 f94 1"/>
              <a:gd name="f130" fmla="*/ 149 f94 1"/>
              <a:gd name="f131" fmla="*/ 55 f95 1"/>
              <a:gd name="f132" fmla="*/ 56 f94 1"/>
              <a:gd name="f133" fmla="*/ 53 f95 1"/>
              <a:gd name="f134" fmla="*/ 39 f95 1"/>
              <a:gd name="f135" fmla="*/ 52 f94 1"/>
              <a:gd name="f136" fmla="*/ 35 f95 1"/>
              <a:gd name="f137" fmla="*/ 37 f94 1"/>
              <a:gd name="f138" fmla="*/ 40 f95 1"/>
              <a:gd name="f139" fmla="*/ 42 f95 1"/>
              <a:gd name="f140" fmla="*/ 48 f94 1"/>
              <a:gd name="f141" fmla="*/ 99 f95 1"/>
              <a:gd name="f142" fmla="*/ 119 f94 1"/>
              <a:gd name="f143" fmla="*/ 96 f95 1"/>
              <a:gd name="f144" fmla="*/ 128 f94 1"/>
              <a:gd name="f145" fmla="*/ 93 f95 1"/>
              <a:gd name="f146" fmla="*/ 79 f95 1"/>
              <a:gd name="f147" fmla="*/ 106 f94 1"/>
              <a:gd name="f148" fmla="*/ 81 f95 1"/>
              <a:gd name="f149" fmla="*/ 102 f94 1"/>
              <a:gd name="f150" fmla="+- f96 0 f1"/>
              <a:gd name="f151" fmla="*/ f99 1 133"/>
              <a:gd name="f152" fmla="*/ f100 1 160"/>
              <a:gd name="f153" fmla="*/ f101 1 133"/>
              <a:gd name="f154" fmla="*/ f102 1 160"/>
              <a:gd name="f155" fmla="*/ f103 1 133"/>
              <a:gd name="f156" fmla="*/ f104 1 160"/>
              <a:gd name="f157" fmla="*/ f105 1 160"/>
              <a:gd name="f158" fmla="*/ f106 1 160"/>
              <a:gd name="f159" fmla="*/ f107 1 160"/>
              <a:gd name="f160" fmla="*/ f108 1 133"/>
              <a:gd name="f161" fmla="*/ f109 1 160"/>
              <a:gd name="f162" fmla="*/ f110 1 160"/>
              <a:gd name="f163" fmla="*/ f111 1 133"/>
              <a:gd name="f164" fmla="*/ f112 1 133"/>
              <a:gd name="f165" fmla="*/ f113 1 133"/>
              <a:gd name="f166" fmla="*/ f114 1 133"/>
              <a:gd name="f167" fmla="*/ f115 1 160"/>
              <a:gd name="f168" fmla="*/ f116 1 133"/>
              <a:gd name="f169" fmla="*/ f117 1 160"/>
              <a:gd name="f170" fmla="*/ f118 1 160"/>
              <a:gd name="f171" fmla="*/ f119 1 160"/>
              <a:gd name="f172" fmla="*/ f120 1 160"/>
              <a:gd name="f173" fmla="*/ f121 1 133"/>
              <a:gd name="f174" fmla="*/ f122 1 160"/>
              <a:gd name="f175" fmla="*/ f123 1 133"/>
              <a:gd name="f176" fmla="*/ f124 1 133"/>
              <a:gd name="f177" fmla="*/ f125 1 133"/>
              <a:gd name="f178" fmla="*/ f126 1 133"/>
              <a:gd name="f179" fmla="*/ f127 1 160"/>
              <a:gd name="f180" fmla="*/ f128 1 133"/>
              <a:gd name="f181" fmla="*/ f129 1 160"/>
              <a:gd name="f182" fmla="*/ f130 1 160"/>
              <a:gd name="f183" fmla="*/ f131 1 133"/>
              <a:gd name="f184" fmla="*/ f132 1 160"/>
              <a:gd name="f185" fmla="*/ f133 1 133"/>
              <a:gd name="f186" fmla="*/ f134 1 133"/>
              <a:gd name="f187" fmla="*/ f135 1 160"/>
              <a:gd name="f188" fmla="*/ f136 1 133"/>
              <a:gd name="f189" fmla="*/ f137 1 160"/>
              <a:gd name="f190" fmla="*/ f138 1 133"/>
              <a:gd name="f191" fmla="*/ f139 1 133"/>
              <a:gd name="f192" fmla="*/ f140 1 160"/>
              <a:gd name="f193" fmla="*/ f141 1 133"/>
              <a:gd name="f194" fmla="*/ f142 1 160"/>
              <a:gd name="f195" fmla="*/ f143 1 133"/>
              <a:gd name="f196" fmla="*/ f144 1 160"/>
              <a:gd name="f197" fmla="*/ f145 1 133"/>
              <a:gd name="f198" fmla="*/ f146 1 133"/>
              <a:gd name="f199" fmla="*/ f147 1 160"/>
              <a:gd name="f200" fmla="*/ f148 1 133"/>
              <a:gd name="f201" fmla="*/ f149 1 160"/>
              <a:gd name="f202" fmla="*/ 0 1 f97"/>
              <a:gd name="f203" fmla="*/ f91 1 f97"/>
              <a:gd name="f204" fmla="*/ 0 1 f98"/>
              <a:gd name="f205" fmla="*/ f92 1 f98"/>
              <a:gd name="f206" fmla="*/ f151 1 f97"/>
              <a:gd name="f207" fmla="*/ f152 1 f98"/>
              <a:gd name="f208" fmla="*/ f153 1 f97"/>
              <a:gd name="f209" fmla="*/ f154 1 f98"/>
              <a:gd name="f210" fmla="*/ f155 1 f97"/>
              <a:gd name="f211" fmla="*/ f156 1 f98"/>
              <a:gd name="f212" fmla="*/ f157 1 f98"/>
              <a:gd name="f213" fmla="*/ f158 1 f98"/>
              <a:gd name="f214" fmla="*/ f159 1 f98"/>
              <a:gd name="f215" fmla="*/ f160 1 f97"/>
              <a:gd name="f216" fmla="*/ f161 1 f98"/>
              <a:gd name="f217" fmla="*/ f162 1 f98"/>
              <a:gd name="f218" fmla="*/ f163 1 f97"/>
              <a:gd name="f219" fmla="*/ f164 1 f97"/>
              <a:gd name="f220" fmla="*/ f165 1 f97"/>
              <a:gd name="f221" fmla="*/ f166 1 f97"/>
              <a:gd name="f222" fmla="*/ f167 1 f98"/>
              <a:gd name="f223" fmla="*/ f168 1 f97"/>
              <a:gd name="f224" fmla="*/ f169 1 f98"/>
              <a:gd name="f225" fmla="*/ f170 1 f98"/>
              <a:gd name="f226" fmla="*/ f171 1 f98"/>
              <a:gd name="f227" fmla="*/ f172 1 f98"/>
              <a:gd name="f228" fmla="*/ f173 1 f97"/>
              <a:gd name="f229" fmla="*/ f174 1 f98"/>
              <a:gd name="f230" fmla="*/ f175 1 f97"/>
              <a:gd name="f231" fmla="*/ f176 1 f97"/>
              <a:gd name="f232" fmla="*/ f177 1 f97"/>
              <a:gd name="f233" fmla="*/ f178 1 f97"/>
              <a:gd name="f234" fmla="*/ f179 1 f98"/>
              <a:gd name="f235" fmla="*/ f180 1 f97"/>
              <a:gd name="f236" fmla="*/ f181 1 f98"/>
              <a:gd name="f237" fmla="*/ f182 1 f98"/>
              <a:gd name="f238" fmla="*/ f183 1 f97"/>
              <a:gd name="f239" fmla="*/ f184 1 f98"/>
              <a:gd name="f240" fmla="*/ f185 1 f97"/>
              <a:gd name="f241" fmla="*/ f186 1 f97"/>
              <a:gd name="f242" fmla="*/ f187 1 f98"/>
              <a:gd name="f243" fmla="*/ f188 1 f97"/>
              <a:gd name="f244" fmla="*/ f189 1 f98"/>
              <a:gd name="f245" fmla="*/ f190 1 f97"/>
              <a:gd name="f246" fmla="*/ f191 1 f97"/>
              <a:gd name="f247" fmla="*/ f192 1 f98"/>
              <a:gd name="f248" fmla="*/ f193 1 f97"/>
              <a:gd name="f249" fmla="*/ f194 1 f98"/>
              <a:gd name="f250" fmla="*/ f195 1 f97"/>
              <a:gd name="f251" fmla="*/ f196 1 f98"/>
              <a:gd name="f252" fmla="*/ f197 1 f97"/>
              <a:gd name="f253" fmla="*/ f198 1 f97"/>
              <a:gd name="f254" fmla="*/ f199 1 f98"/>
              <a:gd name="f255" fmla="*/ f200 1 f97"/>
              <a:gd name="f256" fmla="*/ f201 1 f98"/>
              <a:gd name="f257" fmla="*/ f202 f88 1"/>
              <a:gd name="f258" fmla="*/ f203 f88 1"/>
              <a:gd name="f259" fmla="*/ f205 f89 1"/>
              <a:gd name="f260" fmla="*/ f204 f89 1"/>
              <a:gd name="f261" fmla="*/ f206 f88 1"/>
              <a:gd name="f262" fmla="*/ f207 f89 1"/>
              <a:gd name="f263" fmla="*/ f208 f88 1"/>
              <a:gd name="f264" fmla="*/ f209 f89 1"/>
              <a:gd name="f265" fmla="*/ f210 f88 1"/>
              <a:gd name="f266" fmla="*/ f211 f89 1"/>
              <a:gd name="f267" fmla="*/ f212 f89 1"/>
              <a:gd name="f268" fmla="*/ f213 f89 1"/>
              <a:gd name="f269" fmla="*/ f214 f89 1"/>
              <a:gd name="f270" fmla="*/ f215 f88 1"/>
              <a:gd name="f271" fmla="*/ f216 f89 1"/>
              <a:gd name="f272" fmla="*/ f217 f89 1"/>
              <a:gd name="f273" fmla="*/ f218 f88 1"/>
              <a:gd name="f274" fmla="*/ f219 f88 1"/>
              <a:gd name="f275" fmla="*/ f220 f88 1"/>
              <a:gd name="f276" fmla="*/ f221 f88 1"/>
              <a:gd name="f277" fmla="*/ f222 f89 1"/>
              <a:gd name="f278" fmla="*/ f223 f88 1"/>
              <a:gd name="f279" fmla="*/ f224 f89 1"/>
              <a:gd name="f280" fmla="*/ f225 f89 1"/>
              <a:gd name="f281" fmla="*/ f226 f89 1"/>
              <a:gd name="f282" fmla="*/ f227 f89 1"/>
              <a:gd name="f283" fmla="*/ f228 f88 1"/>
              <a:gd name="f284" fmla="*/ f229 f89 1"/>
              <a:gd name="f285" fmla="*/ f230 f88 1"/>
              <a:gd name="f286" fmla="*/ f231 f88 1"/>
              <a:gd name="f287" fmla="*/ f232 f88 1"/>
              <a:gd name="f288" fmla="*/ f233 f88 1"/>
              <a:gd name="f289" fmla="*/ f234 f89 1"/>
              <a:gd name="f290" fmla="*/ f235 f88 1"/>
              <a:gd name="f291" fmla="*/ f236 f89 1"/>
              <a:gd name="f292" fmla="*/ f237 f89 1"/>
              <a:gd name="f293" fmla="*/ f238 f88 1"/>
              <a:gd name="f294" fmla="*/ f239 f89 1"/>
              <a:gd name="f295" fmla="*/ f240 f88 1"/>
              <a:gd name="f296" fmla="*/ f241 f88 1"/>
              <a:gd name="f297" fmla="*/ f242 f89 1"/>
              <a:gd name="f298" fmla="*/ f243 f88 1"/>
              <a:gd name="f299" fmla="*/ f244 f89 1"/>
              <a:gd name="f300" fmla="*/ f245 f88 1"/>
              <a:gd name="f301" fmla="*/ f246 f88 1"/>
              <a:gd name="f302" fmla="*/ f247 f89 1"/>
              <a:gd name="f303" fmla="*/ f248 f88 1"/>
              <a:gd name="f304" fmla="*/ f249 f89 1"/>
              <a:gd name="f305" fmla="*/ f250 f88 1"/>
              <a:gd name="f306" fmla="*/ f251 f89 1"/>
              <a:gd name="f307" fmla="*/ f252 f88 1"/>
              <a:gd name="f308" fmla="*/ f253 f88 1"/>
              <a:gd name="f309" fmla="*/ f254 f89 1"/>
              <a:gd name="f310" fmla="*/ f255 f88 1"/>
              <a:gd name="f311" fmla="*/ f256 f89 1"/>
            </a:gdLst>
            <a:ahLst/>
            <a:cxnLst>
              <a:cxn ang="3cd4">
                <a:pos x="hc" y="t"/>
              </a:cxn>
              <a:cxn ang="0">
                <a:pos x="r" y="vc"/>
              </a:cxn>
              <a:cxn ang="cd4">
                <a:pos x="hc" y="b"/>
              </a:cxn>
              <a:cxn ang="cd2">
                <a:pos x="l" y="vc"/>
              </a:cxn>
              <a:cxn ang="f150">
                <a:pos x="f261" y="f262"/>
              </a:cxn>
              <a:cxn ang="f150">
                <a:pos x="f263" y="f264"/>
              </a:cxn>
              <a:cxn ang="f150">
                <a:pos x="f265" y="f266"/>
              </a:cxn>
              <a:cxn ang="f150">
                <a:pos x="f265" y="f267"/>
              </a:cxn>
              <a:cxn ang="f150">
                <a:pos x="f263" y="f268"/>
              </a:cxn>
              <a:cxn ang="f150">
                <a:pos x="f261" y="f269"/>
              </a:cxn>
              <a:cxn ang="f150">
                <a:pos x="f270" y="f271"/>
              </a:cxn>
              <a:cxn ang="f150">
                <a:pos x="f261" y="f272"/>
              </a:cxn>
              <a:cxn ang="f150">
                <a:pos x="f273" y="f272"/>
              </a:cxn>
              <a:cxn ang="f150">
                <a:pos x="f274" y="f272"/>
              </a:cxn>
              <a:cxn ang="f150">
                <a:pos x="f274" y="f269"/>
              </a:cxn>
              <a:cxn ang="f150">
                <a:pos x="f275" y="f268"/>
              </a:cxn>
              <a:cxn ang="f150">
                <a:pos x="f276" y="f277"/>
              </a:cxn>
              <a:cxn ang="f150">
                <a:pos x="f278" y="f279"/>
              </a:cxn>
              <a:cxn ang="f150">
                <a:pos x="f276" y="f280"/>
              </a:cxn>
              <a:cxn ang="f150">
                <a:pos x="f275" y="f264"/>
              </a:cxn>
              <a:cxn ang="f150">
                <a:pos x="f274" y="f262"/>
              </a:cxn>
              <a:cxn ang="f150">
                <a:pos x="f274" y="f281"/>
              </a:cxn>
              <a:cxn ang="f150">
                <a:pos x="f273" y="f281"/>
              </a:cxn>
              <a:cxn ang="f150">
                <a:pos x="f261" y="f281"/>
              </a:cxn>
              <a:cxn ang="f150">
                <a:pos x="f270" y="f282"/>
              </a:cxn>
              <a:cxn ang="f150">
                <a:pos x="f283" y="f284"/>
              </a:cxn>
              <a:cxn ang="f150">
                <a:pos x="f285" y="f269"/>
              </a:cxn>
              <a:cxn ang="f150">
                <a:pos x="f263" y="f284"/>
              </a:cxn>
              <a:cxn ang="f150">
                <a:pos x="f283" y="f284"/>
              </a:cxn>
              <a:cxn ang="f150">
                <a:pos x="f286" y="f277"/>
              </a:cxn>
              <a:cxn ang="f150">
                <a:pos x="f287" y="f268"/>
              </a:cxn>
              <a:cxn ang="f150">
                <a:pos x="f288" y="f289"/>
              </a:cxn>
              <a:cxn ang="f150">
                <a:pos x="f290" y="f289"/>
              </a:cxn>
              <a:cxn ang="f150">
                <a:pos x="f290" y="f291"/>
              </a:cxn>
              <a:cxn ang="f150">
                <a:pos x="f288" y="f291"/>
              </a:cxn>
              <a:cxn ang="f150">
                <a:pos x="f287" y="f264"/>
              </a:cxn>
              <a:cxn ang="f150">
                <a:pos x="f286" y="f280"/>
              </a:cxn>
              <a:cxn ang="f150">
                <a:pos x="f276" y="f292"/>
              </a:cxn>
              <a:cxn ang="f150">
                <a:pos x="f285" y="f292"/>
              </a:cxn>
              <a:cxn ang="f150">
                <a:pos x="f283" y="f262"/>
              </a:cxn>
              <a:cxn ang="f150">
                <a:pos x="f293" y="f294"/>
              </a:cxn>
              <a:cxn ang="f150">
                <a:pos x="f295" y="f267"/>
              </a:cxn>
              <a:cxn ang="f150">
                <a:pos x="f296" y="f297"/>
              </a:cxn>
              <a:cxn ang="f150">
                <a:pos x="f298" y="f299"/>
              </a:cxn>
              <a:cxn ang="f150">
                <a:pos x="f300" y="f299"/>
              </a:cxn>
              <a:cxn ang="f150">
                <a:pos x="f301" y="f302"/>
              </a:cxn>
              <a:cxn ang="f150">
                <a:pos x="f303" y="f304"/>
              </a:cxn>
              <a:cxn ang="f150">
                <a:pos x="f305" y="f306"/>
              </a:cxn>
              <a:cxn ang="f150">
                <a:pos x="f307" y="f304"/>
              </a:cxn>
              <a:cxn ang="f150">
                <a:pos x="f308" y="f309"/>
              </a:cxn>
              <a:cxn ang="f150">
                <a:pos x="f310" y="f311"/>
              </a:cxn>
              <a:cxn ang="f150">
                <a:pos x="f303" y="f304"/>
              </a:cxn>
            </a:cxnLst>
            <a:rect l="f257" t="f260" r="f258" b="f259"/>
            <a:pathLst>
              <a:path w="133" h="160">
                <a:moveTo>
                  <a:pt x="f8" y="f9"/>
                </a:moveTo>
                <a:cubicBezTo>
                  <a:pt x="f10" y="f9"/>
                  <a:pt x="f10" y="f9"/>
                  <a:pt x="f10" y="f9"/>
                </a:cubicBezTo>
                <a:cubicBezTo>
                  <a:pt x="f10" y="f11"/>
                  <a:pt x="f10" y="f11"/>
                  <a:pt x="f10" y="f11"/>
                </a:cubicBezTo>
                <a:cubicBezTo>
                  <a:pt x="f12" y="f11"/>
                  <a:pt x="f12" y="f11"/>
                  <a:pt x="f12" y="f11"/>
                </a:cubicBezTo>
                <a:cubicBezTo>
                  <a:pt x="f12" y="f13"/>
                  <a:pt x="f12" y="f13"/>
                  <a:pt x="f12" y="f13"/>
                </a:cubicBezTo>
                <a:cubicBezTo>
                  <a:pt x="f12" y="f14"/>
                  <a:pt x="f15" y="f16"/>
                  <a:pt x="f17" y="f18"/>
                </a:cubicBezTo>
                <a:cubicBezTo>
                  <a:pt x="f19" y="f20"/>
                  <a:pt x="f19" y="f20"/>
                  <a:pt x="f19" y="f20"/>
                </a:cubicBezTo>
                <a:cubicBezTo>
                  <a:pt x="f17" y="f21"/>
                  <a:pt x="f17" y="f21"/>
                  <a:pt x="f17" y="f21"/>
                </a:cubicBezTo>
                <a:cubicBezTo>
                  <a:pt x="f15" y="f22"/>
                  <a:pt x="f12" y="f23"/>
                  <a:pt x="f12" y="f24"/>
                </a:cubicBezTo>
                <a:cubicBezTo>
                  <a:pt x="f12" y="f25"/>
                  <a:pt x="f12" y="f25"/>
                  <a:pt x="f12" y="f25"/>
                </a:cubicBezTo>
                <a:cubicBezTo>
                  <a:pt x="f10" y="f25"/>
                  <a:pt x="f10" y="f25"/>
                  <a:pt x="f10" y="f25"/>
                </a:cubicBezTo>
                <a:cubicBezTo>
                  <a:pt x="f10" y="f26"/>
                  <a:pt x="f10" y="f26"/>
                  <a:pt x="f10" y="f26"/>
                </a:cubicBezTo>
                <a:cubicBezTo>
                  <a:pt x="f8" y="f26"/>
                  <a:pt x="f8" y="f26"/>
                  <a:pt x="f8" y="f26"/>
                </a:cubicBezTo>
                <a:cubicBezTo>
                  <a:pt x="f27" y="f26"/>
                  <a:pt x="f6" y="f28"/>
                  <a:pt x="f6" y="f29"/>
                </a:cubicBezTo>
                <a:cubicBezTo>
                  <a:pt x="f6" y="f30"/>
                  <a:pt x="f27" y="f5"/>
                  <a:pt x="f8" y="f5"/>
                </a:cubicBezTo>
                <a:cubicBezTo>
                  <a:pt x="f10" y="f5"/>
                  <a:pt x="f10" y="f5"/>
                  <a:pt x="f10" y="f5"/>
                </a:cubicBezTo>
                <a:cubicBezTo>
                  <a:pt x="f31" y="f5"/>
                  <a:pt x="f31" y="f5"/>
                  <a:pt x="f31" y="f5"/>
                </a:cubicBezTo>
                <a:cubicBezTo>
                  <a:pt x="f32" y="f5"/>
                  <a:pt x="f32" y="f5"/>
                  <a:pt x="f32" y="f5"/>
                </a:cubicBezTo>
                <a:cubicBezTo>
                  <a:pt x="f33" y="f5"/>
                  <a:pt x="f33" y="f5"/>
                  <a:pt x="f33" y="f5"/>
                </a:cubicBezTo>
                <a:cubicBezTo>
                  <a:pt x="f29" y="f5"/>
                  <a:pt x="f29" y="f5"/>
                  <a:pt x="f29" y="f5"/>
                </a:cubicBezTo>
                <a:cubicBezTo>
                  <a:pt x="f30" y="f5"/>
                  <a:pt x="f5" y="f30"/>
                  <a:pt x="f5" y="f29"/>
                </a:cubicBezTo>
                <a:cubicBezTo>
                  <a:pt x="f5" y="f28"/>
                  <a:pt x="f30" y="f26"/>
                  <a:pt x="f29" y="f26"/>
                </a:cubicBezTo>
                <a:cubicBezTo>
                  <a:pt x="f33" y="f26"/>
                  <a:pt x="f33" y="f26"/>
                  <a:pt x="f33" y="f26"/>
                </a:cubicBezTo>
                <a:cubicBezTo>
                  <a:pt x="f33" y="f25"/>
                  <a:pt x="f33" y="f25"/>
                  <a:pt x="f33" y="f25"/>
                </a:cubicBezTo>
                <a:cubicBezTo>
                  <a:pt x="f34" y="f25"/>
                  <a:pt x="f34" y="f25"/>
                  <a:pt x="f34" y="f25"/>
                </a:cubicBezTo>
                <a:cubicBezTo>
                  <a:pt x="f34" y="f24"/>
                  <a:pt x="f34" y="f24"/>
                  <a:pt x="f34" y="f24"/>
                </a:cubicBezTo>
                <a:cubicBezTo>
                  <a:pt x="f34" y="f23"/>
                  <a:pt x="f35" y="f22"/>
                  <a:pt x="f36" y="f21"/>
                </a:cubicBezTo>
                <a:cubicBezTo>
                  <a:pt x="f37" y="f20"/>
                  <a:pt x="f37" y="f20"/>
                  <a:pt x="f37" y="f20"/>
                </a:cubicBezTo>
                <a:cubicBezTo>
                  <a:pt x="f36" y="f18"/>
                  <a:pt x="f36" y="f18"/>
                  <a:pt x="f36" y="f18"/>
                </a:cubicBezTo>
                <a:cubicBezTo>
                  <a:pt x="f35" y="f16"/>
                  <a:pt x="f34" y="f14"/>
                  <a:pt x="f34" y="f13"/>
                </a:cubicBezTo>
                <a:cubicBezTo>
                  <a:pt x="f34" y="f11"/>
                  <a:pt x="f34" y="f11"/>
                  <a:pt x="f34" y="f11"/>
                </a:cubicBezTo>
                <a:cubicBezTo>
                  <a:pt x="f33" y="f11"/>
                  <a:pt x="f33" y="f11"/>
                  <a:pt x="f33" y="f11"/>
                </a:cubicBezTo>
                <a:cubicBezTo>
                  <a:pt x="f33" y="f9"/>
                  <a:pt x="f33" y="f9"/>
                  <a:pt x="f33" y="f9"/>
                </a:cubicBezTo>
                <a:cubicBezTo>
                  <a:pt x="f29" y="f9"/>
                  <a:pt x="f29" y="f9"/>
                  <a:pt x="f29" y="f9"/>
                </a:cubicBezTo>
                <a:cubicBezTo>
                  <a:pt x="f30" y="f9"/>
                  <a:pt x="f5" y="f38"/>
                  <a:pt x="f5" y="f39"/>
                </a:cubicBezTo>
                <a:cubicBezTo>
                  <a:pt x="f5" y="f40"/>
                  <a:pt x="f30" y="f7"/>
                  <a:pt x="f29" y="f7"/>
                </a:cubicBezTo>
                <a:cubicBezTo>
                  <a:pt x="f33" y="f7"/>
                  <a:pt x="f33" y="f7"/>
                  <a:pt x="f33" y="f7"/>
                </a:cubicBezTo>
                <a:cubicBezTo>
                  <a:pt x="f32" y="f7"/>
                  <a:pt x="f32" y="f7"/>
                  <a:pt x="f32" y="f7"/>
                </a:cubicBezTo>
                <a:cubicBezTo>
                  <a:pt x="f31" y="f7"/>
                  <a:pt x="f31" y="f7"/>
                  <a:pt x="f31" y="f7"/>
                </a:cubicBezTo>
                <a:cubicBezTo>
                  <a:pt x="f10" y="f7"/>
                  <a:pt x="f10" y="f7"/>
                  <a:pt x="f10" y="f7"/>
                </a:cubicBezTo>
                <a:cubicBezTo>
                  <a:pt x="f8" y="f7"/>
                  <a:pt x="f8" y="f7"/>
                  <a:pt x="f8" y="f7"/>
                </a:cubicBezTo>
                <a:cubicBezTo>
                  <a:pt x="f27" y="f7"/>
                  <a:pt x="f6" y="f40"/>
                  <a:pt x="f6" y="f39"/>
                </a:cubicBezTo>
                <a:cubicBezTo>
                  <a:pt x="f6" y="f38"/>
                  <a:pt x="f27" y="f9"/>
                  <a:pt x="f8" y="f9"/>
                </a:cubicBezTo>
                <a:close/>
                <a:moveTo>
                  <a:pt x="f25" y="f33"/>
                </a:moveTo>
                <a:cubicBezTo>
                  <a:pt x="f25" y="f26"/>
                  <a:pt x="f25" y="f26"/>
                  <a:pt x="f25" y="f26"/>
                </a:cubicBezTo>
                <a:cubicBezTo>
                  <a:pt x="f13" y="f26"/>
                  <a:pt x="f13" y="f26"/>
                  <a:pt x="f13" y="f26"/>
                </a:cubicBezTo>
                <a:cubicBezTo>
                  <a:pt x="f13" y="f33"/>
                  <a:pt x="f13" y="f33"/>
                  <a:pt x="f13" y="f33"/>
                </a:cubicBezTo>
                <a:cubicBezTo>
                  <a:pt x="f12" y="f33"/>
                  <a:pt x="f12" y="f33"/>
                  <a:pt x="f12" y="f33"/>
                </a:cubicBezTo>
                <a:cubicBezTo>
                  <a:pt x="f34" y="f33"/>
                  <a:pt x="f34" y="f33"/>
                  <a:pt x="f34" y="f33"/>
                </a:cubicBezTo>
                <a:lnTo>
                  <a:pt x="f25" y="f33"/>
                </a:lnTo>
                <a:close/>
                <a:moveTo>
                  <a:pt x="f41" y="f22"/>
                </a:moveTo>
                <a:cubicBezTo>
                  <a:pt x="f42" y="f43"/>
                  <a:pt x="f44" y="f45"/>
                  <a:pt x="f44" y="f24"/>
                </a:cubicBezTo>
                <a:cubicBezTo>
                  <a:pt x="f44" y="f25"/>
                  <a:pt x="f44" y="f25"/>
                  <a:pt x="f44" y="f25"/>
                </a:cubicBezTo>
                <a:cubicBezTo>
                  <a:pt x="f46" y="f25"/>
                  <a:pt x="f46" y="f25"/>
                  <a:pt x="f46" y="f25"/>
                </a:cubicBezTo>
                <a:cubicBezTo>
                  <a:pt x="f46" y="f24"/>
                  <a:pt x="f46" y="f24"/>
                  <a:pt x="f46" y="f24"/>
                </a:cubicBezTo>
                <a:cubicBezTo>
                  <a:pt x="f46" y="f45"/>
                  <a:pt x="f47" y="f43"/>
                  <a:pt x="f48" y="f22"/>
                </a:cubicBezTo>
                <a:cubicBezTo>
                  <a:pt x="f49" y="f50"/>
                  <a:pt x="f49" y="f50"/>
                  <a:pt x="f49" y="f50"/>
                </a:cubicBezTo>
                <a:lnTo>
                  <a:pt x="f41" y="f22"/>
                </a:lnTo>
                <a:close/>
                <a:moveTo>
                  <a:pt x="f44" y="f13"/>
                </a:moveTo>
                <a:cubicBezTo>
                  <a:pt x="f44" y="f51"/>
                  <a:pt x="f42" y="f15"/>
                  <a:pt x="f41" y="f16"/>
                </a:cubicBezTo>
                <a:cubicBezTo>
                  <a:pt x="f49" y="f52"/>
                  <a:pt x="f49" y="f52"/>
                  <a:pt x="f49" y="f52"/>
                </a:cubicBezTo>
                <a:cubicBezTo>
                  <a:pt x="f48" y="f16"/>
                  <a:pt x="f48" y="f16"/>
                  <a:pt x="f48" y="f16"/>
                </a:cubicBezTo>
                <a:cubicBezTo>
                  <a:pt x="f47" y="f15"/>
                  <a:pt x="f46" y="f51"/>
                  <a:pt x="f46" y="f13"/>
                </a:cubicBezTo>
                <a:cubicBezTo>
                  <a:pt x="f46" y="f11"/>
                  <a:pt x="f46" y="f11"/>
                  <a:pt x="f46" y="f11"/>
                </a:cubicBezTo>
                <a:cubicBezTo>
                  <a:pt x="f44" y="f11"/>
                  <a:pt x="f44" y="f11"/>
                  <a:pt x="f44" y="f11"/>
                </a:cubicBezTo>
                <a:lnTo>
                  <a:pt x="f44" y="f13"/>
                </a:lnTo>
                <a:close/>
                <a:moveTo>
                  <a:pt x="f25" y="f53"/>
                </a:moveTo>
                <a:cubicBezTo>
                  <a:pt x="f34" y="f53"/>
                  <a:pt x="f34" y="f53"/>
                  <a:pt x="f34" y="f53"/>
                </a:cubicBezTo>
                <a:cubicBezTo>
                  <a:pt x="f12" y="f53"/>
                  <a:pt x="f12" y="f53"/>
                  <a:pt x="f12" y="f53"/>
                </a:cubicBezTo>
                <a:cubicBezTo>
                  <a:pt x="f13" y="f53"/>
                  <a:pt x="f13" y="f53"/>
                  <a:pt x="f13" y="f53"/>
                </a:cubicBezTo>
                <a:cubicBezTo>
                  <a:pt x="f13" y="f9"/>
                  <a:pt x="f13" y="f9"/>
                  <a:pt x="f13" y="f9"/>
                </a:cubicBezTo>
                <a:cubicBezTo>
                  <a:pt x="f25" y="f9"/>
                  <a:pt x="f25" y="f9"/>
                  <a:pt x="f25" y="f9"/>
                </a:cubicBezTo>
                <a:lnTo>
                  <a:pt x="f25" y="f53"/>
                </a:lnTo>
                <a:close/>
                <a:moveTo>
                  <a:pt x="f54" y="f55"/>
                </a:moveTo>
                <a:cubicBezTo>
                  <a:pt x="f55" y="f22"/>
                  <a:pt x="f55" y="f56"/>
                  <a:pt x="f55" y="f57"/>
                </a:cubicBezTo>
                <a:cubicBezTo>
                  <a:pt x="f54" y="f21"/>
                  <a:pt x="f43" y="f21"/>
                  <a:pt x="f58" y="f21"/>
                </a:cubicBezTo>
                <a:cubicBezTo>
                  <a:pt x="f58" y="f21"/>
                  <a:pt x="f59" y="f21"/>
                  <a:pt x="f59" y="f21"/>
                </a:cubicBezTo>
                <a:cubicBezTo>
                  <a:pt x="f60" y="f59"/>
                  <a:pt x="f60" y="f59"/>
                  <a:pt x="f60" y="f59"/>
                </a:cubicBezTo>
                <a:cubicBezTo>
                  <a:pt x="f61" y="f23"/>
                  <a:pt x="f62" y="f63"/>
                  <a:pt x="f62" y="f24"/>
                </a:cubicBezTo>
                <a:cubicBezTo>
                  <a:pt x="f62" y="f41"/>
                  <a:pt x="f62" y="f41"/>
                  <a:pt x="f62" y="f41"/>
                </a:cubicBezTo>
                <a:cubicBezTo>
                  <a:pt x="f62" y="f61"/>
                  <a:pt x="f61" y="f62"/>
                  <a:pt x="f41" y="f62"/>
                </a:cubicBezTo>
                <a:cubicBezTo>
                  <a:pt x="f60" y="f62"/>
                  <a:pt x="f64" y="f61"/>
                  <a:pt x="f64" y="f41"/>
                </a:cubicBezTo>
                <a:cubicBezTo>
                  <a:pt x="f64" y="f24"/>
                  <a:pt x="f64" y="f24"/>
                  <a:pt x="f64" y="f24"/>
                </a:cubicBezTo>
                <a:cubicBezTo>
                  <a:pt x="f64" y="f65"/>
                  <a:pt x="f66" y="f63"/>
                  <a:pt x="f67" y="f68"/>
                </a:cubicBezTo>
                <a:lnTo>
                  <a:pt x="f54" y="f55"/>
                </a:lnTo>
                <a:close/>
                <a:moveTo>
                  <a:pt x="f18" y="f69"/>
                </a:moveTo>
                <a:cubicBezTo>
                  <a:pt x="f18" y="f70"/>
                  <a:pt x="f18" y="f70"/>
                  <a:pt x="f18" y="f70"/>
                </a:cubicBezTo>
                <a:cubicBezTo>
                  <a:pt x="f18" y="f71"/>
                  <a:pt x="f48" y="f72"/>
                  <a:pt x="f73" y="f72"/>
                </a:cubicBezTo>
                <a:cubicBezTo>
                  <a:pt x="f74" y="f72"/>
                  <a:pt x="f75" y="f71"/>
                  <a:pt x="f75" y="f70"/>
                </a:cubicBezTo>
                <a:cubicBezTo>
                  <a:pt x="f75" y="f69"/>
                  <a:pt x="f75" y="f69"/>
                  <a:pt x="f75" y="f69"/>
                </a:cubicBezTo>
                <a:cubicBezTo>
                  <a:pt x="f75" y="f13"/>
                  <a:pt x="f76" y="f77"/>
                  <a:pt x="f78" y="f79"/>
                </a:cubicBezTo>
                <a:cubicBezTo>
                  <a:pt x="f80" y="f15"/>
                  <a:pt x="f80" y="f15"/>
                  <a:pt x="f80" y="f15"/>
                </a:cubicBezTo>
                <a:cubicBezTo>
                  <a:pt x="f50" y="f81"/>
                  <a:pt x="f50" y="f46"/>
                  <a:pt x="f82" y="f16"/>
                </a:cubicBezTo>
                <a:cubicBezTo>
                  <a:pt x="f80" y="f47"/>
                  <a:pt x="f20" y="f47"/>
                  <a:pt x="f83" y="f84"/>
                </a:cubicBezTo>
                <a:cubicBezTo>
                  <a:pt x="f85" y="f14"/>
                  <a:pt x="f85" y="f14"/>
                  <a:pt x="f85" y="f14"/>
                </a:cubicBezTo>
                <a:cubicBezTo>
                  <a:pt x="f48" y="f86"/>
                  <a:pt x="f18" y="f77"/>
                  <a:pt x="f18" y="f6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5" name="Title 3">
            <a:extLst>
              <a:ext uri="{FF2B5EF4-FFF2-40B4-BE49-F238E27FC236}">
                <a16:creationId xmlns:a16="http://schemas.microsoft.com/office/drawing/2014/main" id="{B416F64E-67D7-1830-77B7-2519CCED6107}"/>
              </a:ext>
            </a:extLst>
          </p:cNvPr>
          <p:cNvSpPr txBox="1"/>
          <p:nvPr userDrawn="1"/>
        </p:nvSpPr>
        <p:spPr>
          <a:xfrm>
            <a:off x="1220276"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 1</a:t>
            </a:r>
          </a:p>
        </p:txBody>
      </p:sp>
      <p:sp>
        <p:nvSpPr>
          <p:cNvPr id="26" name="Oval 34">
            <a:extLst>
              <a:ext uri="{FF2B5EF4-FFF2-40B4-BE49-F238E27FC236}">
                <a16:creationId xmlns:a16="http://schemas.microsoft.com/office/drawing/2014/main" id="{E862E2DC-D739-86BB-27A9-FBA26245AB44}"/>
              </a:ext>
            </a:extLst>
          </p:cNvPr>
          <p:cNvSpPr/>
          <p:nvPr userDrawn="1"/>
        </p:nvSpPr>
        <p:spPr>
          <a:xfrm>
            <a:off x="1478061"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27" name="Title 3">
            <a:extLst>
              <a:ext uri="{FF2B5EF4-FFF2-40B4-BE49-F238E27FC236}">
                <a16:creationId xmlns:a16="http://schemas.microsoft.com/office/drawing/2014/main" id="{8E70FC30-2B73-37FB-23A2-092E7A637B4D}"/>
              </a:ext>
            </a:extLst>
          </p:cNvPr>
          <p:cNvSpPr txBox="1"/>
          <p:nvPr userDrawn="1"/>
        </p:nvSpPr>
        <p:spPr>
          <a:xfrm>
            <a:off x="4033084"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 2</a:t>
            </a:r>
          </a:p>
        </p:txBody>
      </p:sp>
      <p:sp>
        <p:nvSpPr>
          <p:cNvPr id="28" name="Title 3">
            <a:extLst>
              <a:ext uri="{FF2B5EF4-FFF2-40B4-BE49-F238E27FC236}">
                <a16:creationId xmlns:a16="http://schemas.microsoft.com/office/drawing/2014/main" id="{F61E8311-62AC-91C0-ED99-D2D07D7400BA}"/>
              </a:ext>
            </a:extLst>
          </p:cNvPr>
          <p:cNvSpPr txBox="1"/>
          <p:nvPr userDrawn="1"/>
        </p:nvSpPr>
        <p:spPr>
          <a:xfrm>
            <a:off x="6759500"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a:t>
            </a:r>
            <a:r>
              <a:rPr lang="en-US" sz="1800" b="1" i="0" u="none" strike="noStrike" kern="1200" cap="none" spc="0" baseline="0">
                <a:solidFill>
                  <a:srgbClr val="EE476F"/>
                </a:solidFill>
                <a:uFillTx/>
                <a:latin typeface="Arial Nova" panose="020B0504020202020204" pitchFamily="34" charset="0"/>
                <a:ea typeface="Open Sans"/>
                <a:cs typeface="Arial" pitchFamily="34"/>
              </a:rPr>
              <a:t> </a:t>
            </a:r>
            <a:r>
              <a:rPr lang="en-US" sz="1800" b="1" i="0" u="none" strike="noStrike" kern="1200" cap="none" spc="0" baseline="0">
                <a:solidFill>
                  <a:schemeClr val="accent4"/>
                </a:solidFill>
                <a:uFillTx/>
                <a:latin typeface="Arial Nova" panose="020B0504020202020204" pitchFamily="34" charset="0"/>
                <a:ea typeface="Open Sans"/>
                <a:cs typeface="Arial" pitchFamily="34"/>
              </a:rPr>
              <a:t>3</a:t>
            </a:r>
          </a:p>
        </p:txBody>
      </p:sp>
      <p:sp>
        <p:nvSpPr>
          <p:cNvPr id="29" name="Oval 40">
            <a:extLst>
              <a:ext uri="{FF2B5EF4-FFF2-40B4-BE49-F238E27FC236}">
                <a16:creationId xmlns:a16="http://schemas.microsoft.com/office/drawing/2014/main" id="{9B3EE381-BB37-6A39-A6DC-8DBC4AE6089F}"/>
              </a:ext>
            </a:extLst>
          </p:cNvPr>
          <p:cNvSpPr/>
          <p:nvPr userDrawn="1"/>
        </p:nvSpPr>
        <p:spPr>
          <a:xfrm>
            <a:off x="6957806"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30" name="Title 3">
            <a:extLst>
              <a:ext uri="{FF2B5EF4-FFF2-40B4-BE49-F238E27FC236}">
                <a16:creationId xmlns:a16="http://schemas.microsoft.com/office/drawing/2014/main" id="{29ABA997-2764-9468-A9D6-410C6CD175D5}"/>
              </a:ext>
            </a:extLst>
          </p:cNvPr>
          <p:cNvSpPr txBox="1"/>
          <p:nvPr userDrawn="1"/>
        </p:nvSpPr>
        <p:spPr>
          <a:xfrm>
            <a:off x="9485916"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 4</a:t>
            </a:r>
            <a:endParaRPr lang="en-US" sz="1400" b="1" i="0" u="none" strike="noStrike" kern="1200" cap="none" spc="0" baseline="0">
              <a:solidFill>
                <a:srgbClr val="A3E7FC"/>
              </a:solidFill>
              <a:uFillTx/>
              <a:latin typeface="Arial Nova" panose="020B0504020202020204" pitchFamily="34" charset="0"/>
              <a:ea typeface="Open Sans"/>
              <a:cs typeface="Arial" pitchFamily="34"/>
            </a:endParaRPr>
          </a:p>
        </p:txBody>
      </p:sp>
      <p:sp>
        <p:nvSpPr>
          <p:cNvPr id="31" name="Oval 43">
            <a:extLst>
              <a:ext uri="{FF2B5EF4-FFF2-40B4-BE49-F238E27FC236}">
                <a16:creationId xmlns:a16="http://schemas.microsoft.com/office/drawing/2014/main" id="{D93E77D2-84BC-D898-2591-C626F8D53CF4}"/>
              </a:ext>
            </a:extLst>
          </p:cNvPr>
          <p:cNvSpPr/>
          <p:nvPr userDrawn="1"/>
        </p:nvSpPr>
        <p:spPr>
          <a:xfrm>
            <a:off x="9705917"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32" name="Oval 34">
            <a:extLst>
              <a:ext uri="{FF2B5EF4-FFF2-40B4-BE49-F238E27FC236}">
                <a16:creationId xmlns:a16="http://schemas.microsoft.com/office/drawing/2014/main" id="{86088CF2-633D-1691-CC5F-8C96D320E87D}"/>
              </a:ext>
            </a:extLst>
          </p:cNvPr>
          <p:cNvSpPr/>
          <p:nvPr userDrawn="1"/>
        </p:nvSpPr>
        <p:spPr>
          <a:xfrm>
            <a:off x="4221905" y="24790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33" name="Espace réservé du texte 22">
            <a:extLst>
              <a:ext uri="{FF2B5EF4-FFF2-40B4-BE49-F238E27FC236}">
                <a16:creationId xmlns:a16="http://schemas.microsoft.com/office/drawing/2014/main" id="{B3D513EB-961D-1B16-4E84-C8F8F86772BF}"/>
              </a:ext>
            </a:extLst>
          </p:cNvPr>
          <p:cNvSpPr txBox="1">
            <a:spLocks noGrp="1"/>
          </p:cNvSpPr>
          <p:nvPr>
            <p:ph type="body" sz="quarter" idx="4294967295" hasCustomPrompt="1"/>
          </p:nvPr>
        </p:nvSpPr>
        <p:spPr>
          <a:xfrm>
            <a:off x="61264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34" name="Espace réservé du texte 22">
            <a:extLst>
              <a:ext uri="{FF2B5EF4-FFF2-40B4-BE49-F238E27FC236}">
                <a16:creationId xmlns:a16="http://schemas.microsoft.com/office/drawing/2014/main" id="{58A01867-9F2D-6666-82F7-309DAD67B8E9}"/>
              </a:ext>
            </a:extLst>
          </p:cNvPr>
          <p:cNvSpPr txBox="1">
            <a:spLocks noGrp="1"/>
          </p:cNvSpPr>
          <p:nvPr>
            <p:ph type="body" sz="quarter" idx="4294967295" hasCustomPrompt="1"/>
          </p:nvPr>
        </p:nvSpPr>
        <p:spPr>
          <a:xfrm>
            <a:off x="338232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35" name="Espace réservé du texte 22">
            <a:extLst>
              <a:ext uri="{FF2B5EF4-FFF2-40B4-BE49-F238E27FC236}">
                <a16:creationId xmlns:a16="http://schemas.microsoft.com/office/drawing/2014/main" id="{4424A7F7-77D8-FE79-3A29-4AAF87B48CE2}"/>
              </a:ext>
            </a:extLst>
          </p:cNvPr>
          <p:cNvSpPr txBox="1">
            <a:spLocks noGrp="1"/>
          </p:cNvSpPr>
          <p:nvPr>
            <p:ph type="body" sz="quarter" idx="4294967295" hasCustomPrompt="1"/>
          </p:nvPr>
        </p:nvSpPr>
        <p:spPr>
          <a:xfrm>
            <a:off x="6096000" y="3572368"/>
            <a:ext cx="1830513"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36" name="Espace réservé du texte 22">
            <a:extLst>
              <a:ext uri="{FF2B5EF4-FFF2-40B4-BE49-F238E27FC236}">
                <a16:creationId xmlns:a16="http://schemas.microsoft.com/office/drawing/2014/main" id="{57D106C7-B825-72D5-B9D0-446E2B51AEF9}"/>
              </a:ext>
            </a:extLst>
          </p:cNvPr>
          <p:cNvSpPr txBox="1">
            <a:spLocks noGrp="1"/>
          </p:cNvSpPr>
          <p:nvPr>
            <p:ph type="body" sz="quarter" idx="4294967295" hasCustomPrompt="1"/>
          </p:nvPr>
        </p:nvSpPr>
        <p:spPr>
          <a:xfrm>
            <a:off x="8824823" y="3572368"/>
            <a:ext cx="18524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sng"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Tree>
    <p:extLst>
      <p:ext uri="{BB962C8B-B14F-4D97-AF65-F5344CB8AC3E}">
        <p14:creationId xmlns:p14="http://schemas.microsoft.com/office/powerpoint/2010/main" val="317700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ark background- empty">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158C8-A506-C826-80F7-B6BB8FF96A8B}"/>
              </a:ext>
            </a:extLst>
          </p:cNvPr>
          <p:cNvSpPr txBox="1">
            <a:spLocks noGrp="1"/>
          </p:cNvSpPr>
          <p:nvPr>
            <p:ph type="sldNum" sz="quarter" idx="8"/>
          </p:nvPr>
        </p:nvSpPr>
        <p:spPr/>
        <p:txBody>
          <a:bodyPr/>
          <a:lstStyle>
            <a:lvl1pPr>
              <a:defRPr/>
            </a:lvl1pPr>
          </a:lstStyle>
          <a:p>
            <a:pPr lvl="0"/>
            <a:fld id="{42B7534E-0BC6-4574-BF60-77E82FB9C197}" type="slidenum">
              <a:t>‹#›</a:t>
            </a:fld>
            <a:endParaRPr lang="fr-FR"/>
          </a:p>
        </p:txBody>
      </p:sp>
      <p:sp>
        <p:nvSpPr>
          <p:cNvPr id="4" name="Espace réservé du pied de page 4">
            <a:extLst>
              <a:ext uri="{FF2B5EF4-FFF2-40B4-BE49-F238E27FC236}">
                <a16:creationId xmlns:a16="http://schemas.microsoft.com/office/drawing/2014/main" id="{BA4CC0D7-326D-9524-EDA5-FDE2CA2AA117}"/>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Tree>
    <p:extLst>
      <p:ext uri="{BB962C8B-B14F-4D97-AF65-F5344CB8AC3E}">
        <p14:creationId xmlns:p14="http://schemas.microsoft.com/office/powerpoint/2010/main" val="2277294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Dark background- social media ">
    <p:bg>
      <p:bgPr>
        <a:solidFill>
          <a:srgbClr val="5B2D8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995C79A-774B-7607-ECB8-40F7FFEA6715}"/>
              </a:ext>
            </a:extLst>
          </p:cNvPr>
          <p:cNvSpPr/>
          <p:nvPr/>
        </p:nvSpPr>
        <p:spPr>
          <a:xfrm rot="2559888">
            <a:off x="7863419" y="2120789"/>
            <a:ext cx="1579744" cy="1579744"/>
          </a:xfrm>
          <a:prstGeom prst="rect">
            <a:avLst/>
          </a:prstGeom>
          <a:solidFill>
            <a:srgbClr val="040033"/>
          </a:solidFill>
          <a:ln cap="flat">
            <a:noFill/>
            <a:prstDash val="solid"/>
          </a:ln>
          <a:effectLst>
            <a:outerShdw dist="63498" dir="9000124" algn="tl">
              <a:srgbClr val="000000">
                <a:alpha val="10000"/>
              </a:srgbClr>
            </a:outerShdw>
          </a:effectLst>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FFFFFF"/>
              </a:solidFill>
              <a:uFillTx/>
              <a:latin typeface="D-DIN" pitchFamily="34"/>
            </a:endParaRPr>
          </a:p>
        </p:txBody>
      </p:sp>
      <p:sp>
        <p:nvSpPr>
          <p:cNvPr id="3" name="Rectangle 2">
            <a:extLst>
              <a:ext uri="{FF2B5EF4-FFF2-40B4-BE49-F238E27FC236}">
                <a16:creationId xmlns:a16="http://schemas.microsoft.com/office/drawing/2014/main" id="{CFDD938B-7216-FF43-C427-BEC964B3E562}"/>
              </a:ext>
            </a:extLst>
          </p:cNvPr>
          <p:cNvSpPr/>
          <p:nvPr/>
        </p:nvSpPr>
        <p:spPr>
          <a:xfrm rot="2559888">
            <a:off x="8321314" y="3409206"/>
            <a:ext cx="1325221" cy="1325221"/>
          </a:xfrm>
          <a:prstGeom prst="rect">
            <a:avLst/>
          </a:prstGeom>
          <a:solidFill>
            <a:schemeClr val="bg1"/>
          </a:solidFill>
          <a:ln w="6345" cap="flat">
            <a:no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4" name="Rectangle 1">
            <a:extLst>
              <a:ext uri="{FF2B5EF4-FFF2-40B4-BE49-F238E27FC236}">
                <a16:creationId xmlns:a16="http://schemas.microsoft.com/office/drawing/2014/main" id="{05EA33F0-1C09-EFD4-66C3-17C98EEBAA33}"/>
              </a:ext>
            </a:extLst>
          </p:cNvPr>
          <p:cNvSpPr/>
          <p:nvPr/>
        </p:nvSpPr>
        <p:spPr>
          <a:xfrm rot="2559888">
            <a:off x="9048570" y="2445934"/>
            <a:ext cx="1139827" cy="1139827"/>
          </a:xfrm>
          <a:prstGeom prst="rect">
            <a:avLst/>
          </a:prstGeom>
          <a:solidFill>
            <a:srgbClr val="A3E7FC"/>
          </a:solidFill>
          <a:ln w="6345" cap="flat">
            <a:no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5" name="TextBox 20">
            <a:extLst>
              <a:ext uri="{FF2B5EF4-FFF2-40B4-BE49-F238E27FC236}">
                <a16:creationId xmlns:a16="http://schemas.microsoft.com/office/drawing/2014/main" id="{DF87BCCA-32C2-F981-EA8F-E784C05DC4D6}"/>
              </a:ext>
            </a:extLst>
          </p:cNvPr>
          <p:cNvSpPr txBox="1"/>
          <p:nvPr/>
        </p:nvSpPr>
        <p:spPr>
          <a:xfrm>
            <a:off x="2486515" y="1927004"/>
            <a:ext cx="2299158"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A401"/>
                </a:solidFill>
                <a:uFillTx/>
                <a:latin typeface="Arial" pitchFamily="34"/>
                <a:cs typeface="Arial" pitchFamily="34"/>
              </a:rPr>
              <a:t>@GEP_SUPPORTER</a:t>
            </a:r>
          </a:p>
        </p:txBody>
      </p:sp>
      <p:sp>
        <p:nvSpPr>
          <p:cNvPr id="6" name="TextBox 21">
            <a:extLst>
              <a:ext uri="{FF2B5EF4-FFF2-40B4-BE49-F238E27FC236}">
                <a16:creationId xmlns:a16="http://schemas.microsoft.com/office/drawing/2014/main" id="{112E87CD-C79C-F721-424C-8540F19A125D}"/>
              </a:ext>
            </a:extLst>
          </p:cNvPr>
          <p:cNvSpPr txBox="1"/>
          <p:nvPr/>
        </p:nvSpPr>
        <p:spPr>
          <a:xfrm>
            <a:off x="2486515" y="1589078"/>
            <a:ext cx="748218"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Twitter</a:t>
            </a:r>
            <a:endParaRPr lang="en-US" sz="1400" b="1" i="0" u="none" strike="noStrike" kern="1200" cap="none" spc="0" baseline="0">
              <a:solidFill>
                <a:schemeClr val="bg1"/>
              </a:solidFill>
              <a:uFillTx/>
              <a:latin typeface="Arial Nova" panose="020B0504020202020204" pitchFamily="34" charset="0"/>
              <a:ea typeface="Open Sans"/>
              <a:cs typeface="Open Sans"/>
            </a:endParaRPr>
          </a:p>
        </p:txBody>
      </p:sp>
      <p:sp>
        <p:nvSpPr>
          <p:cNvPr id="7" name="TextBox 35">
            <a:extLst>
              <a:ext uri="{FF2B5EF4-FFF2-40B4-BE49-F238E27FC236}">
                <a16:creationId xmlns:a16="http://schemas.microsoft.com/office/drawing/2014/main" id="{9F6645BC-3061-150A-D584-4C408A7CA12E}"/>
              </a:ext>
            </a:extLst>
          </p:cNvPr>
          <p:cNvSpPr txBox="1"/>
          <p:nvPr/>
        </p:nvSpPr>
        <p:spPr>
          <a:xfrm>
            <a:off x="2486515" y="2421528"/>
            <a:ext cx="9305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LinkedIn</a:t>
            </a:r>
          </a:p>
        </p:txBody>
      </p:sp>
      <p:sp>
        <p:nvSpPr>
          <p:cNvPr id="8" name="TextBox 41">
            <a:extLst>
              <a:ext uri="{FF2B5EF4-FFF2-40B4-BE49-F238E27FC236}">
                <a16:creationId xmlns:a16="http://schemas.microsoft.com/office/drawing/2014/main" id="{E6DAF8E1-83A0-0C36-68D1-2422858AF4CC}"/>
              </a:ext>
            </a:extLst>
          </p:cNvPr>
          <p:cNvSpPr txBox="1"/>
          <p:nvPr/>
        </p:nvSpPr>
        <p:spPr>
          <a:xfrm>
            <a:off x="2481178" y="3663585"/>
            <a:ext cx="3378433"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A401"/>
                </a:solidFill>
                <a:uFillTx/>
                <a:latin typeface="Arial" pitchFamily="34"/>
                <a:cs typeface="Arial" pitchFamily="34"/>
              </a:rPr>
              <a:t>https://supporter-project.eu/</a:t>
            </a:r>
          </a:p>
        </p:txBody>
      </p:sp>
      <p:sp>
        <p:nvSpPr>
          <p:cNvPr id="9" name="TextBox 42">
            <a:extLst>
              <a:ext uri="{FF2B5EF4-FFF2-40B4-BE49-F238E27FC236}">
                <a16:creationId xmlns:a16="http://schemas.microsoft.com/office/drawing/2014/main" id="{0B860CC5-7328-3B10-680C-DA6C8D06AC58}"/>
              </a:ext>
            </a:extLst>
          </p:cNvPr>
          <p:cNvSpPr txBox="1"/>
          <p:nvPr/>
        </p:nvSpPr>
        <p:spPr>
          <a:xfrm>
            <a:off x="2486515" y="3327009"/>
            <a:ext cx="8726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Website</a:t>
            </a:r>
          </a:p>
        </p:txBody>
      </p:sp>
      <p:sp>
        <p:nvSpPr>
          <p:cNvPr id="10" name="Title 1">
            <a:extLst>
              <a:ext uri="{FF2B5EF4-FFF2-40B4-BE49-F238E27FC236}">
                <a16:creationId xmlns:a16="http://schemas.microsoft.com/office/drawing/2014/main" id="{67DEACB3-7421-7B68-3C10-089D5642096C}"/>
              </a:ext>
            </a:extLst>
          </p:cNvPr>
          <p:cNvSpPr txBox="1">
            <a:spLocks noGrp="1"/>
          </p:cNvSpPr>
          <p:nvPr>
            <p:ph type="title" hasCustomPrompt="1"/>
          </p:nvPr>
        </p:nvSpPr>
        <p:spPr>
          <a:xfrm>
            <a:off x="2627625" y="420924"/>
            <a:ext cx="6257584" cy="1079431"/>
          </a:xfrm>
          <a:prstGeom prst="rect">
            <a:avLst/>
          </a:prstGeom>
          <a:noFill/>
          <a:ln>
            <a:noFill/>
          </a:ln>
        </p:spPr>
        <p:txBody>
          <a:bodyPr vert="horz" wrap="square" lIns="91440" tIns="45720" rIns="91440" bIns="45720" anchor="t" anchorCtr="0" compatLnSpc="1">
            <a:noAutofit/>
          </a:bodyPr>
          <a:lstStyle>
            <a:lvl1pPr marL="0" marR="0" lvl="0" indent="0" algn="ctr" fontAlgn="auto">
              <a:spcBef>
                <a:spcPts val="0"/>
              </a:spcBef>
              <a:spcAft>
                <a:spcPts val="0"/>
              </a:spcAft>
              <a:tabLst/>
              <a:defRPr lang="en-US" sz="6000" b="1" i="0" u="none" strike="noStrike" cap="none" spc="0" baseline="0">
                <a:solidFill>
                  <a:schemeClr val="bg1"/>
                </a:solidFill>
                <a:uFillTx/>
                <a:latin typeface="Arial Nova" panose="020B0504020202020204" pitchFamily="34" charset="0"/>
              </a:defRPr>
            </a:lvl1pPr>
          </a:lstStyle>
          <a:p>
            <a:pPr lvl="0"/>
            <a:r>
              <a:rPr lang="en-US"/>
              <a:t>F</a:t>
            </a:r>
            <a:r>
              <a:rPr lang="fr-FR" err="1"/>
              <a:t>ollow</a:t>
            </a:r>
            <a:r>
              <a:rPr lang="fr-FR"/>
              <a:t> us! </a:t>
            </a:r>
            <a:endParaRPr lang="en-US"/>
          </a:p>
        </p:txBody>
      </p:sp>
      <p:sp>
        <p:nvSpPr>
          <p:cNvPr id="12" name="Freeform 11">
            <a:extLst>
              <a:ext uri="{FF2B5EF4-FFF2-40B4-BE49-F238E27FC236}">
                <a16:creationId xmlns:a16="http://schemas.microsoft.com/office/drawing/2014/main" id="{CA81DADD-DADB-B08F-D0AC-72CFE06D0890}"/>
              </a:ext>
            </a:extLst>
          </p:cNvPr>
          <p:cNvSpPr/>
          <p:nvPr/>
        </p:nvSpPr>
        <p:spPr>
          <a:xfrm rot="1455014">
            <a:off x="8089765" y="2503519"/>
            <a:ext cx="627058" cy="527051"/>
          </a:xfrm>
          <a:custGeom>
            <a:avLst/>
            <a:gdLst>
              <a:gd name="f0" fmla="val 10800000"/>
              <a:gd name="f1" fmla="val 5400000"/>
              <a:gd name="f2" fmla="val 180"/>
              <a:gd name="f3" fmla="val w"/>
              <a:gd name="f4" fmla="val h"/>
              <a:gd name="f5" fmla="val 0"/>
              <a:gd name="f6" fmla="val 436"/>
              <a:gd name="f7" fmla="val 363"/>
              <a:gd name="f8" fmla="val 387"/>
              <a:gd name="f9" fmla="val 133"/>
              <a:gd name="f10" fmla="val 411"/>
              <a:gd name="f11" fmla="val 131"/>
              <a:gd name="f12" fmla="val 428"/>
              <a:gd name="f13" fmla="val 120"/>
              <a:gd name="f14" fmla="val 434"/>
              <a:gd name="f15" fmla="val 105"/>
              <a:gd name="f16" fmla="val 425"/>
              <a:gd name="f17" fmla="val 110"/>
              <a:gd name="f18" fmla="val 398"/>
              <a:gd name="f19" fmla="val 116"/>
              <a:gd name="f20" fmla="val 383"/>
              <a:gd name="f21" fmla="val 382"/>
              <a:gd name="f22" fmla="val 107"/>
              <a:gd name="f23" fmla="val 381"/>
              <a:gd name="f24" fmla="val 104"/>
              <a:gd name="f25" fmla="val 380"/>
              <a:gd name="f26" fmla="val 100"/>
              <a:gd name="f27" fmla="val 369"/>
              <a:gd name="f28" fmla="val 58"/>
              <a:gd name="f29" fmla="val 329"/>
              <a:gd name="f30" fmla="val 24"/>
              <a:gd name="f31" fmla="val 288"/>
              <a:gd name="f32" fmla="val 28"/>
              <a:gd name="f33" fmla="val 291"/>
              <a:gd name="f34" fmla="val 27"/>
              <a:gd name="f35" fmla="val 295"/>
              <a:gd name="f36" fmla="val 26"/>
              <a:gd name="f37" fmla="val 298"/>
              <a:gd name="f38" fmla="val 303"/>
              <a:gd name="f39" fmla="val 23"/>
              <a:gd name="f40" fmla="val 18"/>
              <a:gd name="f41" fmla="val 325"/>
              <a:gd name="f42" fmla="val 9"/>
              <a:gd name="f43" fmla="val 322"/>
              <a:gd name="f44" fmla="val 1"/>
              <a:gd name="f45" fmla="val 289"/>
              <a:gd name="f46" fmla="val 15"/>
              <a:gd name="f47" fmla="val 283"/>
              <a:gd name="f48" fmla="val 17"/>
              <a:gd name="f49" fmla="val 14"/>
              <a:gd name="f50" fmla="val 304"/>
              <a:gd name="f51" fmla="val 306"/>
              <a:gd name="f52" fmla="val 293"/>
              <a:gd name="f53" fmla="val 281"/>
              <a:gd name="f54" fmla="val 7"/>
              <a:gd name="f55" fmla="val 272"/>
              <a:gd name="f56" fmla="val 16"/>
              <a:gd name="f57" fmla="val 275"/>
              <a:gd name="f58" fmla="val 12"/>
              <a:gd name="f59" fmla="val 278"/>
              <a:gd name="f60" fmla="val 8"/>
              <a:gd name="f61" fmla="val 3"/>
              <a:gd name="f62" fmla="val 245"/>
              <a:gd name="f63" fmla="val 226"/>
              <a:gd name="f64" fmla="val 67"/>
              <a:gd name="f65" fmla="val 210"/>
              <a:gd name="f66" fmla="val 108"/>
              <a:gd name="f67" fmla="val 198"/>
              <a:gd name="f68" fmla="val 96"/>
              <a:gd name="f69" fmla="val 187"/>
              <a:gd name="f70" fmla="val 87"/>
              <a:gd name="f71" fmla="val 177"/>
              <a:gd name="f72" fmla="val 82"/>
              <a:gd name="f73" fmla="val 150"/>
              <a:gd name="f74" fmla="val 117"/>
              <a:gd name="f75" fmla="val 51"/>
              <a:gd name="f76" fmla="val 65"/>
              <a:gd name="f77" fmla="val 32"/>
              <a:gd name="f78" fmla="val 64"/>
              <a:gd name="f79" fmla="val 49"/>
              <a:gd name="f80" fmla="val 74"/>
              <a:gd name="f81" fmla="val 72"/>
              <a:gd name="f82" fmla="val 103"/>
              <a:gd name="f83" fmla="val 86"/>
              <a:gd name="f84" fmla="val 85"/>
              <a:gd name="f85" fmla="val 88"/>
              <a:gd name="f86" fmla="val 76"/>
              <a:gd name="f87" fmla="val 90"/>
              <a:gd name="f88" fmla="val 80"/>
              <a:gd name="f89" fmla="val 92"/>
              <a:gd name="f90" fmla="val 126"/>
              <a:gd name="f91" fmla="val 125"/>
              <a:gd name="f92" fmla="val 134"/>
              <a:gd name="f93" fmla="val 135"/>
              <a:gd name="f94" fmla="val 102"/>
              <a:gd name="f95" fmla="val 138"/>
              <a:gd name="f96" fmla="val 95"/>
              <a:gd name="f97" fmla="val 145"/>
              <a:gd name="f98" fmla="val 159"/>
              <a:gd name="f99" fmla="val 118"/>
              <a:gd name="f100" fmla="val 175"/>
              <a:gd name="f101" fmla="val 148"/>
              <a:gd name="f102" fmla="val 172"/>
              <a:gd name="f103" fmla="val 115"/>
              <a:gd name="f104" fmla="val 186"/>
              <a:gd name="f105" fmla="val 213"/>
              <a:gd name="f106" fmla="val 162"/>
              <a:gd name="f107" fmla="val 209"/>
              <a:gd name="f108" fmla="val 257"/>
              <a:gd name="f109" fmla="val 42"/>
              <a:gd name="f110" fmla="val 253"/>
              <a:gd name="f111" fmla="val 348"/>
              <a:gd name="f112" fmla="val 302"/>
              <a:gd name="f113" fmla="val 384"/>
              <a:gd name="f114" fmla="val 158"/>
              <a:gd name="f115" fmla="val 426"/>
              <a:gd name="f116" fmla="val 421"/>
              <a:gd name="f117" fmla="val 141"/>
              <a:gd name="f118" fmla="+- 0 0 -90"/>
              <a:gd name="f119" fmla="*/ f3 1 436"/>
              <a:gd name="f120" fmla="*/ f4 1 363"/>
              <a:gd name="f121" fmla="val f5"/>
              <a:gd name="f122" fmla="val f6"/>
              <a:gd name="f123" fmla="val f7"/>
              <a:gd name="f124" fmla="*/ f118 f0 1"/>
              <a:gd name="f125" fmla="+- f123 0 f121"/>
              <a:gd name="f126" fmla="+- f122 0 f121"/>
              <a:gd name="f127" fmla="*/ f124 1 f2"/>
              <a:gd name="f128" fmla="*/ f126 1 436"/>
              <a:gd name="f129" fmla="*/ f125 1 363"/>
              <a:gd name="f130" fmla="*/ 387 f126 1"/>
              <a:gd name="f131" fmla="*/ 133 f125 1"/>
              <a:gd name="f132" fmla="*/ 434 f126 1"/>
              <a:gd name="f133" fmla="*/ 105 f125 1"/>
              <a:gd name="f134" fmla="*/ 383 f126 1"/>
              <a:gd name="f135" fmla="*/ 110 f125 1"/>
              <a:gd name="f136" fmla="*/ 380 f126 1"/>
              <a:gd name="f137" fmla="*/ 100 f125 1"/>
              <a:gd name="f138" fmla="*/ 288 f126 1"/>
              <a:gd name="f139" fmla="*/ 28 f125 1"/>
              <a:gd name="f140" fmla="*/ 298 f126 1"/>
              <a:gd name="f141" fmla="*/ 24 f125 1"/>
              <a:gd name="f142" fmla="*/ 325 f126 1"/>
              <a:gd name="f143" fmla="*/ 9 f125 1"/>
              <a:gd name="f144" fmla="*/ 283 f126 1"/>
              <a:gd name="f145" fmla="*/ 17 f125 1"/>
              <a:gd name="f146" fmla="*/ 306 f126 1"/>
              <a:gd name="f147" fmla="*/ 0 f125 1"/>
              <a:gd name="f148" fmla="*/ 272 f126 1"/>
              <a:gd name="f149" fmla="*/ 16 f125 1"/>
              <a:gd name="f150" fmla="*/ 278 f126 1"/>
              <a:gd name="f151" fmla="*/ 3 f125 1"/>
              <a:gd name="f152" fmla="*/ 210 f126 1"/>
              <a:gd name="f153" fmla="*/ 108 f125 1"/>
              <a:gd name="f154" fmla="*/ 177 f126 1"/>
              <a:gd name="f155" fmla="*/ 82 f125 1"/>
              <a:gd name="f156" fmla="*/ 65 f126 1"/>
              <a:gd name="f157" fmla="*/ 32 f125 1"/>
              <a:gd name="f158" fmla="*/ 103 f126 1"/>
              <a:gd name="f159" fmla="*/ 87 f125 1"/>
              <a:gd name="f160" fmla="*/ 76 f126 1"/>
              <a:gd name="f161" fmla="*/ 90 f125 1"/>
              <a:gd name="f162" fmla="*/ 125 f126 1"/>
              <a:gd name="f163" fmla="*/ 134 f125 1"/>
              <a:gd name="f164" fmla="*/ 95 f126 1"/>
              <a:gd name="f165" fmla="*/ 145 f125 1"/>
              <a:gd name="f166" fmla="*/ 148 f126 1"/>
              <a:gd name="f167" fmla="*/ 172 f125 1"/>
              <a:gd name="f168" fmla="*/ 162 f126 1"/>
              <a:gd name="f169" fmla="*/ 209 f125 1"/>
              <a:gd name="f170" fmla="*/ 0 f126 1"/>
              <a:gd name="f171" fmla="*/ 213 f125 1"/>
              <a:gd name="f172" fmla="*/ 384 f126 1"/>
              <a:gd name="f173" fmla="*/ 158 f125 1"/>
              <a:gd name="f174" fmla="*/ 436 f126 1"/>
              <a:gd name="f175" fmla="*/ 138 f125 1"/>
              <a:gd name="f176" fmla="+- f127 0 f1"/>
              <a:gd name="f177" fmla="*/ f130 1 436"/>
              <a:gd name="f178" fmla="*/ f131 1 363"/>
              <a:gd name="f179" fmla="*/ f132 1 436"/>
              <a:gd name="f180" fmla="*/ f133 1 363"/>
              <a:gd name="f181" fmla="*/ f134 1 436"/>
              <a:gd name="f182" fmla="*/ f135 1 363"/>
              <a:gd name="f183" fmla="*/ f136 1 436"/>
              <a:gd name="f184" fmla="*/ f137 1 363"/>
              <a:gd name="f185" fmla="*/ f138 1 436"/>
              <a:gd name="f186" fmla="*/ f139 1 363"/>
              <a:gd name="f187" fmla="*/ f140 1 436"/>
              <a:gd name="f188" fmla="*/ f141 1 363"/>
              <a:gd name="f189" fmla="*/ f142 1 436"/>
              <a:gd name="f190" fmla="*/ f143 1 363"/>
              <a:gd name="f191" fmla="*/ f144 1 436"/>
              <a:gd name="f192" fmla="*/ f145 1 363"/>
              <a:gd name="f193" fmla="*/ f146 1 436"/>
              <a:gd name="f194" fmla="*/ f147 1 363"/>
              <a:gd name="f195" fmla="*/ f148 1 436"/>
              <a:gd name="f196" fmla="*/ f149 1 363"/>
              <a:gd name="f197" fmla="*/ f150 1 436"/>
              <a:gd name="f198" fmla="*/ f151 1 363"/>
              <a:gd name="f199" fmla="*/ f152 1 436"/>
              <a:gd name="f200" fmla="*/ f153 1 363"/>
              <a:gd name="f201" fmla="*/ f154 1 436"/>
              <a:gd name="f202" fmla="*/ f155 1 363"/>
              <a:gd name="f203" fmla="*/ f156 1 436"/>
              <a:gd name="f204" fmla="*/ f157 1 363"/>
              <a:gd name="f205" fmla="*/ f158 1 436"/>
              <a:gd name="f206" fmla="*/ f159 1 363"/>
              <a:gd name="f207" fmla="*/ f160 1 436"/>
              <a:gd name="f208" fmla="*/ f161 1 363"/>
              <a:gd name="f209" fmla="*/ f162 1 436"/>
              <a:gd name="f210" fmla="*/ f163 1 363"/>
              <a:gd name="f211" fmla="*/ f164 1 436"/>
              <a:gd name="f212" fmla="*/ f165 1 363"/>
              <a:gd name="f213" fmla="*/ f166 1 436"/>
              <a:gd name="f214" fmla="*/ f167 1 363"/>
              <a:gd name="f215" fmla="*/ f168 1 436"/>
              <a:gd name="f216" fmla="*/ f169 1 363"/>
              <a:gd name="f217" fmla="*/ f170 1 436"/>
              <a:gd name="f218" fmla="*/ f171 1 363"/>
              <a:gd name="f219" fmla="*/ f172 1 436"/>
              <a:gd name="f220" fmla="*/ f173 1 363"/>
              <a:gd name="f221" fmla="*/ f174 1 436"/>
              <a:gd name="f222" fmla="*/ f175 1 363"/>
              <a:gd name="f223" fmla="*/ 0 1 f128"/>
              <a:gd name="f224" fmla="*/ f122 1 f128"/>
              <a:gd name="f225" fmla="*/ 0 1 f129"/>
              <a:gd name="f226" fmla="*/ f123 1 f129"/>
              <a:gd name="f227" fmla="*/ f177 1 f128"/>
              <a:gd name="f228" fmla="*/ f178 1 f129"/>
              <a:gd name="f229" fmla="*/ f179 1 f128"/>
              <a:gd name="f230" fmla="*/ f180 1 f129"/>
              <a:gd name="f231" fmla="*/ f181 1 f128"/>
              <a:gd name="f232" fmla="*/ f182 1 f129"/>
              <a:gd name="f233" fmla="*/ f183 1 f128"/>
              <a:gd name="f234" fmla="*/ f184 1 f129"/>
              <a:gd name="f235" fmla="*/ f185 1 f128"/>
              <a:gd name="f236" fmla="*/ f186 1 f129"/>
              <a:gd name="f237" fmla="*/ f187 1 f128"/>
              <a:gd name="f238" fmla="*/ f188 1 f129"/>
              <a:gd name="f239" fmla="*/ f189 1 f128"/>
              <a:gd name="f240" fmla="*/ f190 1 f129"/>
              <a:gd name="f241" fmla="*/ f191 1 f128"/>
              <a:gd name="f242" fmla="*/ f192 1 f129"/>
              <a:gd name="f243" fmla="*/ f193 1 f128"/>
              <a:gd name="f244" fmla="*/ f194 1 f129"/>
              <a:gd name="f245" fmla="*/ f195 1 f128"/>
              <a:gd name="f246" fmla="*/ f196 1 f129"/>
              <a:gd name="f247" fmla="*/ f197 1 f128"/>
              <a:gd name="f248" fmla="*/ f198 1 f129"/>
              <a:gd name="f249" fmla="*/ f199 1 f128"/>
              <a:gd name="f250" fmla="*/ f200 1 f129"/>
              <a:gd name="f251" fmla="*/ f201 1 f128"/>
              <a:gd name="f252" fmla="*/ f202 1 f129"/>
              <a:gd name="f253" fmla="*/ f203 1 f128"/>
              <a:gd name="f254" fmla="*/ f204 1 f129"/>
              <a:gd name="f255" fmla="*/ f205 1 f128"/>
              <a:gd name="f256" fmla="*/ f206 1 f129"/>
              <a:gd name="f257" fmla="*/ f207 1 f128"/>
              <a:gd name="f258" fmla="*/ f208 1 f129"/>
              <a:gd name="f259" fmla="*/ f209 1 f128"/>
              <a:gd name="f260" fmla="*/ f210 1 f129"/>
              <a:gd name="f261" fmla="*/ f211 1 f128"/>
              <a:gd name="f262" fmla="*/ f212 1 f129"/>
              <a:gd name="f263" fmla="*/ f213 1 f128"/>
              <a:gd name="f264" fmla="*/ f214 1 f129"/>
              <a:gd name="f265" fmla="*/ f215 1 f128"/>
              <a:gd name="f266" fmla="*/ f216 1 f129"/>
              <a:gd name="f267" fmla="*/ f217 1 f128"/>
              <a:gd name="f268" fmla="*/ f218 1 f129"/>
              <a:gd name="f269" fmla="*/ f219 1 f128"/>
              <a:gd name="f270" fmla="*/ f220 1 f129"/>
              <a:gd name="f271" fmla="*/ f221 1 f128"/>
              <a:gd name="f272" fmla="*/ f222 1 f129"/>
              <a:gd name="f273" fmla="*/ f223 f119 1"/>
              <a:gd name="f274" fmla="*/ f224 f119 1"/>
              <a:gd name="f275" fmla="*/ f226 f120 1"/>
              <a:gd name="f276" fmla="*/ f225 f120 1"/>
              <a:gd name="f277" fmla="*/ f227 f119 1"/>
              <a:gd name="f278" fmla="*/ f228 f120 1"/>
              <a:gd name="f279" fmla="*/ f229 f119 1"/>
              <a:gd name="f280" fmla="*/ f230 f120 1"/>
              <a:gd name="f281" fmla="*/ f231 f119 1"/>
              <a:gd name="f282" fmla="*/ f232 f120 1"/>
              <a:gd name="f283" fmla="*/ f233 f119 1"/>
              <a:gd name="f284" fmla="*/ f234 f120 1"/>
              <a:gd name="f285" fmla="*/ f235 f119 1"/>
              <a:gd name="f286" fmla="*/ f236 f120 1"/>
              <a:gd name="f287" fmla="*/ f237 f119 1"/>
              <a:gd name="f288" fmla="*/ f238 f120 1"/>
              <a:gd name="f289" fmla="*/ f239 f119 1"/>
              <a:gd name="f290" fmla="*/ f240 f120 1"/>
              <a:gd name="f291" fmla="*/ f241 f119 1"/>
              <a:gd name="f292" fmla="*/ f242 f120 1"/>
              <a:gd name="f293" fmla="*/ f243 f119 1"/>
              <a:gd name="f294" fmla="*/ f244 f120 1"/>
              <a:gd name="f295" fmla="*/ f245 f119 1"/>
              <a:gd name="f296" fmla="*/ f246 f120 1"/>
              <a:gd name="f297" fmla="*/ f247 f119 1"/>
              <a:gd name="f298" fmla="*/ f248 f120 1"/>
              <a:gd name="f299" fmla="*/ f249 f119 1"/>
              <a:gd name="f300" fmla="*/ f250 f120 1"/>
              <a:gd name="f301" fmla="*/ f251 f119 1"/>
              <a:gd name="f302" fmla="*/ f252 f120 1"/>
              <a:gd name="f303" fmla="*/ f253 f119 1"/>
              <a:gd name="f304" fmla="*/ f254 f120 1"/>
              <a:gd name="f305" fmla="*/ f255 f119 1"/>
              <a:gd name="f306" fmla="*/ f256 f120 1"/>
              <a:gd name="f307" fmla="*/ f257 f119 1"/>
              <a:gd name="f308" fmla="*/ f258 f120 1"/>
              <a:gd name="f309" fmla="*/ f259 f119 1"/>
              <a:gd name="f310" fmla="*/ f260 f120 1"/>
              <a:gd name="f311" fmla="*/ f261 f119 1"/>
              <a:gd name="f312" fmla="*/ f262 f120 1"/>
              <a:gd name="f313" fmla="*/ f263 f119 1"/>
              <a:gd name="f314" fmla="*/ f264 f120 1"/>
              <a:gd name="f315" fmla="*/ f265 f119 1"/>
              <a:gd name="f316" fmla="*/ f266 f120 1"/>
              <a:gd name="f317" fmla="*/ f267 f119 1"/>
              <a:gd name="f318" fmla="*/ f268 f120 1"/>
              <a:gd name="f319" fmla="*/ f269 f119 1"/>
              <a:gd name="f320" fmla="*/ f270 f120 1"/>
              <a:gd name="f321" fmla="*/ f271 f119 1"/>
              <a:gd name="f322" fmla="*/ f272 f120 1"/>
            </a:gdLst>
            <a:ahLst/>
            <a:cxnLst>
              <a:cxn ang="3cd4">
                <a:pos x="hc" y="t"/>
              </a:cxn>
              <a:cxn ang="0">
                <a:pos x="r" y="vc"/>
              </a:cxn>
              <a:cxn ang="cd4">
                <a:pos x="hc" y="b"/>
              </a:cxn>
              <a:cxn ang="cd2">
                <a:pos x="l" y="vc"/>
              </a:cxn>
              <a:cxn ang="f176">
                <a:pos x="f277" y="f278"/>
              </a:cxn>
              <a:cxn ang="f176">
                <a:pos x="f279" y="f280"/>
              </a:cxn>
              <a:cxn ang="f176">
                <a:pos x="f281" y="f282"/>
              </a:cxn>
              <a:cxn ang="f176">
                <a:pos x="f283" y="f284"/>
              </a:cxn>
              <a:cxn ang="f176">
                <a:pos x="f285" y="f286"/>
              </a:cxn>
              <a:cxn ang="f176">
                <a:pos x="f287" y="f288"/>
              </a:cxn>
              <a:cxn ang="f176">
                <a:pos x="f289" y="f290"/>
              </a:cxn>
              <a:cxn ang="f176">
                <a:pos x="f291" y="f292"/>
              </a:cxn>
              <a:cxn ang="f176">
                <a:pos x="f293" y="f294"/>
              </a:cxn>
              <a:cxn ang="f176">
                <a:pos x="f295" y="f296"/>
              </a:cxn>
              <a:cxn ang="f176">
                <a:pos x="f297" y="f298"/>
              </a:cxn>
              <a:cxn ang="f176">
                <a:pos x="f299" y="f300"/>
              </a:cxn>
              <a:cxn ang="f176">
                <a:pos x="f301" y="f302"/>
              </a:cxn>
              <a:cxn ang="f176">
                <a:pos x="f303" y="f304"/>
              </a:cxn>
              <a:cxn ang="f176">
                <a:pos x="f305" y="f306"/>
              </a:cxn>
              <a:cxn ang="f176">
                <a:pos x="f307" y="f308"/>
              </a:cxn>
              <a:cxn ang="f176">
                <a:pos x="f309" y="f310"/>
              </a:cxn>
              <a:cxn ang="f176">
                <a:pos x="f311" y="f312"/>
              </a:cxn>
              <a:cxn ang="f176">
                <a:pos x="f313" y="f314"/>
              </a:cxn>
              <a:cxn ang="f176">
                <a:pos x="f315" y="f316"/>
              </a:cxn>
              <a:cxn ang="f176">
                <a:pos x="f317" y="f318"/>
              </a:cxn>
              <a:cxn ang="f176">
                <a:pos x="f319" y="f320"/>
              </a:cxn>
              <a:cxn ang="f176">
                <a:pos x="f321" y="f322"/>
              </a:cxn>
              <a:cxn ang="f176">
                <a:pos x="f277" y="f278"/>
              </a:cxn>
            </a:cxnLst>
            <a:rect l="f273" t="f276" r="f274" b="f275"/>
            <a:pathLst>
              <a:path w="436" h="363">
                <a:moveTo>
                  <a:pt x="f8" y="f9"/>
                </a:moveTo>
                <a:cubicBezTo>
                  <a:pt x="f10" y="f11"/>
                  <a:pt x="f12" y="f13"/>
                  <a:pt x="f14" y="f15"/>
                </a:cubicBezTo>
                <a:cubicBezTo>
                  <a:pt x="f16" y="f17"/>
                  <a:pt x="f18" y="f19"/>
                  <a:pt x="f20" y="f17"/>
                </a:cubicBezTo>
                <a:cubicBezTo>
                  <a:pt x="f21" y="f22"/>
                  <a:pt x="f23" y="f24"/>
                  <a:pt x="f25" y="f26"/>
                </a:cubicBezTo>
                <a:cubicBezTo>
                  <a:pt x="f27" y="f28"/>
                  <a:pt x="f29" y="f30"/>
                  <a:pt x="f31" y="f32"/>
                </a:cubicBezTo>
                <a:cubicBezTo>
                  <a:pt x="f33" y="f34"/>
                  <a:pt x="f35" y="f36"/>
                  <a:pt x="f37" y="f30"/>
                </a:cubicBezTo>
                <a:cubicBezTo>
                  <a:pt x="f38" y="f39"/>
                  <a:pt x="f29" y="f40"/>
                  <a:pt x="f41" y="f42"/>
                </a:cubicBezTo>
                <a:cubicBezTo>
                  <a:pt x="f43" y="f44"/>
                  <a:pt x="f45" y="f46"/>
                  <a:pt x="f47" y="f48"/>
                </a:cubicBezTo>
                <a:cubicBezTo>
                  <a:pt x="f33" y="f49"/>
                  <a:pt x="f50" y="f42"/>
                  <a:pt x="f51" y="f5"/>
                </a:cubicBezTo>
                <a:cubicBezTo>
                  <a:pt x="f52" y="f44"/>
                  <a:pt x="f53" y="f54"/>
                  <a:pt x="f55" y="f56"/>
                </a:cubicBezTo>
                <a:cubicBezTo>
                  <a:pt x="f57" y="f58"/>
                  <a:pt x="f59" y="f60"/>
                  <a:pt x="f59" y="f61"/>
                </a:cubicBezTo>
                <a:cubicBezTo>
                  <a:pt x="f62" y="f30"/>
                  <a:pt x="f63" y="f64"/>
                  <a:pt x="f65" y="f66"/>
                </a:cubicBezTo>
                <a:cubicBezTo>
                  <a:pt x="f67" y="f68"/>
                  <a:pt x="f69" y="f70"/>
                  <a:pt x="f71" y="f72"/>
                </a:cubicBezTo>
                <a:cubicBezTo>
                  <a:pt x="f73" y="f64"/>
                  <a:pt x="f74" y="f75"/>
                  <a:pt x="f76" y="f77"/>
                </a:cubicBezTo>
                <a:cubicBezTo>
                  <a:pt x="f78" y="f79"/>
                  <a:pt x="f80" y="f81"/>
                  <a:pt x="f82" y="f70"/>
                </a:cubicBezTo>
                <a:cubicBezTo>
                  <a:pt x="f68" y="f83"/>
                  <a:pt x="f84" y="f85"/>
                  <a:pt x="f86" y="f87"/>
                </a:cubicBezTo>
                <a:cubicBezTo>
                  <a:pt x="f88" y="f17"/>
                  <a:pt x="f89" y="f90"/>
                  <a:pt x="f91" y="f92"/>
                </a:cubicBezTo>
                <a:cubicBezTo>
                  <a:pt x="f17" y="f93"/>
                  <a:pt x="f94" y="f95"/>
                  <a:pt x="f96" y="f97"/>
                </a:cubicBezTo>
                <a:cubicBezTo>
                  <a:pt x="f94" y="f98"/>
                  <a:pt x="f99" y="f100"/>
                  <a:pt x="f101" y="f102"/>
                </a:cubicBezTo>
                <a:cubicBezTo>
                  <a:pt x="f103" y="f104"/>
                  <a:pt x="f93" y="f105"/>
                  <a:pt x="f106" y="f107"/>
                </a:cubicBezTo>
                <a:cubicBezTo>
                  <a:pt x="f19" y="f108"/>
                  <a:pt x="f109" y="f110"/>
                  <a:pt x="f5" y="f105"/>
                </a:cubicBezTo>
                <a:cubicBezTo>
                  <a:pt x="f17" y="f7"/>
                  <a:pt x="f111" y="f112"/>
                  <a:pt x="f113" y="f114"/>
                </a:cubicBezTo>
                <a:cubicBezTo>
                  <a:pt x="f10" y="f114"/>
                  <a:pt x="f115" y="f101"/>
                  <a:pt x="f6" y="f95"/>
                </a:cubicBezTo>
                <a:cubicBezTo>
                  <a:pt x="f116" y="f117"/>
                  <a:pt x="f18" y="f95"/>
                  <a:pt x="f8" y="f9"/>
                </a:cubicBezTo>
                <a:close/>
              </a:path>
            </a:pathLst>
          </a:custGeom>
          <a:solidFill>
            <a:schemeClr val="bg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13" name="Freeform 54">
            <a:extLst>
              <a:ext uri="{FF2B5EF4-FFF2-40B4-BE49-F238E27FC236}">
                <a16:creationId xmlns:a16="http://schemas.microsoft.com/office/drawing/2014/main" id="{2F5FCDAB-5F61-7D68-F1DB-782F5757B1E5}"/>
              </a:ext>
            </a:extLst>
          </p:cNvPr>
          <p:cNvSpPr/>
          <p:nvPr/>
        </p:nvSpPr>
        <p:spPr>
          <a:xfrm rot="2559888">
            <a:off x="8653287" y="3865437"/>
            <a:ext cx="596902" cy="412751"/>
          </a:xfrm>
          <a:custGeom>
            <a:avLst/>
            <a:gdLst>
              <a:gd name="f0" fmla="val 10800000"/>
              <a:gd name="f1" fmla="val 5400000"/>
              <a:gd name="f2" fmla="val 180"/>
              <a:gd name="f3" fmla="val w"/>
              <a:gd name="f4" fmla="val h"/>
              <a:gd name="f5" fmla="val 0"/>
              <a:gd name="f6" fmla="val 39"/>
              <a:gd name="f7" fmla="val 27"/>
              <a:gd name="f8" fmla="val 5"/>
              <a:gd name="f9" fmla="val 26"/>
              <a:gd name="f10" fmla="val 3"/>
              <a:gd name="f11" fmla="val 2"/>
              <a:gd name="f12" fmla="val 25"/>
              <a:gd name="f13" fmla="val 23"/>
              <a:gd name="f14" fmla="val 20"/>
              <a:gd name="f15" fmla="val 1"/>
              <a:gd name="f16" fmla="val 4"/>
              <a:gd name="f17" fmla="val 6"/>
              <a:gd name="f18" fmla="val 12"/>
              <a:gd name="f19" fmla="val 33"/>
              <a:gd name="f20" fmla="val 35"/>
              <a:gd name="f21" fmla="val 36"/>
              <a:gd name="f22" fmla="val 37"/>
              <a:gd name="f23" fmla="val 38"/>
              <a:gd name="f24" fmla="val 7"/>
              <a:gd name="f25" fmla="val 24"/>
              <a:gd name="f26" fmla="val 8"/>
              <a:gd name="f27" fmla="val 15"/>
              <a:gd name="f28" fmla="val 19"/>
              <a:gd name="f29" fmla="val 17"/>
              <a:gd name="f30" fmla="val 13"/>
              <a:gd name="f31" fmla="val 11"/>
              <a:gd name="f32" fmla="val 9"/>
              <a:gd name="f33" fmla="+- 0 0 -90"/>
              <a:gd name="f34" fmla="*/ f3 1 39"/>
              <a:gd name="f35" fmla="*/ f4 1 27"/>
              <a:gd name="f36" fmla="val f5"/>
              <a:gd name="f37" fmla="val f6"/>
              <a:gd name="f38" fmla="val f7"/>
              <a:gd name="f39" fmla="*/ f33 f0 1"/>
              <a:gd name="f40" fmla="+- f38 0 f36"/>
              <a:gd name="f41" fmla="+- f37 0 f36"/>
              <a:gd name="f42" fmla="*/ f39 1 f2"/>
              <a:gd name="f43" fmla="*/ f41 1 39"/>
              <a:gd name="f44" fmla="*/ f40 1 27"/>
              <a:gd name="f45" fmla="*/ 5 f41 1"/>
              <a:gd name="f46" fmla="*/ 26 f40 1"/>
              <a:gd name="f47" fmla="*/ 2 f41 1"/>
              <a:gd name="f48" fmla="*/ 23 f40 1"/>
              <a:gd name="f49" fmla="*/ 2 f40 1"/>
              <a:gd name="f50" fmla="*/ 6 f41 1"/>
              <a:gd name="f51" fmla="*/ 1 f40 1"/>
              <a:gd name="f52" fmla="*/ 35 f41 1"/>
              <a:gd name="f53" fmla="*/ 38 f41 1"/>
              <a:gd name="f54" fmla="*/ 4 f40 1"/>
              <a:gd name="f55" fmla="*/ 24 f40 1"/>
              <a:gd name="f56" fmla="*/ 36 f41 1"/>
              <a:gd name="f57" fmla="*/ 15 f41 1"/>
              <a:gd name="f58" fmla="*/ 19 f40 1"/>
              <a:gd name="f59" fmla="*/ 27 f41 1"/>
              <a:gd name="f60" fmla="*/ 13 f40 1"/>
              <a:gd name="f61" fmla="*/ 7 f40 1"/>
              <a:gd name="f62" fmla="+- f42 0 f1"/>
              <a:gd name="f63" fmla="*/ f45 1 39"/>
              <a:gd name="f64" fmla="*/ f46 1 27"/>
              <a:gd name="f65" fmla="*/ f47 1 39"/>
              <a:gd name="f66" fmla="*/ f48 1 27"/>
              <a:gd name="f67" fmla="*/ f49 1 27"/>
              <a:gd name="f68" fmla="*/ f50 1 39"/>
              <a:gd name="f69" fmla="*/ f51 1 27"/>
              <a:gd name="f70" fmla="*/ f52 1 39"/>
              <a:gd name="f71" fmla="*/ f53 1 39"/>
              <a:gd name="f72" fmla="*/ f54 1 27"/>
              <a:gd name="f73" fmla="*/ f55 1 27"/>
              <a:gd name="f74" fmla="*/ f56 1 39"/>
              <a:gd name="f75" fmla="*/ f57 1 39"/>
              <a:gd name="f76" fmla="*/ f58 1 27"/>
              <a:gd name="f77" fmla="*/ f59 1 39"/>
              <a:gd name="f78" fmla="*/ f60 1 27"/>
              <a:gd name="f79" fmla="*/ f61 1 27"/>
              <a:gd name="f80" fmla="*/ 0 1 f43"/>
              <a:gd name="f81" fmla="*/ f37 1 f43"/>
              <a:gd name="f82" fmla="*/ 0 1 f44"/>
              <a:gd name="f83" fmla="*/ f38 1 f44"/>
              <a:gd name="f84" fmla="*/ f63 1 f43"/>
              <a:gd name="f85" fmla="*/ f64 1 f44"/>
              <a:gd name="f86" fmla="*/ f65 1 f43"/>
              <a:gd name="f87" fmla="*/ f66 1 f44"/>
              <a:gd name="f88" fmla="*/ f67 1 f44"/>
              <a:gd name="f89" fmla="*/ f68 1 f43"/>
              <a:gd name="f90" fmla="*/ f69 1 f44"/>
              <a:gd name="f91" fmla="*/ f70 1 f43"/>
              <a:gd name="f92" fmla="*/ f71 1 f43"/>
              <a:gd name="f93" fmla="*/ f72 1 f44"/>
              <a:gd name="f94" fmla="*/ f73 1 f44"/>
              <a:gd name="f95" fmla="*/ f74 1 f43"/>
              <a:gd name="f96" fmla="*/ f75 1 f43"/>
              <a:gd name="f97" fmla="*/ f76 1 f44"/>
              <a:gd name="f98" fmla="*/ f77 1 f43"/>
              <a:gd name="f99" fmla="*/ f78 1 f44"/>
              <a:gd name="f100" fmla="*/ f79 1 f44"/>
              <a:gd name="f101" fmla="*/ f80 f34 1"/>
              <a:gd name="f102" fmla="*/ f81 f34 1"/>
              <a:gd name="f103" fmla="*/ f83 f35 1"/>
              <a:gd name="f104" fmla="*/ f82 f35 1"/>
              <a:gd name="f105" fmla="*/ f84 f34 1"/>
              <a:gd name="f106" fmla="*/ f85 f35 1"/>
              <a:gd name="f107" fmla="*/ f86 f34 1"/>
              <a:gd name="f108" fmla="*/ f87 f35 1"/>
              <a:gd name="f109" fmla="*/ f88 f35 1"/>
              <a:gd name="f110" fmla="*/ f89 f34 1"/>
              <a:gd name="f111" fmla="*/ f90 f35 1"/>
              <a:gd name="f112" fmla="*/ f91 f34 1"/>
              <a:gd name="f113" fmla="*/ f92 f34 1"/>
              <a:gd name="f114" fmla="*/ f93 f35 1"/>
              <a:gd name="f115" fmla="*/ f94 f35 1"/>
              <a:gd name="f116" fmla="*/ f95 f34 1"/>
              <a:gd name="f117" fmla="*/ f96 f34 1"/>
              <a:gd name="f118" fmla="*/ f97 f35 1"/>
              <a:gd name="f119" fmla="*/ f98 f34 1"/>
              <a:gd name="f120" fmla="*/ f99 f35 1"/>
              <a:gd name="f121" fmla="*/ f100 f35 1"/>
            </a:gdLst>
            <a:ahLst/>
            <a:cxnLst>
              <a:cxn ang="3cd4">
                <a:pos x="hc" y="t"/>
              </a:cxn>
              <a:cxn ang="0">
                <a:pos x="r" y="vc"/>
              </a:cxn>
              <a:cxn ang="cd4">
                <a:pos x="hc" y="b"/>
              </a:cxn>
              <a:cxn ang="cd2">
                <a:pos x="l" y="vc"/>
              </a:cxn>
              <a:cxn ang="f62">
                <a:pos x="f105" y="f106"/>
              </a:cxn>
              <a:cxn ang="f62">
                <a:pos x="f107" y="f108"/>
              </a:cxn>
              <a:cxn ang="f62">
                <a:pos x="f107" y="f109"/>
              </a:cxn>
              <a:cxn ang="f62">
                <a:pos x="f110" y="f111"/>
              </a:cxn>
              <a:cxn ang="f62">
                <a:pos x="f112" y="f111"/>
              </a:cxn>
              <a:cxn ang="f62">
                <a:pos x="f113" y="f114"/>
              </a:cxn>
              <a:cxn ang="f62">
                <a:pos x="f113" y="f115"/>
              </a:cxn>
              <a:cxn ang="f62">
                <a:pos x="f116" y="f106"/>
              </a:cxn>
              <a:cxn ang="f62">
                <a:pos x="f105" y="f106"/>
              </a:cxn>
              <a:cxn ang="f62">
                <a:pos x="f117" y="f118"/>
              </a:cxn>
              <a:cxn ang="f62">
                <a:pos x="f119" y="f120"/>
              </a:cxn>
              <a:cxn ang="f62">
                <a:pos x="f117" y="f121"/>
              </a:cxn>
              <a:cxn ang="f62">
                <a:pos x="f117" y="f118"/>
              </a:cxn>
            </a:cxnLst>
            <a:rect l="f101" t="f104" r="f102" b="f103"/>
            <a:pathLst>
              <a:path w="39" h="27">
                <a:moveTo>
                  <a:pt x="f8" y="f9"/>
                </a:moveTo>
                <a:cubicBezTo>
                  <a:pt x="f10" y="f9"/>
                  <a:pt x="f11" y="f12"/>
                  <a:pt x="f11" y="f13"/>
                </a:cubicBezTo>
                <a:cubicBezTo>
                  <a:pt x="f5" y="f14"/>
                  <a:pt x="f5" y="f8"/>
                  <a:pt x="f11" y="f11"/>
                </a:cubicBezTo>
                <a:cubicBezTo>
                  <a:pt x="f10" y="f15"/>
                  <a:pt x="f16" y="f15"/>
                  <a:pt x="f17" y="f15"/>
                </a:cubicBezTo>
                <a:cubicBezTo>
                  <a:pt x="f18" y="f5"/>
                  <a:pt x="f19" y="f5"/>
                  <a:pt x="f20" y="f15"/>
                </a:cubicBezTo>
                <a:cubicBezTo>
                  <a:pt x="f21" y="f15"/>
                  <a:pt x="f22" y="f11"/>
                  <a:pt x="f23" y="f16"/>
                </a:cubicBezTo>
                <a:cubicBezTo>
                  <a:pt x="f6" y="f24"/>
                  <a:pt x="f6" y="f14"/>
                  <a:pt x="f23" y="f25"/>
                </a:cubicBezTo>
                <a:cubicBezTo>
                  <a:pt x="f22" y="f12"/>
                  <a:pt x="f22" y="f9"/>
                  <a:pt x="f21" y="f9"/>
                </a:cubicBezTo>
                <a:cubicBezTo>
                  <a:pt x="f19" y="f7"/>
                  <a:pt x="f26" y="f7"/>
                  <a:pt x="f8" y="f9"/>
                </a:cubicBezTo>
                <a:close/>
                <a:moveTo>
                  <a:pt x="f27" y="f28"/>
                </a:moveTo>
                <a:cubicBezTo>
                  <a:pt x="f28" y="f29"/>
                  <a:pt x="f13" y="f27"/>
                  <a:pt x="f7" y="f30"/>
                </a:cubicBezTo>
                <a:cubicBezTo>
                  <a:pt x="f13" y="f31"/>
                  <a:pt x="f28" y="f32"/>
                  <a:pt x="f27" y="f24"/>
                </a:cubicBezTo>
                <a:cubicBezTo>
                  <a:pt x="f27" y="f31"/>
                  <a:pt x="f27" y="f27"/>
                  <a:pt x="f27" y="f28"/>
                </a:cubicBezTo>
                <a:close/>
              </a:path>
            </a:pathLst>
          </a:custGeom>
          <a:solidFill>
            <a:srgbClr val="A3E7F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1800" b="0" i="0" u="none" strike="noStrike" kern="1200" cap="none" spc="0" baseline="0">
              <a:solidFill>
                <a:srgbClr val="000000"/>
              </a:solidFill>
              <a:uFillTx/>
              <a:latin typeface="Calibri"/>
              <a:cs typeface="Cordia New" pitchFamily="34"/>
            </a:endParaRPr>
          </a:p>
        </p:txBody>
      </p:sp>
      <p:pic>
        <p:nvPicPr>
          <p:cNvPr id="14" name="Picture 4" descr="Internet  free icon">
            <a:extLst>
              <a:ext uri="{FF2B5EF4-FFF2-40B4-BE49-F238E27FC236}">
                <a16:creationId xmlns:a16="http://schemas.microsoft.com/office/drawing/2014/main" id="{A82E8808-CDBC-0A7F-D7E5-67131D88D8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559888">
            <a:off x="9408218" y="2766098"/>
            <a:ext cx="399254" cy="399254"/>
          </a:xfrm>
          <a:prstGeom prst="rect">
            <a:avLst/>
          </a:prstGeom>
          <a:noFill/>
          <a:ln cap="flat">
            <a:noFill/>
          </a:ln>
        </p:spPr>
      </p:pic>
      <p:sp>
        <p:nvSpPr>
          <p:cNvPr id="15" name="ZoneTexte 38">
            <a:extLst>
              <a:ext uri="{FF2B5EF4-FFF2-40B4-BE49-F238E27FC236}">
                <a16:creationId xmlns:a16="http://schemas.microsoft.com/office/drawing/2014/main" id="{F020D453-75C4-1E6F-75C8-6502C9DDE2AB}"/>
              </a:ext>
            </a:extLst>
          </p:cNvPr>
          <p:cNvSpPr txBox="1"/>
          <p:nvPr/>
        </p:nvSpPr>
        <p:spPr>
          <a:xfrm>
            <a:off x="2383443" y="2806325"/>
            <a:ext cx="3378433" cy="3432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A401"/>
                </a:solidFill>
                <a:uFillTx/>
                <a:latin typeface="Arial" pitchFamily="34"/>
                <a:cs typeface="Arial" pitchFamily="34"/>
              </a:rPr>
              <a:t>@Company/gep-supporter-project/</a:t>
            </a:r>
          </a:p>
        </p:txBody>
      </p:sp>
      <p:sp>
        <p:nvSpPr>
          <p:cNvPr id="17" name="Espace réservé du pied de page 4">
            <a:extLst>
              <a:ext uri="{FF2B5EF4-FFF2-40B4-BE49-F238E27FC236}">
                <a16:creationId xmlns:a16="http://schemas.microsoft.com/office/drawing/2014/main" id="{7B4A7A0B-441C-5C91-93A8-AEE97EE56414}"/>
              </a:ext>
            </a:extLst>
          </p:cNvPr>
          <p:cNvSpPr txBox="1">
            <a:spLocks noGrp="1"/>
          </p:cNvSpPr>
          <p:nvPr>
            <p:ph type="ftr" sz="quarter" idx="9"/>
          </p:nvPr>
        </p:nvSpPr>
        <p:spPr>
          <a:xfrm>
            <a:off x="896020" y="6356351"/>
            <a:ext cx="8415042" cy="365129"/>
          </a:xfrm>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20" name="TextBox 20">
            <a:extLst>
              <a:ext uri="{FF2B5EF4-FFF2-40B4-BE49-F238E27FC236}">
                <a16:creationId xmlns:a16="http://schemas.microsoft.com/office/drawing/2014/main" id="{F152F015-708E-7E22-67CD-4858C293345E}"/>
              </a:ext>
            </a:extLst>
          </p:cNvPr>
          <p:cNvSpPr txBox="1"/>
          <p:nvPr userDrawn="1"/>
        </p:nvSpPr>
        <p:spPr>
          <a:xfrm>
            <a:off x="2481178" y="4436544"/>
            <a:ext cx="3280698" cy="318998"/>
          </a:xfrm>
          <a:prstGeom prst="rect">
            <a:avLst/>
          </a:prstGeom>
          <a:noFill/>
          <a:ln cap="flat">
            <a:noFill/>
          </a:ln>
        </p:spPr>
        <p:txBody>
          <a:bodyPr vert="horz" wrap="square" lIns="0" tIns="45720" rIns="0" bIns="45720" anchor="t" anchorCtr="0" compatLnSpc="1">
            <a:spAutoFit/>
          </a:bodyPr>
          <a:lstStyle/>
          <a:p>
            <a:pPr marL="0" marR="0" algn="just">
              <a:lnSpc>
                <a:spcPct val="115000"/>
              </a:lnSpc>
              <a:spcBef>
                <a:spcPts val="0"/>
              </a:spcBef>
              <a:spcAft>
                <a:spcPts val="800"/>
              </a:spcAft>
            </a:pPr>
            <a:r>
              <a:rPr lang="en-GB" sz="1400" b="1">
                <a:solidFill>
                  <a:srgbClr val="FFA401"/>
                </a:solidFill>
                <a:effectLst/>
                <a:latin typeface="Arial" panose="020B0604020202020204" pitchFamily="34" charset="0"/>
                <a:ea typeface="Arial" panose="020B0604020202020204" pitchFamily="34" charset="0"/>
                <a:cs typeface="Times New Roman" panose="02020603050405020304" pitchFamily="18" charset="0"/>
              </a:rPr>
              <a:t>https://</a:t>
            </a:r>
            <a:r>
              <a:rPr lang="en-GB" sz="1400" b="1" i="0" u="none" strike="noStrike" kern="1200" cap="none" spc="0" baseline="0">
                <a:solidFill>
                  <a:srgbClr val="FFA401"/>
                </a:solidFill>
                <a:uFillTx/>
                <a:latin typeface="Arial" pitchFamily="34"/>
                <a:ea typeface="+mn-ea"/>
                <a:cs typeface="Arial" pitchFamily="34"/>
              </a:rPr>
              <a:t>GepSupporterProject</a:t>
            </a:r>
            <a:r>
              <a:rPr lang="en-GB" sz="1400" b="1">
                <a:solidFill>
                  <a:srgbClr val="FFA401"/>
                </a:solidFill>
                <a:effectLst/>
                <a:latin typeface="Arial" panose="020B0604020202020204" pitchFamily="34" charset="0"/>
                <a:ea typeface="Arial" panose="020B0604020202020204" pitchFamily="34" charset="0"/>
                <a:cs typeface="Times New Roman" panose="02020603050405020304" pitchFamily="18" charset="0"/>
              </a:rPr>
              <a:t>    </a:t>
            </a:r>
            <a:endParaRPr lang="fr-FR" sz="1400">
              <a:solidFill>
                <a:srgbClr val="FFA401"/>
              </a:solidFill>
              <a:effectLst/>
              <a:latin typeface="Arial" panose="020B0604020202020204" pitchFamily="34" charset="0"/>
              <a:ea typeface="Arial" panose="020B0604020202020204" pitchFamily="34" charset="0"/>
            </a:endParaRPr>
          </a:p>
        </p:txBody>
      </p:sp>
      <p:sp>
        <p:nvSpPr>
          <p:cNvPr id="21" name="TextBox 21">
            <a:extLst>
              <a:ext uri="{FF2B5EF4-FFF2-40B4-BE49-F238E27FC236}">
                <a16:creationId xmlns:a16="http://schemas.microsoft.com/office/drawing/2014/main" id="{B48F6C2E-C574-D35B-6DB4-8854BC265D3B}"/>
              </a:ext>
            </a:extLst>
          </p:cNvPr>
          <p:cNvSpPr txBox="1"/>
          <p:nvPr userDrawn="1"/>
        </p:nvSpPr>
        <p:spPr>
          <a:xfrm>
            <a:off x="2481178" y="4098618"/>
            <a:ext cx="105753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Facebook</a:t>
            </a:r>
            <a:endParaRPr lang="en-US" sz="1400" b="1" i="0" u="none" strike="noStrike" kern="1200" cap="none" spc="0" baseline="0">
              <a:solidFill>
                <a:schemeClr val="bg1"/>
              </a:solidFill>
              <a:uFillTx/>
              <a:latin typeface="Arial Nova" panose="020B0504020202020204" pitchFamily="34" charset="0"/>
              <a:ea typeface="Open Sans"/>
              <a:cs typeface="Open Sans"/>
            </a:endParaRPr>
          </a:p>
        </p:txBody>
      </p:sp>
      <p:sp>
        <p:nvSpPr>
          <p:cNvPr id="22" name="TextBox 35">
            <a:extLst>
              <a:ext uri="{FF2B5EF4-FFF2-40B4-BE49-F238E27FC236}">
                <a16:creationId xmlns:a16="http://schemas.microsoft.com/office/drawing/2014/main" id="{E3D11319-C584-3A67-CE22-E2544194FCCD}"/>
              </a:ext>
            </a:extLst>
          </p:cNvPr>
          <p:cNvSpPr txBox="1"/>
          <p:nvPr userDrawn="1"/>
        </p:nvSpPr>
        <p:spPr>
          <a:xfrm>
            <a:off x="2481178" y="4931068"/>
            <a:ext cx="109645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Instagram</a:t>
            </a:r>
          </a:p>
        </p:txBody>
      </p:sp>
      <p:sp>
        <p:nvSpPr>
          <p:cNvPr id="23" name="ZoneTexte 38">
            <a:extLst>
              <a:ext uri="{FF2B5EF4-FFF2-40B4-BE49-F238E27FC236}">
                <a16:creationId xmlns:a16="http://schemas.microsoft.com/office/drawing/2014/main" id="{BCD70E8E-6B1E-483E-5829-8BD7C77BFC95}"/>
              </a:ext>
            </a:extLst>
          </p:cNvPr>
          <p:cNvSpPr txBox="1"/>
          <p:nvPr userDrawn="1"/>
        </p:nvSpPr>
        <p:spPr>
          <a:xfrm>
            <a:off x="2383443" y="5300400"/>
            <a:ext cx="3378433" cy="318998"/>
          </a:xfrm>
          <a:prstGeom prst="rect">
            <a:avLst/>
          </a:prstGeom>
          <a:noFill/>
          <a:ln cap="flat">
            <a:noFill/>
          </a:ln>
        </p:spPr>
        <p:txBody>
          <a:bodyPr vert="horz" wrap="square" lIns="91440" tIns="45720" rIns="91440" bIns="45720" anchor="t" anchorCtr="0" compatLnSpc="1">
            <a:spAutoFit/>
          </a:bodyPr>
          <a:lstStyle/>
          <a:p>
            <a:pPr marL="0" marR="0" algn="just">
              <a:lnSpc>
                <a:spcPct val="115000"/>
              </a:lnSpc>
              <a:spcBef>
                <a:spcPts val="0"/>
              </a:spcBef>
              <a:spcAft>
                <a:spcPts val="800"/>
              </a:spcAft>
            </a:pPr>
            <a:r>
              <a:rPr lang="en-GB" sz="1400" b="1" kern="1200" err="1">
                <a:solidFill>
                  <a:srgbClr val="FFA401"/>
                </a:solidFill>
                <a:effectLst/>
                <a:latin typeface="Arial" panose="020B0604020202020204" pitchFamily="34" charset="0"/>
                <a:ea typeface="Arial" panose="020B0604020202020204" pitchFamily="34" charset="0"/>
                <a:cs typeface="Times New Roman" panose="02020603050405020304" pitchFamily="18" charset="0"/>
              </a:rPr>
              <a:t>supporterproject</a:t>
            </a:r>
            <a:endParaRPr lang="fr-FR" sz="1400" b="1" kern="1200">
              <a:solidFill>
                <a:srgbClr val="FFA401"/>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6" name="Image 25" descr="Twitter  free icon">
            <a:extLst>
              <a:ext uri="{FF2B5EF4-FFF2-40B4-BE49-F238E27FC236}">
                <a16:creationId xmlns:a16="http://schemas.microsoft.com/office/drawing/2014/main" id="{1A3E7F82-3C21-A1AF-617A-F543645D689B}"/>
              </a:ext>
            </a:extLst>
          </p:cNvPr>
          <p:cNvPicPr>
            <a:picLocks noChangeAspect="1"/>
          </p:cNvPicPr>
          <p:nvPr userDrawn="1"/>
        </p:nvPicPr>
        <p:blipFill>
          <a:blip r:embed="rId3"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768206" y="1634236"/>
            <a:ext cx="576300" cy="576300"/>
          </a:xfrm>
          <a:prstGeom prst="rect">
            <a:avLst/>
          </a:prstGeom>
          <a:ln>
            <a:noFill/>
          </a:ln>
        </p:spPr>
      </p:pic>
      <p:pic>
        <p:nvPicPr>
          <p:cNvPr id="27" name="Image 26">
            <a:extLst>
              <a:ext uri="{FF2B5EF4-FFF2-40B4-BE49-F238E27FC236}">
                <a16:creationId xmlns:a16="http://schemas.microsoft.com/office/drawing/2014/main" id="{117E2C96-6810-73C9-B5A6-ABA200B34AD5}"/>
              </a:ext>
            </a:extLst>
          </p:cNvPr>
          <p:cNvPicPr>
            <a:picLocks noChangeAspect="1"/>
          </p:cNvPicPr>
          <p:nvPr userDrawn="1"/>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713224" y="2457529"/>
            <a:ext cx="662745" cy="662745"/>
          </a:xfrm>
          <a:prstGeom prst="rect">
            <a:avLst/>
          </a:prstGeom>
          <a:ln>
            <a:noFill/>
          </a:ln>
        </p:spPr>
      </p:pic>
      <p:pic>
        <p:nvPicPr>
          <p:cNvPr id="28" name="Image 27" descr="Une image contenant noir, obscurité&#10;&#10;Description générée automatiquement">
            <a:extLst>
              <a:ext uri="{FF2B5EF4-FFF2-40B4-BE49-F238E27FC236}">
                <a16:creationId xmlns:a16="http://schemas.microsoft.com/office/drawing/2014/main" id="{1B31C050-0E0A-59CA-9951-58E59DB9955A}"/>
              </a:ext>
            </a:extLst>
          </p:cNvPr>
          <p:cNvPicPr>
            <a:picLocks noChangeAspect="1"/>
          </p:cNvPicPr>
          <p:nvPr userDrawn="1"/>
        </p:nvPicPr>
        <p:blipFill>
          <a:blip r:embed="rId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833520" y="5016690"/>
            <a:ext cx="510986" cy="510986"/>
          </a:xfrm>
          <a:prstGeom prst="rect">
            <a:avLst/>
          </a:prstGeom>
          <a:ln>
            <a:noFill/>
          </a:ln>
        </p:spPr>
      </p:pic>
      <p:pic>
        <p:nvPicPr>
          <p:cNvPr id="29" name="Image 28" descr="Une image contenant noir, obscurité&#10;&#10;Description générée automatiquement">
            <a:extLst>
              <a:ext uri="{FF2B5EF4-FFF2-40B4-BE49-F238E27FC236}">
                <a16:creationId xmlns:a16="http://schemas.microsoft.com/office/drawing/2014/main" id="{F0CFB06F-675F-8F4B-2BF3-61B5B9300566}"/>
              </a:ext>
            </a:extLst>
          </p:cNvPr>
          <p:cNvPicPr>
            <a:picLocks noChangeAspect="1"/>
          </p:cNvPicPr>
          <p:nvPr userDrawn="1"/>
        </p:nvPicPr>
        <p:blipFill>
          <a:blip r:embed="rId6">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763532" y="4136285"/>
            <a:ext cx="601157" cy="601157"/>
          </a:xfrm>
          <a:prstGeom prst="rect">
            <a:avLst/>
          </a:prstGeom>
          <a:ln>
            <a:noFill/>
          </a:ln>
        </p:spPr>
      </p:pic>
      <p:pic>
        <p:nvPicPr>
          <p:cNvPr id="30" name="Image 29" descr="Internet  free icon">
            <a:extLst>
              <a:ext uri="{FF2B5EF4-FFF2-40B4-BE49-F238E27FC236}">
                <a16:creationId xmlns:a16="http://schemas.microsoft.com/office/drawing/2014/main" id="{8B21B6FA-B4E6-2E7A-B747-A34E55DA421E}"/>
              </a:ext>
            </a:extLst>
          </p:cNvPr>
          <p:cNvPicPr>
            <a:picLocks noChangeAspect="1"/>
          </p:cNvPicPr>
          <p:nvPr userDrawn="1"/>
        </p:nvPicPr>
        <p:blipFill>
          <a:blip r:embed="rId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807708" y="3401409"/>
            <a:ext cx="482261" cy="482261"/>
          </a:xfrm>
          <a:prstGeom prst="rect">
            <a:avLst/>
          </a:prstGeom>
          <a:ln>
            <a:noFill/>
          </a:ln>
        </p:spPr>
      </p:pic>
      <p:sp>
        <p:nvSpPr>
          <p:cNvPr id="31" name="Espace réservé du numéro de diapositive 6">
            <a:extLst>
              <a:ext uri="{FF2B5EF4-FFF2-40B4-BE49-F238E27FC236}">
                <a16:creationId xmlns:a16="http://schemas.microsoft.com/office/drawing/2014/main" id="{8F9F870D-6628-A5E0-F9A5-650D0FC970DC}"/>
              </a:ext>
            </a:extLst>
          </p:cNvPr>
          <p:cNvSpPr txBox="1">
            <a:spLocks noGrp="1"/>
          </p:cNvSpPr>
          <p:nvPr>
            <p:ph type="sldNum" sz="quarter" idx="8"/>
          </p:nvPr>
        </p:nvSpPr>
        <p:spPr>
          <a:xfrm>
            <a:off x="10677235" y="6356351"/>
            <a:ext cx="676567" cy="365129"/>
          </a:xfrm>
        </p:spPr>
        <p:txBody>
          <a:bodyPr/>
          <a:lstStyle>
            <a:lvl1pPr>
              <a:defRPr/>
            </a:lvl1pPr>
          </a:lstStyle>
          <a:p>
            <a:pPr lvl="0"/>
            <a:fld id="{42B7534E-0BC6-4574-BF60-77E82FB9C197}" type="slidenum">
              <a:t>‹#›</a:t>
            </a:fld>
            <a:endParaRPr lang="fr-FR"/>
          </a:p>
        </p:txBody>
      </p:sp>
      <p:pic>
        <p:nvPicPr>
          <p:cNvPr id="33" name="Picture 7">
            <a:extLst>
              <a:ext uri="{FF2B5EF4-FFF2-40B4-BE49-F238E27FC236}">
                <a16:creationId xmlns:a16="http://schemas.microsoft.com/office/drawing/2014/main" id="{336FABF2-940E-68B4-3EDE-4B3B3D625B42}"/>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9335219" y="117966"/>
            <a:ext cx="2412525" cy="990615"/>
          </a:xfrm>
          <a:prstGeom prst="rect">
            <a:avLst/>
          </a:prstGeom>
          <a:noFill/>
          <a:ln cap="flat">
            <a:noFill/>
          </a:ln>
        </p:spPr>
      </p:pic>
      <p:pic>
        <p:nvPicPr>
          <p:cNvPr id="16" name="Image 13" descr="Une image contenant fleur&#10;&#10;Description générée automatiquement">
            <a:extLst>
              <a:ext uri="{FF2B5EF4-FFF2-40B4-BE49-F238E27FC236}">
                <a16:creationId xmlns:a16="http://schemas.microsoft.com/office/drawing/2014/main" id="{C89364B1-73C5-9813-81AC-33225D308EA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Tree>
    <p:extLst>
      <p:ext uri="{BB962C8B-B14F-4D97-AF65-F5344CB8AC3E}">
        <p14:creationId xmlns:p14="http://schemas.microsoft.com/office/powerpoint/2010/main" val="2596070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ark background- Thank you ">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DCB96C8-62FF-1A1B-9970-0D3B38943A9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866622" y="0"/>
            <a:ext cx="5408026" cy="6858000"/>
          </a:xfrm>
          <a:prstGeom prst="rect">
            <a:avLst/>
          </a:prstGeom>
          <a:noFill/>
          <a:ln cap="flat">
            <a:noFill/>
          </a:ln>
        </p:spPr>
      </p:pic>
      <p:sp>
        <p:nvSpPr>
          <p:cNvPr id="3" name="Rectangle 2">
            <a:extLst>
              <a:ext uri="{FF2B5EF4-FFF2-40B4-BE49-F238E27FC236}">
                <a16:creationId xmlns:a16="http://schemas.microsoft.com/office/drawing/2014/main" id="{0FBD9988-4F33-2983-ED05-A75EC2192180}"/>
              </a:ext>
            </a:extLst>
          </p:cNvPr>
          <p:cNvSpPr/>
          <p:nvPr/>
        </p:nvSpPr>
        <p:spPr>
          <a:xfrm>
            <a:off x="0" y="0"/>
            <a:ext cx="6866622" cy="6858000"/>
          </a:xfrm>
          <a:prstGeom prst="rect">
            <a:avLst/>
          </a:prstGeom>
          <a:solidFill>
            <a:srgbClr val="FFA401"/>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Espace réservé du texte 22">
            <a:extLst>
              <a:ext uri="{FF2B5EF4-FFF2-40B4-BE49-F238E27FC236}">
                <a16:creationId xmlns:a16="http://schemas.microsoft.com/office/drawing/2014/main" id="{326CCCAB-E4B3-6CDF-9416-82AABE15BADE}"/>
              </a:ext>
            </a:extLst>
          </p:cNvPr>
          <p:cNvSpPr txBox="1">
            <a:spLocks noGrp="1"/>
          </p:cNvSpPr>
          <p:nvPr>
            <p:ph type="body" sz="quarter" idx="4294967295"/>
          </p:nvPr>
        </p:nvSpPr>
        <p:spPr>
          <a:xfrm>
            <a:off x="858383" y="4658703"/>
            <a:ext cx="257492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bg1"/>
                </a:solidFill>
                <a:uFillTx/>
                <a:latin typeface="Arial" pitchFamily="34"/>
                <a:ea typeface="Open Sans"/>
                <a:cs typeface="Arial" pitchFamily="34"/>
              </a:defRPr>
            </a:lvl1pPr>
          </a:lstStyle>
          <a:p>
            <a:pPr lvl="0"/>
            <a:endParaRPr lang="fr-FR"/>
          </a:p>
        </p:txBody>
      </p:sp>
      <p:sp>
        <p:nvSpPr>
          <p:cNvPr id="7" name="Espace réservé du texte 22">
            <a:extLst>
              <a:ext uri="{FF2B5EF4-FFF2-40B4-BE49-F238E27FC236}">
                <a16:creationId xmlns:a16="http://schemas.microsoft.com/office/drawing/2014/main" id="{79ABD89C-D18C-45CF-6D20-C8ADBB7D07B1}"/>
              </a:ext>
            </a:extLst>
          </p:cNvPr>
          <p:cNvSpPr txBox="1">
            <a:spLocks noGrp="1"/>
          </p:cNvSpPr>
          <p:nvPr>
            <p:ph type="body" sz="quarter" idx="4294967295"/>
          </p:nvPr>
        </p:nvSpPr>
        <p:spPr>
          <a:xfrm>
            <a:off x="829141" y="5310012"/>
            <a:ext cx="257492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bg1"/>
                </a:solidFill>
                <a:uFillTx/>
                <a:latin typeface="Arial" pitchFamily="34"/>
                <a:ea typeface="Open Sans"/>
                <a:cs typeface="Arial" pitchFamily="34"/>
              </a:defRPr>
            </a:lvl1pPr>
          </a:lstStyle>
          <a:p>
            <a:pPr lvl="0"/>
            <a:endParaRPr lang="fr-FR"/>
          </a:p>
        </p:txBody>
      </p:sp>
      <p:sp>
        <p:nvSpPr>
          <p:cNvPr id="8" name="Espace réservé du texte 22">
            <a:extLst>
              <a:ext uri="{FF2B5EF4-FFF2-40B4-BE49-F238E27FC236}">
                <a16:creationId xmlns:a16="http://schemas.microsoft.com/office/drawing/2014/main" id="{5A6F8353-16FE-14E9-45F3-ED5C1AB84790}"/>
              </a:ext>
            </a:extLst>
          </p:cNvPr>
          <p:cNvSpPr txBox="1">
            <a:spLocks noGrp="1"/>
          </p:cNvSpPr>
          <p:nvPr>
            <p:ph type="body" sz="quarter" idx="4294967295"/>
          </p:nvPr>
        </p:nvSpPr>
        <p:spPr>
          <a:xfrm>
            <a:off x="605341" y="716278"/>
            <a:ext cx="3647482" cy="18026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6600" b="1" i="0" u="none" strike="noStrike" cap="none" spc="0" baseline="0">
                <a:solidFill>
                  <a:schemeClr val="accent1"/>
                </a:solidFill>
                <a:uFillTx/>
                <a:latin typeface="Arial" pitchFamily="34"/>
                <a:ea typeface="Open Sans"/>
                <a:cs typeface="Arial" pitchFamily="34"/>
              </a:defRPr>
            </a:lvl1pPr>
          </a:lstStyle>
          <a:p>
            <a:pPr lvl="0"/>
            <a:endParaRPr lang="fr-FR"/>
          </a:p>
        </p:txBody>
      </p:sp>
      <p:sp>
        <p:nvSpPr>
          <p:cNvPr id="9" name="Espace réservé du texte 22">
            <a:extLst>
              <a:ext uri="{FF2B5EF4-FFF2-40B4-BE49-F238E27FC236}">
                <a16:creationId xmlns:a16="http://schemas.microsoft.com/office/drawing/2014/main" id="{701D7683-9385-D516-1AA0-5F46855C5435}"/>
              </a:ext>
            </a:extLst>
          </p:cNvPr>
          <p:cNvSpPr txBox="1">
            <a:spLocks noGrp="1"/>
          </p:cNvSpPr>
          <p:nvPr>
            <p:ph type="body" sz="quarter" idx="4294967295"/>
          </p:nvPr>
        </p:nvSpPr>
        <p:spPr>
          <a:xfrm>
            <a:off x="832505" y="4222868"/>
            <a:ext cx="2545679" cy="33945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7030A0"/>
                </a:solidFill>
                <a:uFillTx/>
                <a:latin typeface="Arial" pitchFamily="34"/>
                <a:ea typeface="Open Sans"/>
                <a:cs typeface="Arial" pitchFamily="34"/>
              </a:defRPr>
            </a:lvl1pPr>
          </a:lstStyle>
          <a:p>
            <a:pPr lvl="0"/>
            <a:endParaRPr lang="fr-FR"/>
          </a:p>
        </p:txBody>
      </p:sp>
    </p:spTree>
    <p:extLst>
      <p:ext uri="{BB962C8B-B14F-4D97-AF65-F5344CB8AC3E}">
        <p14:creationId xmlns:p14="http://schemas.microsoft.com/office/powerpoint/2010/main" val="364761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White background- title and content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0A3F5C-C2AF-3515-9D5F-88E7D005897C}"/>
              </a:ext>
            </a:extLst>
          </p:cNvPr>
          <p:cNvSpPr/>
          <p:nvPr userDrawn="1"/>
        </p:nvSpPr>
        <p:spPr>
          <a:xfrm>
            <a:off x="0" y="0"/>
            <a:ext cx="12192000" cy="1571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4">
            <a:extLst>
              <a:ext uri="{FF2B5EF4-FFF2-40B4-BE49-F238E27FC236}">
                <a16:creationId xmlns:a16="http://schemas.microsoft.com/office/drawing/2014/main" id="{1C363379-28FD-7DD0-80A1-F4844668E845}"/>
              </a:ext>
            </a:extLst>
          </p:cNvPr>
          <p:cNvSpPr txBox="1">
            <a:spLocks noGrp="1"/>
          </p:cNvSpPr>
          <p:nvPr>
            <p:ph type="sldNum" sz="quarter" idx="8"/>
          </p:nvPr>
        </p:nvSpPr>
        <p:spPr>
          <a:xfrm>
            <a:off x="10677235" y="6356351"/>
            <a:ext cx="631990" cy="365129"/>
          </a:xfrm>
        </p:spPr>
        <p:txBody>
          <a:bodyPr/>
          <a:lstStyle>
            <a:lvl1pPr>
              <a:defRPr/>
            </a:lvl1pPr>
          </a:lstStyle>
          <a:p>
            <a:pPr lvl="0"/>
            <a:fld id="{E9E0E603-3FB6-43E0-819E-6930002B785F}" type="slidenum">
              <a:t>‹#›</a:t>
            </a:fld>
            <a:endParaRPr lang="fr-FR"/>
          </a:p>
        </p:txBody>
      </p:sp>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p:txBody>
          <a:bodyPr/>
          <a:lstStyle>
            <a:lvl1pPr>
              <a:defRPr/>
            </a:lvl1pPr>
            <a:lvl2pPr>
              <a:defRPr/>
            </a:lvl2p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11" name="Titre 1">
            <a:extLst>
              <a:ext uri="{FF2B5EF4-FFF2-40B4-BE49-F238E27FC236}">
                <a16:creationId xmlns:a16="http://schemas.microsoft.com/office/drawing/2014/main" id="{D4EC2AAC-731F-20E0-5258-99866BD8EC4B}"/>
              </a:ext>
            </a:extLst>
          </p:cNvPr>
          <p:cNvSpPr>
            <a:spLocks noGrp="1"/>
          </p:cNvSpPr>
          <p:nvPr>
            <p:ph type="title" hasCustomPrompt="1"/>
          </p:nvPr>
        </p:nvSpPr>
        <p:spPr>
          <a:xfrm>
            <a:off x="630314" y="334647"/>
            <a:ext cx="7376106" cy="866776"/>
          </a:xfrm>
          <a:solidFill>
            <a:schemeClr val="accent2"/>
          </a:solidFill>
        </p:spPr>
        <p:txBody>
          <a:bodyPr>
            <a:normAutofit/>
          </a:bodyPr>
          <a:lstStyle>
            <a:lvl1pPr>
              <a:defRPr sz="3600"/>
            </a:lvl1pPr>
          </a:lstStyle>
          <a:p>
            <a:r>
              <a:rPr lang="fr-FR" err="1"/>
              <a:t>Add</a:t>
            </a:r>
            <a:r>
              <a:rPr lang="fr-FR"/>
              <a:t> </a:t>
            </a:r>
            <a:r>
              <a:rPr lang="fr-FR" err="1"/>
              <a:t>title</a:t>
            </a:r>
            <a:endParaRPr lang="fr-FR"/>
          </a:p>
        </p:txBody>
      </p:sp>
      <p:sp>
        <p:nvSpPr>
          <p:cNvPr id="13" name="Espace réservé du pied de page 3">
            <a:extLst>
              <a:ext uri="{FF2B5EF4-FFF2-40B4-BE49-F238E27FC236}">
                <a16:creationId xmlns:a16="http://schemas.microsoft.com/office/drawing/2014/main" id="{02239BA7-B4AC-1ABF-6CFB-3969F287CD55}"/>
              </a:ext>
            </a:extLst>
          </p:cNvPr>
          <p:cNvSpPr txBox="1">
            <a:spLocks/>
          </p:cNvSpPr>
          <p:nvPr userDrawn="1"/>
        </p:nvSpPr>
        <p:spPr>
          <a:xfrm>
            <a:off x="896019" y="6356351"/>
            <a:ext cx="8423471" cy="365129"/>
          </a:xfrm>
          <a:prstGeom prst="rect">
            <a:avLst/>
          </a:prstGeom>
          <a:noFill/>
          <a:ln>
            <a:noFill/>
          </a:ln>
        </p:spPr>
        <p:txBody>
          <a:bodyPr vert="horz" wrap="square" lIns="91440" tIns="45720" rIns="91440" bIns="45720" anchor="t" anchorCtr="0" compatLnSpc="1">
            <a:noAutofit/>
          </a:bodyPr>
          <a:lstStyle>
            <a:defPPr>
              <a:defRPr lang="fr-FR"/>
            </a:defPPr>
            <a:lvl1pPr marL="0" marR="0" lvl="0" indent="0" algn="l" defTabSz="914400" rtl="0" eaLnBrk="1" fontAlgn="auto" latinLnBrk="0" hangingPunct="1">
              <a:lnSpc>
                <a:spcPct val="100000"/>
              </a:lnSpc>
              <a:spcBef>
                <a:spcPts val="0"/>
              </a:spcBef>
              <a:spcAft>
                <a:spcPts val="0"/>
              </a:spcAft>
              <a:buNone/>
              <a:tabLst/>
              <a:defRPr lang="en-US" sz="900" b="0" i="0" u="none" strike="noStrike" kern="1200" cap="none" spc="0" baseline="0">
                <a:solidFill>
                  <a:srgbClr val="000000"/>
                </a:solidFill>
                <a:uFillTx/>
                <a:latin typeface="Arial" pitchFamily="34"/>
                <a:ea typeface="+mn-ea"/>
                <a:cs typeface="Arial" pitchFamily="34"/>
              </a:defRPr>
            </a:lvl1pPr>
            <a:lvl2pPr marL="0" marR="0" lvl="0" indent="0" algn="l" defTabSz="914400" rtl="0" eaLnBrk="1" fontAlgn="auto" latinLnBrk="0" hangingPunct="1">
              <a:lnSpc>
                <a:spcPct val="100000"/>
              </a:lnSpc>
              <a:spcBef>
                <a:spcPts val="0"/>
              </a:spcBef>
              <a:spcAft>
                <a:spcPts val="0"/>
              </a:spcAft>
              <a:buNone/>
              <a:tabLst/>
              <a:defRPr lang="fr-FR" sz="900" b="0" i="0" u="none" strike="noStrike" kern="1200" cap="none" spc="0" baseline="0">
                <a:solidFill>
                  <a:srgbClr val="000000"/>
                </a:solidFill>
                <a:uFillTx/>
                <a:latin typeface="Arial" pitchFamily="34"/>
                <a:ea typeface="+mn-ea"/>
                <a:cs typeface="Arial" pitchFamily="34"/>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This project has received funding from the European Union's Horizon 2020 research and innovation programme under grant agreement no. 101094529</a:t>
            </a:r>
          </a:p>
          <a:p>
            <a:endParaRPr lang="en-US"/>
          </a:p>
        </p:txBody>
      </p:sp>
      <p:sp>
        <p:nvSpPr>
          <p:cNvPr id="14" name="Espace réservé du contenu 5">
            <a:extLst>
              <a:ext uri="{FF2B5EF4-FFF2-40B4-BE49-F238E27FC236}">
                <a16:creationId xmlns:a16="http://schemas.microsoft.com/office/drawing/2014/main" id="{8559DAD4-DC58-2019-295D-F51271E11E30}"/>
              </a:ext>
            </a:extLst>
          </p:cNvPr>
          <p:cNvSpPr>
            <a:spLocks noGrp="1"/>
          </p:cNvSpPr>
          <p:nvPr>
            <p:ph sz="quarter" idx="12" hasCustomPrompt="1"/>
          </p:nvPr>
        </p:nvSpPr>
        <p:spPr>
          <a:xfrm>
            <a:off x="630314" y="1911350"/>
            <a:ext cx="10046921" cy="4203700"/>
          </a:xfrm>
        </p:spPr>
        <p:txBody>
          <a:bodyPr/>
          <a:lstStyle>
            <a:lvl1pPr>
              <a:defRPr>
                <a:solidFill>
                  <a:srgbClr val="5B2D81"/>
                </a:solidFill>
              </a:defRPr>
            </a:lvl1pPr>
            <a:lvl2pPr>
              <a:defRPr>
                <a:solidFill>
                  <a:schemeClr val="accent2"/>
                </a:solidFill>
              </a:defRPr>
            </a:lvl2pPr>
            <a:lvl3pPr>
              <a:defRPr/>
            </a:lvl3pPr>
            <a:lvl4pPr marL="1657350" indent="-285750">
              <a:buFont typeface="Arial" panose="020B0604020202020204" pitchFamily="34" charset="0"/>
              <a:buChar char="•"/>
              <a:defRPr/>
            </a:lvl4pPr>
          </a:lstStyle>
          <a:p>
            <a:pPr lvl="0"/>
            <a:r>
              <a:rPr lang="fr-FR" err="1"/>
              <a:t>Heading</a:t>
            </a:r>
            <a:r>
              <a:rPr lang="fr-FR"/>
              <a:t> 1</a:t>
            </a:r>
          </a:p>
          <a:p>
            <a:pPr lvl="1"/>
            <a:r>
              <a:rPr lang="fr-FR" err="1"/>
              <a:t>Heading</a:t>
            </a:r>
            <a:r>
              <a:rPr lang="fr-FR"/>
              <a:t> 2</a:t>
            </a:r>
          </a:p>
          <a:p>
            <a:pPr lvl="2"/>
            <a:r>
              <a:rPr lang="fr-FR" err="1"/>
              <a:t>Heading</a:t>
            </a:r>
            <a:r>
              <a:rPr lang="fr-FR"/>
              <a:t> 3</a:t>
            </a:r>
          </a:p>
          <a:p>
            <a:pPr lvl="3"/>
            <a:r>
              <a:rPr lang="fr-FR"/>
              <a:t>Bullet point 1</a:t>
            </a:r>
          </a:p>
          <a:p>
            <a:pPr lvl="3"/>
            <a:r>
              <a:rPr lang="fr-FR"/>
              <a:t>Bullet point 2</a:t>
            </a:r>
          </a:p>
        </p:txBody>
      </p:sp>
      <p:pic>
        <p:nvPicPr>
          <p:cNvPr id="17" name="Picture 7">
            <a:extLst>
              <a:ext uri="{FF2B5EF4-FFF2-40B4-BE49-F238E27FC236}">
                <a16:creationId xmlns:a16="http://schemas.microsoft.com/office/drawing/2014/main" id="{D1D7F6DE-A95F-31D6-ED91-15558FF37FD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470972" y="247642"/>
            <a:ext cx="2412525" cy="990615"/>
          </a:xfrm>
          <a:prstGeom prst="rect">
            <a:avLst/>
          </a:prstGeom>
          <a:noFill/>
          <a:ln cap="flat">
            <a:noFill/>
          </a:ln>
        </p:spPr>
      </p:pic>
    </p:spTree>
    <p:extLst>
      <p:ext uri="{BB962C8B-B14F-4D97-AF65-F5344CB8AC3E}">
        <p14:creationId xmlns:p14="http://schemas.microsoft.com/office/powerpoint/2010/main" val="2905305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background- two text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157DFE-076F-C613-DBE7-8A583053A5CF}"/>
              </a:ext>
            </a:extLst>
          </p:cNvPr>
          <p:cNvSpPr/>
          <p:nvPr userDrawn="1"/>
        </p:nvSpPr>
        <p:spPr>
          <a:xfrm>
            <a:off x="0" y="0"/>
            <a:ext cx="12192000" cy="1587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2">
            <a:extLst>
              <a:ext uri="{FF2B5EF4-FFF2-40B4-BE49-F238E27FC236}">
                <a16:creationId xmlns:a16="http://schemas.microsoft.com/office/drawing/2014/main" id="{DFC40283-10B5-9A31-673D-5810089A8EBC}"/>
              </a:ext>
            </a:extLst>
          </p:cNvPr>
          <p:cNvSpPr txBox="1">
            <a:spLocks noGrp="1"/>
          </p:cNvSpPr>
          <p:nvPr>
            <p:ph type="body" sz="quarter" idx="4294967295" hasCustomPrompt="1"/>
          </p:nvPr>
        </p:nvSpPr>
        <p:spPr>
          <a:xfrm>
            <a:off x="636102" y="1823021"/>
            <a:ext cx="4574253"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2400" b="1" i="0" u="none" strike="noStrike" cap="none" spc="0" baseline="0">
                <a:solidFill>
                  <a:schemeClr val="accent2"/>
                </a:solidFill>
                <a:uFillTx/>
                <a:latin typeface="Arial Nova" panose="020B0504020202020204" pitchFamily="34" charset="0"/>
              </a:defRPr>
            </a:lvl1pPr>
          </a:lstStyle>
          <a:p>
            <a:pPr lvl="0"/>
            <a:r>
              <a:rPr lang="fr-FR" err="1"/>
              <a:t>Heading</a:t>
            </a:r>
            <a:r>
              <a:rPr lang="fr-FR"/>
              <a:t> </a:t>
            </a:r>
          </a:p>
        </p:txBody>
      </p:sp>
      <p:sp>
        <p:nvSpPr>
          <p:cNvPr id="3" name="Espace réservé du pied de page 7">
            <a:extLst>
              <a:ext uri="{FF2B5EF4-FFF2-40B4-BE49-F238E27FC236}">
                <a16:creationId xmlns:a16="http://schemas.microsoft.com/office/drawing/2014/main" id="{77D55721-9271-924A-865A-BE2040323452}"/>
              </a:ext>
            </a:extLst>
          </p:cNvPr>
          <p:cNvSpPr txBox="1">
            <a:spLocks noGrp="1"/>
          </p:cNvSpPr>
          <p:nvPr>
            <p:ph type="ftr" sz="quarter" idx="9"/>
          </p:nvPr>
        </p:nvSpPr>
        <p:spPr>
          <a:xfrm>
            <a:off x="903761" y="6356351"/>
            <a:ext cx="8431458" cy="365129"/>
          </a:xfrm>
        </p:spPr>
        <p:txBody>
          <a:bodyPr/>
          <a:lstStyle>
            <a:lvl1pPr>
              <a:defRPr/>
            </a:lvl1pPr>
          </a:lstStyle>
          <a:p>
            <a:pPr lvl="0"/>
            <a:r>
              <a:rPr lang="en-US"/>
              <a:t>Funded by the European Union.  </a:t>
            </a:r>
            <a:endParaRPr lang="fr-FR"/>
          </a:p>
        </p:txBody>
      </p:sp>
      <p:sp>
        <p:nvSpPr>
          <p:cNvPr id="4" name="Espace réservé du numéro de diapositive 8">
            <a:extLst>
              <a:ext uri="{FF2B5EF4-FFF2-40B4-BE49-F238E27FC236}">
                <a16:creationId xmlns:a16="http://schemas.microsoft.com/office/drawing/2014/main" id="{1D337540-F653-5F7C-26D9-F8391D5A0C45}"/>
              </a:ext>
            </a:extLst>
          </p:cNvPr>
          <p:cNvSpPr txBox="1">
            <a:spLocks noGrp="1"/>
          </p:cNvSpPr>
          <p:nvPr>
            <p:ph type="sldNum" sz="quarter" idx="8"/>
          </p:nvPr>
        </p:nvSpPr>
        <p:spPr/>
        <p:txBody>
          <a:bodyPr/>
          <a:lstStyle>
            <a:lvl1pPr>
              <a:defRPr/>
            </a:lvl1pPr>
          </a:lstStyle>
          <a:p>
            <a:pPr lvl="0"/>
            <a:fld id="{F75ADCAF-4C7E-4A8C-96F7-3A94A56C39AE}" type="slidenum">
              <a:t>‹#›</a:t>
            </a:fld>
            <a:endParaRPr lang="fr-FR"/>
          </a:p>
        </p:txBody>
      </p:sp>
      <p:sp>
        <p:nvSpPr>
          <p:cNvPr id="7" name="Espace réservé du texte 2">
            <a:extLst>
              <a:ext uri="{FF2B5EF4-FFF2-40B4-BE49-F238E27FC236}">
                <a16:creationId xmlns:a16="http://schemas.microsoft.com/office/drawing/2014/main" id="{791D0975-2094-3380-D702-DDFFD94326A0}"/>
              </a:ext>
            </a:extLst>
          </p:cNvPr>
          <p:cNvSpPr txBox="1">
            <a:spLocks noGrp="1"/>
          </p:cNvSpPr>
          <p:nvPr>
            <p:ph type="body" sz="quarter" idx="4294967295" hasCustomPrompt="1"/>
          </p:nvPr>
        </p:nvSpPr>
        <p:spPr>
          <a:xfrm>
            <a:off x="6113757" y="1821636"/>
            <a:ext cx="4563479"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2400" b="1" i="0" u="none" strike="noStrike" kern="1200" cap="none" spc="0" baseline="0" dirty="0">
                <a:solidFill>
                  <a:schemeClr val="accent2"/>
                </a:solidFill>
                <a:uFillTx/>
                <a:latin typeface="Arial Nova" panose="020B05040202020202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Font typeface="Arial" panose="020B0604020202020204" pitchFamily="34" charset="0"/>
              <a:buNone/>
              <a:tabLst/>
            </a:pPr>
            <a:r>
              <a:rPr lang="fr-FR" err="1"/>
              <a:t>Heading</a:t>
            </a:r>
            <a:r>
              <a:rPr lang="fr-FR"/>
              <a:t> </a:t>
            </a:r>
          </a:p>
        </p:txBody>
      </p:sp>
      <p:sp>
        <p:nvSpPr>
          <p:cNvPr id="9" name="Espace réservé du texte 8">
            <a:extLst>
              <a:ext uri="{FF2B5EF4-FFF2-40B4-BE49-F238E27FC236}">
                <a16:creationId xmlns:a16="http://schemas.microsoft.com/office/drawing/2014/main" id="{EFD1794C-B918-C9FE-F3F6-83AF604CE071}"/>
              </a:ext>
            </a:extLst>
          </p:cNvPr>
          <p:cNvSpPr txBox="1">
            <a:spLocks noGrp="1"/>
          </p:cNvSpPr>
          <p:nvPr>
            <p:ph type="body" sz="quarter" idx="4294967295" hasCustomPrompt="1"/>
          </p:nvPr>
        </p:nvSpPr>
        <p:spPr>
          <a:xfrm>
            <a:off x="636102" y="2594116"/>
            <a:ext cx="4574253" cy="3549232"/>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sp>
        <p:nvSpPr>
          <p:cNvPr id="10" name="Espace réservé du texte 8">
            <a:extLst>
              <a:ext uri="{FF2B5EF4-FFF2-40B4-BE49-F238E27FC236}">
                <a16:creationId xmlns:a16="http://schemas.microsoft.com/office/drawing/2014/main" id="{AB33F99E-FC3E-6D26-585B-FB5936441656}"/>
              </a:ext>
            </a:extLst>
          </p:cNvPr>
          <p:cNvSpPr txBox="1">
            <a:spLocks noGrp="1"/>
          </p:cNvSpPr>
          <p:nvPr>
            <p:ph type="body" sz="quarter" idx="4294967295" hasCustomPrompt="1"/>
          </p:nvPr>
        </p:nvSpPr>
        <p:spPr>
          <a:xfrm>
            <a:off x="6096000" y="2594116"/>
            <a:ext cx="4563479" cy="3549232"/>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pic>
        <p:nvPicPr>
          <p:cNvPr id="13" name="Picture 7">
            <a:extLst>
              <a:ext uri="{FF2B5EF4-FFF2-40B4-BE49-F238E27FC236}">
                <a16:creationId xmlns:a16="http://schemas.microsoft.com/office/drawing/2014/main" id="{789D7EDE-DF07-5922-1D6C-72B110595610}"/>
              </a:ext>
            </a:extLst>
          </p:cNvPr>
          <p:cNvPicPr>
            <a:picLocks noChangeAspect="1"/>
          </p:cNvPicPr>
          <p:nvPr userDrawn="1"/>
        </p:nvPicPr>
        <p:blipFill>
          <a:blip r:embed="rId2">
            <a:extLst>
              <a:ext uri="{28A0092B-C50C-407E-A947-70E740481C1C}">
                <a14:useLocalDpi xmlns:a14="http://schemas.microsoft.com/office/drawing/2010/main" val="0"/>
              </a:ext>
            </a:extLst>
          </a:blip>
          <a:srcRect t="29469" b="29469"/>
          <a:stretch/>
        </p:blipFill>
        <p:spPr>
          <a:xfrm>
            <a:off x="9453216" y="266802"/>
            <a:ext cx="2412525" cy="990615"/>
          </a:xfrm>
          <a:prstGeom prst="rect">
            <a:avLst/>
          </a:prstGeom>
          <a:noFill/>
          <a:ln cap="flat">
            <a:noFill/>
          </a:ln>
        </p:spPr>
      </p:pic>
      <p:sp>
        <p:nvSpPr>
          <p:cNvPr id="8" name="Titre 1">
            <a:extLst>
              <a:ext uri="{FF2B5EF4-FFF2-40B4-BE49-F238E27FC236}">
                <a16:creationId xmlns:a16="http://schemas.microsoft.com/office/drawing/2014/main" id="{662C9FA7-EDA5-FB02-0E42-FB7C5C99568E}"/>
              </a:ext>
            </a:extLst>
          </p:cNvPr>
          <p:cNvSpPr>
            <a:spLocks noGrp="1"/>
          </p:cNvSpPr>
          <p:nvPr>
            <p:ph type="title" hasCustomPrompt="1"/>
          </p:nvPr>
        </p:nvSpPr>
        <p:spPr>
          <a:xfrm>
            <a:off x="636102" y="378771"/>
            <a:ext cx="7287769" cy="829719"/>
          </a:xfrm>
          <a:solidFill>
            <a:schemeClr val="accent1"/>
          </a:solidFill>
        </p:spPr>
        <p:txBody>
          <a:bodyPr>
            <a:normAutofit/>
          </a:bodyPr>
          <a:lstStyle>
            <a:lvl1pPr>
              <a:defRPr sz="3600">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632810653"/>
      </p:ext>
    </p:extLst>
  </p:cSld>
  <p:clrMapOvr>
    <a:masterClrMapping/>
  </p:clrMapOvr>
  <p:extLst>
    <p:ext uri="{DCECCB84-F9BA-43D5-87BE-67443E8EF086}">
      <p15:sldGuideLst xmlns:p15="http://schemas.microsoft.com/office/powerpoint/2012/main">
        <p15:guide id="1" orient="horz" pos="2184"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BBCD4F60-3B00-4DB4-90A4-67F8107A0900}" type="datetime1">
              <a:rPr lang="en-US" smtClean="0"/>
              <a:t>6/8/2025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24499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6141" y="1882941"/>
            <a:ext cx="3758364" cy="1861285"/>
          </a:xfrm>
        </p:spPr>
        <p:txBody>
          <a:bodyPr/>
          <a:lstStyle>
            <a:lvl1pPr>
              <a:lnSpc>
                <a:spcPct val="90000"/>
              </a:lnSpc>
              <a:defRPr sz="3200">
                <a:solidFill>
                  <a:srgbClr val="0F2235"/>
                </a:solidFill>
              </a:defRPr>
            </a:lvl1pPr>
          </a:lstStyle>
          <a:p>
            <a:r>
              <a:rPr lang="en-US" dirty="0"/>
              <a:t>Click to edit Master title style</a:t>
            </a:r>
          </a:p>
        </p:txBody>
      </p:sp>
      <p:sp>
        <p:nvSpPr>
          <p:cNvPr id="4" name="Espace réservé du numéro de diapositive 4">
            <a:extLst>
              <a:ext uri="{FF2B5EF4-FFF2-40B4-BE49-F238E27FC236}">
                <a16:creationId xmlns:a16="http://schemas.microsoft.com/office/drawing/2014/main" id="{EAD03393-C32B-7446-8852-7DD35EEDB67D}"/>
              </a:ext>
            </a:extLst>
          </p:cNvPr>
          <p:cNvSpPr>
            <a:spLocks noGrp="1"/>
          </p:cNvSpPr>
          <p:nvPr>
            <p:ph type="sldNum" sz="quarter" idx="4"/>
          </p:nvPr>
        </p:nvSpPr>
        <p:spPr>
          <a:xfrm>
            <a:off x="8328910" y="6333377"/>
            <a:ext cx="2743200" cy="365125"/>
          </a:xfrm>
          <a:prstGeom prst="rect">
            <a:avLst/>
          </a:prstGeom>
        </p:spPr>
        <p:txBody>
          <a:bodyPr vert="horz" lIns="91440" tIns="45720" rIns="91440" bIns="45720" rtlCol="0" anchor="ctr"/>
          <a:lstStyle>
            <a:lvl1pPr algn="r">
              <a:defRPr sz="1400" b="0" i="0">
                <a:solidFill>
                  <a:srgbClr val="5792CE"/>
                </a:solidFill>
                <a:latin typeface="D-DIN" panose="020B0504030202030204" pitchFamily="34" charset="77"/>
              </a:defRPr>
            </a:lvl1pPr>
          </a:lstStyle>
          <a:p>
            <a:fld id="{783777ED-E0AE-DD49-A1E6-113717D9A99F}" type="slidenum">
              <a:rPr lang="fr-FR" smtClean="0"/>
              <a:pPr/>
              <a:t>‹#›</a:t>
            </a:fld>
            <a:endParaRPr lang="fr-FR"/>
          </a:p>
        </p:txBody>
      </p:sp>
      <p:pic>
        <p:nvPicPr>
          <p:cNvPr id="5" name="Image 5">
            <a:extLst>
              <a:ext uri="{FF2B5EF4-FFF2-40B4-BE49-F238E27FC236}">
                <a16:creationId xmlns:a16="http://schemas.microsoft.com/office/drawing/2014/main" id="{7243D911-2FB7-448A-A3DA-B4ED54835FE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9258766" y="3962901"/>
            <a:ext cx="5106076" cy="5106076"/>
          </a:xfrm>
          <a:prstGeom prst="rect">
            <a:avLst/>
          </a:prstGeom>
        </p:spPr>
      </p:pic>
      <p:pic>
        <p:nvPicPr>
          <p:cNvPr id="8" name="Image 7" descr="Une image contenant texte, logo, Police, Graphique&#10;&#10;Description générée automatiquement">
            <a:extLst>
              <a:ext uri="{FF2B5EF4-FFF2-40B4-BE49-F238E27FC236}">
                <a16:creationId xmlns:a16="http://schemas.microsoft.com/office/drawing/2014/main" id="{3A378521-78DA-214B-D182-8588BF295D7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255" t="40988" b="42346"/>
          <a:stretch/>
        </p:blipFill>
        <p:spPr>
          <a:xfrm>
            <a:off x="914401" y="248666"/>
            <a:ext cx="2018068" cy="362656"/>
          </a:xfrm>
          <a:prstGeom prst="rect">
            <a:avLst/>
          </a:prstGeom>
        </p:spPr>
      </p:pic>
    </p:spTree>
    <p:extLst>
      <p:ext uri="{BB962C8B-B14F-4D97-AF65-F5344CB8AC3E}">
        <p14:creationId xmlns:p14="http://schemas.microsoft.com/office/powerpoint/2010/main" val="15952275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46922" y="1129932"/>
            <a:ext cx="10086975" cy="778381"/>
          </a:xfrm>
        </p:spPr>
        <p:txBody>
          <a:bodyPr/>
          <a:lstStyle>
            <a:lvl1pPr>
              <a:lnSpc>
                <a:spcPct val="90000"/>
              </a:lnSpc>
              <a:defRPr sz="2800"/>
            </a:lvl1pPr>
          </a:lstStyle>
          <a:p>
            <a:r>
              <a:rPr lang="en-US" dirty="0"/>
              <a:t>Click to edit Master title style</a:t>
            </a:r>
          </a:p>
        </p:txBody>
      </p:sp>
      <p:cxnSp>
        <p:nvCxnSpPr>
          <p:cNvPr id="5" name="Straight Connector 4"/>
          <p:cNvCxnSpPr>
            <a:cxnSpLocks/>
          </p:cNvCxnSpPr>
          <p:nvPr userDrawn="1"/>
        </p:nvCxnSpPr>
        <p:spPr>
          <a:xfrm>
            <a:off x="291548" y="1484245"/>
            <a:ext cx="536225" cy="0"/>
          </a:xfrm>
          <a:prstGeom prst="line">
            <a:avLst/>
          </a:prstGeom>
          <a:ln>
            <a:solidFill>
              <a:srgbClr val="0F2235"/>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4">
            <a:extLst>
              <a:ext uri="{FF2B5EF4-FFF2-40B4-BE49-F238E27FC236}">
                <a16:creationId xmlns:a16="http://schemas.microsoft.com/office/drawing/2014/main" id="{F338BC9D-FA7F-5447-9F8E-AB7515DBD88F}"/>
              </a:ext>
            </a:extLst>
          </p:cNvPr>
          <p:cNvSpPr>
            <a:spLocks noGrp="1"/>
          </p:cNvSpPr>
          <p:nvPr>
            <p:ph type="sldNum" sz="quarter" idx="4"/>
          </p:nvPr>
        </p:nvSpPr>
        <p:spPr>
          <a:xfrm>
            <a:off x="8328910" y="6333377"/>
            <a:ext cx="2743200" cy="365125"/>
          </a:xfrm>
          <a:prstGeom prst="rect">
            <a:avLst/>
          </a:prstGeom>
        </p:spPr>
        <p:txBody>
          <a:bodyPr vert="horz" lIns="91440" tIns="45720" rIns="91440" bIns="45720" rtlCol="0" anchor="ctr"/>
          <a:lstStyle>
            <a:lvl1pPr algn="r">
              <a:defRPr sz="1400" b="0" i="0">
                <a:solidFill>
                  <a:srgbClr val="5792CE"/>
                </a:solidFill>
                <a:latin typeface="D-DIN" panose="020B0504030202030204" pitchFamily="34" charset="77"/>
              </a:defRPr>
            </a:lvl1pPr>
          </a:lstStyle>
          <a:p>
            <a:fld id="{783777ED-E0AE-DD49-A1E6-113717D9A99F}" type="slidenum">
              <a:rPr lang="fr-FR" smtClean="0"/>
              <a:pPr/>
              <a:t>‹#›</a:t>
            </a:fld>
            <a:endParaRPr lang="fr-FR"/>
          </a:p>
        </p:txBody>
      </p:sp>
      <p:pic>
        <p:nvPicPr>
          <p:cNvPr id="3" name="Image 2" descr="Une image contenant texte, logo, Police, Graphique&#10;&#10;Description générée automatiquement">
            <a:extLst>
              <a:ext uri="{FF2B5EF4-FFF2-40B4-BE49-F238E27FC236}">
                <a16:creationId xmlns:a16="http://schemas.microsoft.com/office/drawing/2014/main" id="{7612A9FC-8503-D860-FFD3-B37431A154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55" t="40988" b="42346"/>
          <a:stretch/>
        </p:blipFill>
        <p:spPr>
          <a:xfrm>
            <a:off x="914401" y="248666"/>
            <a:ext cx="2018068" cy="362656"/>
          </a:xfrm>
          <a:prstGeom prst="rect">
            <a:avLst/>
          </a:prstGeom>
        </p:spPr>
      </p:pic>
      <p:sp>
        <p:nvSpPr>
          <p:cNvPr id="8" name="Text Placeholder 7">
            <a:extLst>
              <a:ext uri="{FF2B5EF4-FFF2-40B4-BE49-F238E27FC236}">
                <a16:creationId xmlns:a16="http://schemas.microsoft.com/office/drawing/2014/main" id="{C9436C66-5852-FAD0-4700-65DC7A93480A}"/>
              </a:ext>
            </a:extLst>
          </p:cNvPr>
          <p:cNvSpPr>
            <a:spLocks noGrp="1"/>
          </p:cNvSpPr>
          <p:nvPr>
            <p:ph type="body" sz="quarter" idx="10"/>
          </p:nvPr>
        </p:nvSpPr>
        <p:spPr>
          <a:xfrm>
            <a:off x="1046163" y="2168525"/>
            <a:ext cx="10026650" cy="3978275"/>
          </a:xfrm>
        </p:spPr>
        <p:txBody>
          <a:bodyPr/>
          <a:lstStyle>
            <a:lvl1pPr>
              <a:defRPr sz="2400">
                <a:solidFill>
                  <a:srgbClr val="5792CE"/>
                </a:solidFill>
              </a:defRPr>
            </a:lvl1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46922" y="1129932"/>
            <a:ext cx="10086975" cy="778381"/>
          </a:xfrm>
        </p:spPr>
        <p:txBody>
          <a:bodyPr/>
          <a:lstStyle>
            <a:lvl1pPr>
              <a:lnSpc>
                <a:spcPct val="90000"/>
              </a:lnSpc>
              <a:defRPr sz="2800"/>
            </a:lvl1pPr>
          </a:lstStyle>
          <a:p>
            <a:r>
              <a:rPr lang="en-US" dirty="0"/>
              <a:t>Click to edit Master title style</a:t>
            </a:r>
          </a:p>
        </p:txBody>
      </p:sp>
      <p:sp>
        <p:nvSpPr>
          <p:cNvPr id="3" name="Rectangle 2"/>
          <p:cNvSpPr/>
          <p:nvPr userDrawn="1"/>
        </p:nvSpPr>
        <p:spPr>
          <a:xfrm>
            <a:off x="0" y="2060575"/>
            <a:ext cx="12192000" cy="4797425"/>
          </a:xfrm>
          <a:prstGeom prst="rect">
            <a:avLst/>
          </a:prstGeom>
          <a:solidFill>
            <a:srgbClr val="0F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F2235"/>
              </a:solidFill>
              <a:latin typeface="D-DIN" panose="020B0504030202030204" pitchFamily="34" charset="77"/>
            </a:endParaRPr>
          </a:p>
        </p:txBody>
      </p:sp>
      <p:pic>
        <p:nvPicPr>
          <p:cNvPr id="6" name="Image 5">
            <a:extLst>
              <a:ext uri="{FF2B5EF4-FFF2-40B4-BE49-F238E27FC236}">
                <a16:creationId xmlns:a16="http://schemas.microsoft.com/office/drawing/2014/main" id="{029E551B-2A1B-A747-8013-E8E6879FEB7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9443405" y="4040877"/>
            <a:ext cx="5106076" cy="5106076"/>
          </a:xfrm>
          <a:prstGeom prst="rect">
            <a:avLst/>
          </a:prstGeom>
        </p:spPr>
      </p:pic>
      <p:cxnSp>
        <p:nvCxnSpPr>
          <p:cNvPr id="7" name="Straight Connector 4">
            <a:extLst>
              <a:ext uri="{FF2B5EF4-FFF2-40B4-BE49-F238E27FC236}">
                <a16:creationId xmlns:a16="http://schemas.microsoft.com/office/drawing/2014/main" id="{728F4451-9DEA-4247-B64E-C1747BECCC2A}"/>
              </a:ext>
            </a:extLst>
          </p:cNvPr>
          <p:cNvCxnSpPr>
            <a:cxnSpLocks/>
          </p:cNvCxnSpPr>
          <p:nvPr userDrawn="1"/>
        </p:nvCxnSpPr>
        <p:spPr>
          <a:xfrm>
            <a:off x="291548" y="1484245"/>
            <a:ext cx="536225" cy="0"/>
          </a:xfrm>
          <a:prstGeom prst="line">
            <a:avLst/>
          </a:prstGeom>
          <a:ln>
            <a:solidFill>
              <a:srgbClr val="0F2235"/>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973B4B14-B59F-7B47-88AC-5D4F6C691712}"/>
              </a:ext>
            </a:extLst>
          </p:cNvPr>
          <p:cNvPicPr>
            <a:picLocks noChangeAspect="1"/>
          </p:cNvPicPr>
          <p:nvPr userDrawn="1"/>
        </p:nvPicPr>
        <p:blipFill>
          <a:blip r:embed="rId3"/>
          <a:stretch>
            <a:fillRect/>
          </a:stretch>
        </p:blipFill>
        <p:spPr>
          <a:xfrm>
            <a:off x="985135" y="6422543"/>
            <a:ext cx="280187" cy="186791"/>
          </a:xfrm>
          <a:prstGeom prst="rect">
            <a:avLst/>
          </a:prstGeom>
        </p:spPr>
      </p:pic>
      <p:sp>
        <p:nvSpPr>
          <p:cNvPr id="12" name="Espace réservé du numéro de diapositive 4">
            <a:extLst>
              <a:ext uri="{FF2B5EF4-FFF2-40B4-BE49-F238E27FC236}">
                <a16:creationId xmlns:a16="http://schemas.microsoft.com/office/drawing/2014/main" id="{33C1A946-B5E3-A749-89BC-9B776C389431}"/>
              </a:ext>
            </a:extLst>
          </p:cNvPr>
          <p:cNvSpPr txBox="1">
            <a:spLocks/>
          </p:cNvSpPr>
          <p:nvPr userDrawn="1"/>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rPr>
              <a:pPr/>
              <a:t>‹#›</a:t>
            </a:fld>
            <a:endParaRPr lang="fr-FR">
              <a:solidFill>
                <a:schemeClr val="bg1"/>
              </a:solidFill>
            </a:endParaRPr>
          </a:p>
        </p:txBody>
      </p:sp>
      <p:sp>
        <p:nvSpPr>
          <p:cNvPr id="5" name="Rectangle 7">
            <a:extLst>
              <a:ext uri="{FF2B5EF4-FFF2-40B4-BE49-F238E27FC236}">
                <a16:creationId xmlns:a16="http://schemas.microsoft.com/office/drawing/2014/main" id="{89EFE595-4F6C-994A-6F9A-253F5CEDC1C8}"/>
              </a:ext>
            </a:extLst>
          </p:cNvPr>
          <p:cNvSpPr>
            <a:spLocks noChangeArrowheads="1"/>
          </p:cNvSpPr>
          <p:nvPr userDrawn="1"/>
        </p:nvSpPr>
        <p:spPr bwMode="auto">
          <a:xfrm>
            <a:off x="1265322" y="6339901"/>
            <a:ext cx="864339" cy="338554"/>
          </a:xfrm>
          <a:prstGeom prst="rect">
            <a:avLst/>
          </a:prstGeom>
          <a:noFill/>
          <a:ln>
            <a:noFill/>
          </a:ln>
          <a:effec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rgbClr val="FFFFFF"/>
                </a:solidFill>
                <a:effectLst/>
                <a:latin typeface="D-DIN" panose="020B0504030202030204" pitchFamily="34" charset="77"/>
              </a:rPr>
              <a:t>Funded by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rgbClr val="FFFFFF"/>
                </a:solidFill>
                <a:effectLst/>
                <a:latin typeface="D-DIN" panose="020B0504030202030204" pitchFamily="34" charset="77"/>
              </a:rPr>
              <a:t>European Union</a:t>
            </a:r>
            <a:endParaRPr kumimoji="0" lang="fr-FR" altLang="fr-FR" sz="800" b="0" i="0" u="none" strike="noStrike" cap="none" normalizeH="0" baseline="0">
              <a:ln>
                <a:noFill/>
              </a:ln>
              <a:solidFill>
                <a:srgbClr val="FFFFFF"/>
              </a:solidFill>
              <a:effectLst/>
              <a:latin typeface="D-DIN" panose="020B0504030202030204" pitchFamily="34" charset="77"/>
            </a:endParaRPr>
          </a:p>
        </p:txBody>
      </p:sp>
      <p:pic>
        <p:nvPicPr>
          <p:cNvPr id="10" name="Image 9" descr="Une image contenant texte, logo, Police, Graphique&#10;&#10;Description générée automatiquement">
            <a:extLst>
              <a:ext uri="{FF2B5EF4-FFF2-40B4-BE49-F238E27FC236}">
                <a16:creationId xmlns:a16="http://schemas.microsoft.com/office/drawing/2014/main" id="{45ED96F1-9492-1826-A096-909EC87760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255" t="40988" b="42346"/>
          <a:stretch/>
        </p:blipFill>
        <p:spPr>
          <a:xfrm>
            <a:off x="914401" y="248666"/>
            <a:ext cx="2018068" cy="362656"/>
          </a:xfrm>
          <a:prstGeom prst="rect">
            <a:avLst/>
          </a:prstGeom>
        </p:spPr>
      </p:pic>
      <p:sp>
        <p:nvSpPr>
          <p:cNvPr id="4" name="ZoneTexte 3">
            <a:extLst>
              <a:ext uri="{FF2B5EF4-FFF2-40B4-BE49-F238E27FC236}">
                <a16:creationId xmlns:a16="http://schemas.microsoft.com/office/drawing/2014/main" id="{DA0AA504-3413-61D6-0EE4-8D7A19FD48CE}"/>
              </a:ext>
            </a:extLst>
          </p:cNvPr>
          <p:cNvSpPr txBox="1"/>
          <p:nvPr userDrawn="1"/>
        </p:nvSpPr>
        <p:spPr>
          <a:xfrm>
            <a:off x="2420282" y="6339901"/>
            <a:ext cx="6114116" cy="338554"/>
          </a:xfrm>
          <a:prstGeom prst="rect">
            <a:avLst/>
          </a:prstGeom>
          <a:noFill/>
        </p:spPr>
        <p:txBody>
          <a:bodyPr wrap="square">
            <a:spAutoFit/>
          </a:bodyPr>
          <a:lstStyle/>
          <a:p>
            <a:r>
              <a:rPr lang="en-GB" sz="800" dirty="0">
                <a:solidFill>
                  <a:schemeClr val="bg1"/>
                </a:solidFill>
                <a:latin typeface="Arial" panose="020B0604020202020204" pitchFamily="34" charset="0"/>
                <a:cs typeface="Arial" panose="020B0604020202020204" pitchFamily="34" charset="0"/>
              </a:rPr>
              <a:t>Views and opinions expressed are however those of the author(s) only and do not necessarily reflect those of the European Union or the European Research Executive Agency (REA). Neither the European Union nor the REA can be held responsible for them.</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0F22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6922" y="1882941"/>
            <a:ext cx="3758364" cy="1861285"/>
          </a:xfrm>
        </p:spPr>
        <p:txBody>
          <a:bodyPr/>
          <a:lstStyle>
            <a:lvl1pPr>
              <a:lnSpc>
                <a:spcPct val="90000"/>
              </a:lnSpc>
              <a:defRPr sz="3200">
                <a:solidFill>
                  <a:srgbClr val="FFFFFF"/>
                </a:solidFill>
              </a:defRPr>
            </a:lvl1pPr>
          </a:lstStyle>
          <a:p>
            <a:r>
              <a:rPr lang="en-US"/>
              <a:t>Click to edit Master title style</a:t>
            </a:r>
          </a:p>
        </p:txBody>
      </p:sp>
      <p:pic>
        <p:nvPicPr>
          <p:cNvPr id="6" name="Image 5">
            <a:extLst>
              <a:ext uri="{FF2B5EF4-FFF2-40B4-BE49-F238E27FC236}">
                <a16:creationId xmlns:a16="http://schemas.microsoft.com/office/drawing/2014/main" id="{957C694D-9BA6-C241-889D-6AC17E6B5566}"/>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9443405" y="4040877"/>
            <a:ext cx="5106076" cy="5106076"/>
          </a:xfrm>
          <a:prstGeom prst="rect">
            <a:avLst/>
          </a:prstGeom>
        </p:spPr>
      </p:pic>
      <p:sp>
        <p:nvSpPr>
          <p:cNvPr id="5" name="Rectangle 7">
            <a:extLst>
              <a:ext uri="{FF2B5EF4-FFF2-40B4-BE49-F238E27FC236}">
                <a16:creationId xmlns:a16="http://schemas.microsoft.com/office/drawing/2014/main" id="{26C37D05-8C39-8D0E-4523-3E57A25D217F}"/>
              </a:ext>
            </a:extLst>
          </p:cNvPr>
          <p:cNvSpPr>
            <a:spLocks noChangeArrowheads="1"/>
          </p:cNvSpPr>
          <p:nvPr userDrawn="1"/>
        </p:nvSpPr>
        <p:spPr bwMode="auto">
          <a:xfrm>
            <a:off x="1265322" y="6339901"/>
            <a:ext cx="864339" cy="338554"/>
          </a:xfrm>
          <a:prstGeom prst="rect">
            <a:avLst/>
          </a:prstGeom>
          <a:noFill/>
          <a:ln>
            <a:noFill/>
          </a:ln>
          <a:effec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rgbClr val="FFFFFF"/>
                </a:solidFill>
                <a:effectLst/>
                <a:latin typeface="D-DIN" panose="020B0504030202030204" pitchFamily="34" charset="77"/>
              </a:rPr>
              <a:t>Funded by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rgbClr val="FFFFFF"/>
                </a:solidFill>
                <a:effectLst/>
                <a:latin typeface="D-DIN" panose="020B0504030202030204" pitchFamily="34" charset="77"/>
              </a:rPr>
              <a:t>European Union</a:t>
            </a:r>
            <a:endParaRPr kumimoji="0" lang="fr-FR" altLang="fr-FR" sz="800" b="0" i="0" u="none" strike="noStrike" cap="none" normalizeH="0" baseline="0">
              <a:ln>
                <a:noFill/>
              </a:ln>
              <a:solidFill>
                <a:srgbClr val="FFFFFF"/>
              </a:solidFill>
              <a:effectLst/>
              <a:latin typeface="D-DIN" panose="020B0504030202030204" pitchFamily="34" charset="77"/>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p:cNvSpPr/>
          <p:nvPr userDrawn="1"/>
        </p:nvSpPr>
        <p:spPr>
          <a:xfrm>
            <a:off x="0" y="2060575"/>
            <a:ext cx="12192000" cy="4797425"/>
          </a:xfrm>
          <a:prstGeom prst="rect">
            <a:avLst/>
          </a:prstGeom>
          <a:solidFill>
            <a:srgbClr val="0F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F2235"/>
              </a:solidFill>
              <a:latin typeface="D-DIN" panose="020B0504030202030204" pitchFamily="34" charset="77"/>
            </a:endParaRPr>
          </a:p>
        </p:txBody>
      </p:sp>
      <p:sp>
        <p:nvSpPr>
          <p:cNvPr id="6" name="Picture Placeholder 8"/>
          <p:cNvSpPr>
            <a:spLocks noGrp="1"/>
          </p:cNvSpPr>
          <p:nvPr>
            <p:ph type="pic" sz="quarter" idx="12"/>
          </p:nvPr>
        </p:nvSpPr>
        <p:spPr>
          <a:xfrm>
            <a:off x="0" y="2060575"/>
            <a:ext cx="6096000" cy="479742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pic>
        <p:nvPicPr>
          <p:cNvPr id="7" name="Image 6">
            <a:extLst>
              <a:ext uri="{FF2B5EF4-FFF2-40B4-BE49-F238E27FC236}">
                <a16:creationId xmlns:a16="http://schemas.microsoft.com/office/drawing/2014/main" id="{B6894A4E-F8F8-4E4A-BE8E-73FCCE0E0ED2}"/>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9443405" y="4040877"/>
            <a:ext cx="5106076" cy="5106076"/>
          </a:xfrm>
          <a:prstGeom prst="rect">
            <a:avLst/>
          </a:prstGeom>
        </p:spPr>
      </p:pic>
      <p:cxnSp>
        <p:nvCxnSpPr>
          <p:cNvPr id="8" name="Straight Connector 4">
            <a:extLst>
              <a:ext uri="{FF2B5EF4-FFF2-40B4-BE49-F238E27FC236}">
                <a16:creationId xmlns:a16="http://schemas.microsoft.com/office/drawing/2014/main" id="{7A3D5ADF-0FF0-F74C-8C46-EC4A8FF102DC}"/>
              </a:ext>
            </a:extLst>
          </p:cNvPr>
          <p:cNvCxnSpPr>
            <a:cxnSpLocks/>
          </p:cNvCxnSpPr>
          <p:nvPr userDrawn="1"/>
        </p:nvCxnSpPr>
        <p:spPr>
          <a:xfrm>
            <a:off x="291548" y="1484245"/>
            <a:ext cx="536225" cy="0"/>
          </a:xfrm>
          <a:prstGeom prst="line">
            <a:avLst/>
          </a:prstGeom>
          <a:ln>
            <a:solidFill>
              <a:srgbClr val="0F2235"/>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B162B83-8B66-2F4E-85DF-7585E43B8FE9}"/>
              </a:ext>
            </a:extLst>
          </p:cNvPr>
          <p:cNvSpPr>
            <a:spLocks noGrp="1"/>
          </p:cNvSpPr>
          <p:nvPr>
            <p:ph type="title"/>
          </p:nvPr>
        </p:nvSpPr>
        <p:spPr>
          <a:xfrm>
            <a:off x="1046922" y="1129932"/>
            <a:ext cx="10086975" cy="778381"/>
          </a:xfrm>
        </p:spPr>
        <p:txBody>
          <a:bodyPr/>
          <a:lstStyle>
            <a:lvl1pPr>
              <a:lnSpc>
                <a:spcPct val="90000"/>
              </a:lnSpc>
              <a:defRPr sz="2800"/>
            </a:lvl1pPr>
          </a:lstStyle>
          <a:p>
            <a:r>
              <a:rPr lang="en-US"/>
              <a:t>Click to edit Master title style</a:t>
            </a:r>
          </a:p>
        </p:txBody>
      </p:sp>
      <p:pic>
        <p:nvPicPr>
          <p:cNvPr id="13" name="Image 12">
            <a:extLst>
              <a:ext uri="{FF2B5EF4-FFF2-40B4-BE49-F238E27FC236}">
                <a16:creationId xmlns:a16="http://schemas.microsoft.com/office/drawing/2014/main" id="{6C289D1C-0975-0E44-BE2F-076CA8D003E9}"/>
              </a:ext>
            </a:extLst>
          </p:cNvPr>
          <p:cNvPicPr>
            <a:picLocks noChangeAspect="1"/>
          </p:cNvPicPr>
          <p:nvPr userDrawn="1"/>
        </p:nvPicPr>
        <p:blipFill>
          <a:blip r:embed="rId3"/>
          <a:stretch>
            <a:fillRect/>
          </a:stretch>
        </p:blipFill>
        <p:spPr>
          <a:xfrm>
            <a:off x="985135" y="6422543"/>
            <a:ext cx="280187" cy="186791"/>
          </a:xfrm>
          <a:prstGeom prst="rect">
            <a:avLst/>
          </a:prstGeom>
        </p:spPr>
      </p:pic>
      <p:sp>
        <p:nvSpPr>
          <p:cNvPr id="14" name="Espace réservé du numéro de diapositive 4">
            <a:extLst>
              <a:ext uri="{FF2B5EF4-FFF2-40B4-BE49-F238E27FC236}">
                <a16:creationId xmlns:a16="http://schemas.microsoft.com/office/drawing/2014/main" id="{5E66EC68-A22C-FE46-9D62-355797F95BE9}"/>
              </a:ext>
            </a:extLst>
          </p:cNvPr>
          <p:cNvSpPr txBox="1">
            <a:spLocks/>
          </p:cNvSpPr>
          <p:nvPr userDrawn="1"/>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rPr>
              <a:pPr/>
              <a:t>‹#›</a:t>
            </a:fld>
            <a:endParaRPr lang="fr-FR">
              <a:solidFill>
                <a:schemeClr val="bg1"/>
              </a:solidFill>
            </a:endParaRPr>
          </a:p>
        </p:txBody>
      </p:sp>
      <p:sp>
        <p:nvSpPr>
          <p:cNvPr id="2" name="Rectangle 7">
            <a:extLst>
              <a:ext uri="{FF2B5EF4-FFF2-40B4-BE49-F238E27FC236}">
                <a16:creationId xmlns:a16="http://schemas.microsoft.com/office/drawing/2014/main" id="{9D0C50CC-4362-4406-F0A4-87407CFDCA21}"/>
              </a:ext>
            </a:extLst>
          </p:cNvPr>
          <p:cNvSpPr>
            <a:spLocks noChangeArrowheads="1"/>
          </p:cNvSpPr>
          <p:nvPr userDrawn="1"/>
        </p:nvSpPr>
        <p:spPr bwMode="auto">
          <a:xfrm>
            <a:off x="1265322" y="6339901"/>
            <a:ext cx="864339" cy="338554"/>
          </a:xfrm>
          <a:prstGeom prst="rect">
            <a:avLst/>
          </a:prstGeom>
          <a:noFill/>
          <a:ln>
            <a:noFill/>
          </a:ln>
          <a:effec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rgbClr val="0F2235"/>
                </a:solidFill>
                <a:effectLst/>
                <a:latin typeface="D-DIN" panose="020B0504030202030204" pitchFamily="34" charset="77"/>
              </a:rPr>
              <a:t>Funded by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rgbClr val="0F2235"/>
                </a:solidFill>
                <a:effectLst/>
                <a:latin typeface="D-DIN" panose="020B0504030202030204" pitchFamily="34" charset="77"/>
              </a:rPr>
              <a:t>European Union</a:t>
            </a:r>
            <a:endParaRPr kumimoji="0" lang="fr-FR" altLang="fr-FR" sz="800" b="0" i="0" u="none" strike="noStrike" cap="none" normalizeH="0" baseline="0">
              <a:ln>
                <a:noFill/>
              </a:ln>
              <a:solidFill>
                <a:srgbClr val="0F2235"/>
              </a:solidFill>
              <a:effectLst/>
              <a:latin typeface="D-DIN" panose="020B0504030202030204" pitchFamily="34" charset="77"/>
            </a:endParaRPr>
          </a:p>
        </p:txBody>
      </p:sp>
      <p:pic>
        <p:nvPicPr>
          <p:cNvPr id="4" name="Image 3" descr="Une image contenant texte, logo, Police, Graphique&#10;&#10;Description générée automatiquement">
            <a:extLst>
              <a:ext uri="{FF2B5EF4-FFF2-40B4-BE49-F238E27FC236}">
                <a16:creationId xmlns:a16="http://schemas.microsoft.com/office/drawing/2014/main" id="{A37FC56B-4E1C-8D48-F5DC-0CEA91DB744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255" t="40988" b="42346"/>
          <a:stretch/>
        </p:blipFill>
        <p:spPr>
          <a:xfrm>
            <a:off x="914401" y="248666"/>
            <a:ext cx="2018068" cy="362656"/>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3" name="Rectangle 2"/>
          <p:cNvSpPr/>
          <p:nvPr userDrawn="1"/>
        </p:nvSpPr>
        <p:spPr>
          <a:xfrm>
            <a:off x="0" y="1"/>
            <a:ext cx="12192000" cy="6858000"/>
          </a:xfrm>
          <a:prstGeom prst="rect">
            <a:avLst/>
          </a:prstGeom>
          <a:solidFill>
            <a:srgbClr val="0F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D-DIN" panose="020B0504030202030204" pitchFamily="34" charset="77"/>
            </a:endParaRPr>
          </a:p>
        </p:txBody>
      </p:sp>
      <p:sp>
        <p:nvSpPr>
          <p:cNvPr id="6" name="Picture Placeholder 8"/>
          <p:cNvSpPr>
            <a:spLocks noGrp="1"/>
          </p:cNvSpPr>
          <p:nvPr>
            <p:ph type="pic" sz="quarter" idx="12"/>
          </p:nvPr>
        </p:nvSpPr>
        <p:spPr>
          <a:xfrm>
            <a:off x="0" y="1"/>
            <a:ext cx="6096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pic>
        <p:nvPicPr>
          <p:cNvPr id="4" name="Image 3">
            <a:extLst>
              <a:ext uri="{FF2B5EF4-FFF2-40B4-BE49-F238E27FC236}">
                <a16:creationId xmlns:a16="http://schemas.microsoft.com/office/drawing/2014/main" id="{2C375E9E-FE6E-5742-8036-4C10860A86C4}"/>
              </a:ext>
            </a:extLst>
          </p:cNvPr>
          <p:cNvPicPr>
            <a:picLocks noChangeAspect="1"/>
          </p:cNvPicPr>
          <p:nvPr userDrawn="1"/>
        </p:nvPicPr>
        <p:blipFill>
          <a:blip r:embed="rId2">
            <a:lum/>
            <a:alphaModFix amt="20000"/>
            <a:extLst>
              <a:ext uri="{28A0092B-C50C-407E-A947-70E740481C1C}">
                <a14:useLocalDpi xmlns:a14="http://schemas.microsoft.com/office/drawing/2010/main" val="0"/>
              </a:ext>
            </a:extLst>
          </a:blip>
          <a:stretch>
            <a:fillRect/>
          </a:stretch>
        </p:blipFill>
        <p:spPr>
          <a:xfrm>
            <a:off x="9443405" y="4040877"/>
            <a:ext cx="5106076" cy="5106076"/>
          </a:xfrm>
          <a:prstGeom prst="rect">
            <a:avLst/>
          </a:prstGeom>
          <a:noFill/>
        </p:spPr>
      </p:pic>
      <p:pic>
        <p:nvPicPr>
          <p:cNvPr id="9" name="Image 8">
            <a:extLst>
              <a:ext uri="{FF2B5EF4-FFF2-40B4-BE49-F238E27FC236}">
                <a16:creationId xmlns:a16="http://schemas.microsoft.com/office/drawing/2014/main" id="{622DE258-2E0C-214F-95DA-597BE352AA1B}"/>
              </a:ext>
            </a:extLst>
          </p:cNvPr>
          <p:cNvPicPr>
            <a:picLocks noChangeAspect="1"/>
          </p:cNvPicPr>
          <p:nvPr userDrawn="1"/>
        </p:nvPicPr>
        <p:blipFill>
          <a:blip r:embed="rId3"/>
          <a:stretch>
            <a:fillRect/>
          </a:stretch>
        </p:blipFill>
        <p:spPr>
          <a:xfrm>
            <a:off x="985135" y="6422543"/>
            <a:ext cx="280187" cy="186791"/>
          </a:xfrm>
          <a:prstGeom prst="rect">
            <a:avLst/>
          </a:prstGeom>
        </p:spPr>
      </p:pic>
      <p:sp>
        <p:nvSpPr>
          <p:cNvPr id="10" name="Espace réservé du numéro de diapositive 4">
            <a:extLst>
              <a:ext uri="{FF2B5EF4-FFF2-40B4-BE49-F238E27FC236}">
                <a16:creationId xmlns:a16="http://schemas.microsoft.com/office/drawing/2014/main" id="{6272DD9C-2FE4-1441-9E44-F05D7D83D166}"/>
              </a:ext>
            </a:extLst>
          </p:cNvPr>
          <p:cNvSpPr txBox="1">
            <a:spLocks/>
          </p:cNvSpPr>
          <p:nvPr userDrawn="1"/>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rPr>
              <a:pPr/>
              <a:t>‹#›</a:t>
            </a:fld>
            <a:endParaRPr lang="fr-FR">
              <a:solidFill>
                <a:schemeClr val="bg1"/>
              </a:solidFill>
            </a:endParaRPr>
          </a:p>
        </p:txBody>
      </p:sp>
      <p:sp>
        <p:nvSpPr>
          <p:cNvPr id="2" name="Rectangle 7">
            <a:extLst>
              <a:ext uri="{FF2B5EF4-FFF2-40B4-BE49-F238E27FC236}">
                <a16:creationId xmlns:a16="http://schemas.microsoft.com/office/drawing/2014/main" id="{37CCBB35-8574-DDBD-11DC-D28564B9A67C}"/>
              </a:ext>
            </a:extLst>
          </p:cNvPr>
          <p:cNvSpPr>
            <a:spLocks noChangeArrowheads="1"/>
          </p:cNvSpPr>
          <p:nvPr userDrawn="1"/>
        </p:nvSpPr>
        <p:spPr bwMode="auto">
          <a:xfrm>
            <a:off x="1265322" y="6339901"/>
            <a:ext cx="864339" cy="338554"/>
          </a:xfrm>
          <a:prstGeom prst="rect">
            <a:avLst/>
          </a:prstGeom>
          <a:noFill/>
          <a:ln>
            <a:noFill/>
          </a:ln>
          <a:effec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rgbClr val="0F2235"/>
                </a:solidFill>
                <a:effectLst/>
                <a:latin typeface="D-DIN" panose="020B0504030202030204" pitchFamily="34" charset="77"/>
              </a:rPr>
              <a:t>Funded by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rgbClr val="0F2235"/>
                </a:solidFill>
                <a:effectLst/>
                <a:latin typeface="D-DIN" panose="020B0504030202030204" pitchFamily="34" charset="77"/>
              </a:rPr>
              <a:t>European Union</a:t>
            </a:r>
            <a:endParaRPr kumimoji="0" lang="fr-FR" altLang="fr-FR" sz="800" b="0" i="0" u="none" strike="noStrike" cap="none" normalizeH="0" baseline="0">
              <a:ln>
                <a:noFill/>
              </a:ln>
              <a:solidFill>
                <a:srgbClr val="0F2235"/>
              </a:solidFill>
              <a:effectLst/>
              <a:latin typeface="D-DIN" panose="020B0504030202030204" pitchFamily="34" charset="77"/>
            </a:endParaRPr>
          </a:p>
        </p:txBody>
      </p:sp>
      <p:pic>
        <p:nvPicPr>
          <p:cNvPr id="14" name="Image 13" descr="Une image contenant noir, obscurité&#10;&#10;Description générée automatiquement">
            <a:extLst>
              <a:ext uri="{FF2B5EF4-FFF2-40B4-BE49-F238E27FC236}">
                <a16:creationId xmlns:a16="http://schemas.microsoft.com/office/drawing/2014/main" id="{0A95371C-5F0B-B427-7055-4F41946894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5135" y="291001"/>
            <a:ext cx="1734360" cy="269594"/>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7265-F23D-4B6E-A916-CCEAB037C779}"/>
              </a:ext>
            </a:extLst>
          </p:cNvPr>
          <p:cNvSpPr/>
          <p:nvPr userDrawn="1"/>
        </p:nvSpPr>
        <p:spPr>
          <a:xfrm>
            <a:off x="5380722" y="0"/>
            <a:ext cx="6937282" cy="6858000"/>
          </a:xfrm>
          <a:prstGeom prst="rect">
            <a:avLst/>
          </a:prstGeom>
          <a:gradFill>
            <a:gsLst>
              <a:gs pos="0">
                <a:srgbClr val="AED7BD"/>
              </a:gs>
              <a:gs pos="100000">
                <a:srgbClr val="5792C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0" rIns="251999" bIns="288000" numCol="1" spcCol="0" rtlCol="0" fromWordArt="0" anchor="b" anchorCtr="0" forceAA="0" compatLnSpc="1">
            <a:prstTxWarp prst="textNoShape">
              <a:avLst/>
            </a:prstTxWarp>
            <a:noAutofit/>
          </a:bodyPr>
          <a:lstStyle/>
          <a:p>
            <a:endParaRPr lang="en-US" sz="1000">
              <a:solidFill>
                <a:schemeClr val="bg1"/>
              </a:solidFill>
              <a:latin typeface="D-DIN" panose="020B0504030202030204" pitchFamily="34" charset="77"/>
            </a:endParaRPr>
          </a:p>
        </p:txBody>
      </p:sp>
      <p:sp>
        <p:nvSpPr>
          <p:cNvPr id="2" name="Title 1"/>
          <p:cNvSpPr>
            <a:spLocks noGrp="1"/>
          </p:cNvSpPr>
          <p:nvPr>
            <p:ph type="title"/>
          </p:nvPr>
        </p:nvSpPr>
        <p:spPr>
          <a:xfrm>
            <a:off x="1058103" y="1882941"/>
            <a:ext cx="3758364" cy="1861285"/>
          </a:xfrm>
        </p:spPr>
        <p:txBody>
          <a:bodyPr/>
          <a:lstStyle>
            <a:lvl1pPr>
              <a:lnSpc>
                <a:spcPct val="90000"/>
              </a:lnSpc>
              <a:defRPr sz="3200"/>
            </a:lvl1pPr>
          </a:lstStyle>
          <a:p>
            <a:r>
              <a:rPr lang="en-US"/>
              <a:t>Click to edit Master title style</a:t>
            </a:r>
          </a:p>
        </p:txBody>
      </p:sp>
      <p:sp>
        <p:nvSpPr>
          <p:cNvPr id="5" name="Espace réservé du numéro de diapositive 4">
            <a:extLst>
              <a:ext uri="{FF2B5EF4-FFF2-40B4-BE49-F238E27FC236}">
                <a16:creationId xmlns:a16="http://schemas.microsoft.com/office/drawing/2014/main" id="{72B53771-F558-3C4E-8C2C-CE11F7857A5A}"/>
              </a:ext>
            </a:extLst>
          </p:cNvPr>
          <p:cNvSpPr txBox="1">
            <a:spLocks/>
          </p:cNvSpPr>
          <p:nvPr userDrawn="1"/>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rPr>
              <a:pPr/>
              <a:t>‹#›</a:t>
            </a:fld>
            <a:endParaRPr lang="fr-FR">
              <a:solidFill>
                <a:schemeClr val="bg1"/>
              </a:solidFill>
            </a:endParaRPr>
          </a:p>
        </p:txBody>
      </p:sp>
      <p:pic>
        <p:nvPicPr>
          <p:cNvPr id="3" name="Image 2" descr="Une image contenant texte, logo, Police, Graphique&#10;&#10;Description générée automatiquement">
            <a:extLst>
              <a:ext uri="{FF2B5EF4-FFF2-40B4-BE49-F238E27FC236}">
                <a16:creationId xmlns:a16="http://schemas.microsoft.com/office/drawing/2014/main" id="{83E2963E-A6A1-1A89-D003-89E04D2DB6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55" t="40988" b="42346"/>
          <a:stretch/>
        </p:blipFill>
        <p:spPr>
          <a:xfrm>
            <a:off x="914401" y="248666"/>
            <a:ext cx="2018068" cy="362656"/>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D2881E-EDE5-FF44-AD62-5B2F22734456}"/>
              </a:ext>
            </a:extLst>
          </p:cNvPr>
          <p:cNvSpPr/>
          <p:nvPr userDrawn="1"/>
        </p:nvSpPr>
        <p:spPr>
          <a:xfrm>
            <a:off x="0" y="6206591"/>
            <a:ext cx="12192000" cy="651409"/>
          </a:xfrm>
          <a:prstGeom prst="rect">
            <a:avLst/>
          </a:prstGeom>
          <a:solidFill>
            <a:srgbClr val="0F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F2235"/>
              </a:solidFill>
              <a:latin typeface="D-DIN" panose="020B0504030202030204" pitchFamily="34" charset="77"/>
            </a:endParaRPr>
          </a:p>
        </p:txBody>
      </p:sp>
      <p:sp>
        <p:nvSpPr>
          <p:cNvPr id="6" name="Picture Placeholder 8"/>
          <p:cNvSpPr>
            <a:spLocks noGrp="1"/>
          </p:cNvSpPr>
          <p:nvPr>
            <p:ph type="pic" sz="quarter" idx="12"/>
          </p:nvPr>
        </p:nvSpPr>
        <p:spPr>
          <a:xfrm>
            <a:off x="0" y="2679744"/>
            <a:ext cx="3980985" cy="4178256"/>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3"/>
          </p:nvPr>
        </p:nvSpPr>
        <p:spPr>
          <a:xfrm>
            <a:off x="4105507" y="2679744"/>
            <a:ext cx="3980985" cy="4178256"/>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2" name="Picture Placeholder 8"/>
          <p:cNvSpPr>
            <a:spLocks noGrp="1"/>
          </p:cNvSpPr>
          <p:nvPr>
            <p:ph type="pic" sz="quarter" idx="14"/>
          </p:nvPr>
        </p:nvSpPr>
        <p:spPr>
          <a:xfrm>
            <a:off x="8211015" y="2679744"/>
            <a:ext cx="3980985" cy="4178256"/>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Title 1">
            <a:extLst>
              <a:ext uri="{FF2B5EF4-FFF2-40B4-BE49-F238E27FC236}">
                <a16:creationId xmlns:a16="http://schemas.microsoft.com/office/drawing/2014/main" id="{A6B95F0A-0CE7-C34C-9B99-E8119112FED8}"/>
              </a:ext>
            </a:extLst>
          </p:cNvPr>
          <p:cNvSpPr>
            <a:spLocks noGrp="1"/>
          </p:cNvSpPr>
          <p:nvPr>
            <p:ph type="title"/>
          </p:nvPr>
        </p:nvSpPr>
        <p:spPr>
          <a:xfrm>
            <a:off x="1046922" y="1129932"/>
            <a:ext cx="10086975" cy="778381"/>
          </a:xfrm>
        </p:spPr>
        <p:txBody>
          <a:bodyPr/>
          <a:lstStyle>
            <a:lvl1pPr>
              <a:lnSpc>
                <a:spcPct val="90000"/>
              </a:lnSpc>
              <a:defRPr sz="2800"/>
            </a:lvl1pPr>
          </a:lstStyle>
          <a:p>
            <a:r>
              <a:rPr lang="en-US"/>
              <a:t>Click to edit Master title style</a:t>
            </a:r>
          </a:p>
        </p:txBody>
      </p:sp>
      <p:cxnSp>
        <p:nvCxnSpPr>
          <p:cNvPr id="8" name="Straight Connector 4">
            <a:extLst>
              <a:ext uri="{FF2B5EF4-FFF2-40B4-BE49-F238E27FC236}">
                <a16:creationId xmlns:a16="http://schemas.microsoft.com/office/drawing/2014/main" id="{CF8FF5EC-69A2-504B-86AC-C674A8F1EE9E}"/>
              </a:ext>
            </a:extLst>
          </p:cNvPr>
          <p:cNvCxnSpPr>
            <a:cxnSpLocks/>
          </p:cNvCxnSpPr>
          <p:nvPr userDrawn="1"/>
        </p:nvCxnSpPr>
        <p:spPr>
          <a:xfrm>
            <a:off x="291548" y="1484245"/>
            <a:ext cx="536225" cy="0"/>
          </a:xfrm>
          <a:prstGeom prst="line">
            <a:avLst/>
          </a:prstGeom>
          <a:ln>
            <a:solidFill>
              <a:srgbClr val="0F2235"/>
            </a:solidFill>
          </a:ln>
        </p:spPr>
        <p:style>
          <a:lnRef idx="1">
            <a:schemeClr val="accent1"/>
          </a:lnRef>
          <a:fillRef idx="0">
            <a:schemeClr val="accent1"/>
          </a:fillRef>
          <a:effectRef idx="0">
            <a:schemeClr val="accent1"/>
          </a:effectRef>
          <a:fontRef idx="minor">
            <a:schemeClr val="tx1"/>
          </a:fontRef>
        </p:style>
      </p:cxnSp>
      <p:sp>
        <p:nvSpPr>
          <p:cNvPr id="10" name="Espace réservé du numéro de diapositive 4">
            <a:extLst>
              <a:ext uri="{FF2B5EF4-FFF2-40B4-BE49-F238E27FC236}">
                <a16:creationId xmlns:a16="http://schemas.microsoft.com/office/drawing/2014/main" id="{5E8C399F-0229-6648-8662-6AE72DBCB4D9}"/>
              </a:ext>
            </a:extLst>
          </p:cNvPr>
          <p:cNvSpPr txBox="1">
            <a:spLocks/>
          </p:cNvSpPr>
          <p:nvPr userDrawn="1"/>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rPr>
              <a:pPr/>
              <a:t>‹#›</a:t>
            </a:fld>
            <a:endParaRPr lang="fr-FR">
              <a:solidFill>
                <a:schemeClr val="bg1"/>
              </a:solidFill>
            </a:endParaRPr>
          </a:p>
        </p:txBody>
      </p:sp>
      <p:pic>
        <p:nvPicPr>
          <p:cNvPr id="2" name="Image 1" descr="Une image contenant texte, logo, Police, Graphique&#10;&#10;Description générée automatiquement">
            <a:extLst>
              <a:ext uri="{FF2B5EF4-FFF2-40B4-BE49-F238E27FC236}">
                <a16:creationId xmlns:a16="http://schemas.microsoft.com/office/drawing/2014/main" id="{3C65A35B-A31B-11BE-C616-3994570DFD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55" t="40988" b="42346"/>
          <a:stretch/>
        </p:blipFill>
        <p:spPr>
          <a:xfrm>
            <a:off x="914401" y="248666"/>
            <a:ext cx="2018068" cy="362656"/>
          </a:xfrm>
          <a:prstGeom prst="rect">
            <a:avLst/>
          </a:prstGeom>
        </p:spPr>
      </p:pic>
      <p:pic>
        <p:nvPicPr>
          <p:cNvPr id="3" name="Image 2">
            <a:extLst>
              <a:ext uri="{FF2B5EF4-FFF2-40B4-BE49-F238E27FC236}">
                <a16:creationId xmlns:a16="http://schemas.microsoft.com/office/drawing/2014/main" id="{8B0DC928-03B1-CEEB-1D21-24BE0838F5DE}"/>
              </a:ext>
            </a:extLst>
          </p:cNvPr>
          <p:cNvPicPr>
            <a:picLocks noChangeAspect="1"/>
          </p:cNvPicPr>
          <p:nvPr userDrawn="1"/>
        </p:nvPicPr>
        <p:blipFill>
          <a:blip r:embed="rId3"/>
          <a:stretch>
            <a:fillRect/>
          </a:stretch>
        </p:blipFill>
        <p:spPr>
          <a:xfrm>
            <a:off x="985135" y="6422543"/>
            <a:ext cx="280187" cy="186791"/>
          </a:xfrm>
          <a:prstGeom prst="rect">
            <a:avLst/>
          </a:prstGeom>
        </p:spPr>
      </p:pic>
      <p:sp>
        <p:nvSpPr>
          <p:cNvPr id="4" name="Rectangle 7">
            <a:extLst>
              <a:ext uri="{FF2B5EF4-FFF2-40B4-BE49-F238E27FC236}">
                <a16:creationId xmlns:a16="http://schemas.microsoft.com/office/drawing/2014/main" id="{3706F894-5B62-8E0D-9739-3B6080003DD4}"/>
              </a:ext>
            </a:extLst>
          </p:cNvPr>
          <p:cNvSpPr>
            <a:spLocks noChangeArrowheads="1"/>
          </p:cNvSpPr>
          <p:nvPr userDrawn="1"/>
        </p:nvSpPr>
        <p:spPr bwMode="auto">
          <a:xfrm>
            <a:off x="1265322" y="6339901"/>
            <a:ext cx="864339" cy="338554"/>
          </a:xfrm>
          <a:prstGeom prst="rect">
            <a:avLst/>
          </a:prstGeom>
          <a:noFill/>
          <a:ln>
            <a:noFill/>
          </a:ln>
          <a:effec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rgbClr val="0F2235"/>
                </a:solidFill>
                <a:effectLst/>
                <a:latin typeface="D-DIN" panose="020B0504030202030204" pitchFamily="34" charset="77"/>
              </a:rPr>
              <a:t>Funded by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a:ln>
                  <a:noFill/>
                </a:ln>
                <a:solidFill>
                  <a:srgbClr val="0F2235"/>
                </a:solidFill>
                <a:effectLst/>
                <a:latin typeface="D-DIN" panose="020B0504030202030204" pitchFamily="34" charset="77"/>
              </a:rPr>
              <a:t>European Union</a:t>
            </a:r>
            <a:endParaRPr kumimoji="0" lang="fr-FR" altLang="fr-FR" sz="800" b="0" i="0" u="none" strike="noStrike" cap="none" normalizeH="0" baseline="0">
              <a:ln>
                <a:noFill/>
              </a:ln>
              <a:solidFill>
                <a:srgbClr val="0F2235"/>
              </a:solidFill>
              <a:effectLst/>
              <a:latin typeface="D-DIN" panose="020B0504030202030204" pitchFamily="34" charset="77"/>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6677024" y="368300"/>
            <a:ext cx="4752976" cy="5911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F08B6C41-A70E-754A-A33B-B8012EFA1FA2}"/>
              </a:ext>
            </a:extLst>
          </p:cNvPr>
          <p:cNvSpPr>
            <a:spLocks noGrp="1"/>
          </p:cNvSpPr>
          <p:nvPr>
            <p:ph type="title"/>
          </p:nvPr>
        </p:nvSpPr>
        <p:spPr>
          <a:xfrm>
            <a:off x="986890" y="1882941"/>
            <a:ext cx="3758364" cy="1861285"/>
          </a:xfrm>
        </p:spPr>
        <p:txBody>
          <a:bodyPr/>
          <a:lstStyle>
            <a:lvl1pPr>
              <a:lnSpc>
                <a:spcPct val="90000"/>
              </a:lnSpc>
              <a:defRPr sz="3200"/>
            </a:lvl1pPr>
          </a:lstStyle>
          <a:p>
            <a:r>
              <a:rPr lang="en-US"/>
              <a:t>Click to edit Master title style</a:t>
            </a:r>
          </a:p>
        </p:txBody>
      </p:sp>
      <p:sp>
        <p:nvSpPr>
          <p:cNvPr id="5" name="Espace réservé du numéro de diapositive 4">
            <a:extLst>
              <a:ext uri="{FF2B5EF4-FFF2-40B4-BE49-F238E27FC236}">
                <a16:creationId xmlns:a16="http://schemas.microsoft.com/office/drawing/2014/main" id="{204DF36F-84FB-BF41-90C5-B4335F97F8B6}"/>
              </a:ext>
            </a:extLst>
          </p:cNvPr>
          <p:cNvSpPr>
            <a:spLocks noGrp="1"/>
          </p:cNvSpPr>
          <p:nvPr>
            <p:ph type="sldNum" sz="quarter" idx="4"/>
          </p:nvPr>
        </p:nvSpPr>
        <p:spPr>
          <a:xfrm>
            <a:off x="8328910" y="6333377"/>
            <a:ext cx="2743200" cy="365125"/>
          </a:xfrm>
          <a:prstGeom prst="rect">
            <a:avLst/>
          </a:prstGeom>
        </p:spPr>
        <p:txBody>
          <a:bodyPr vert="horz" lIns="91440" tIns="45720" rIns="91440" bIns="45720" rtlCol="0" anchor="ctr"/>
          <a:lstStyle>
            <a:lvl1pPr algn="r">
              <a:defRPr sz="1400" b="0" i="0">
                <a:solidFill>
                  <a:srgbClr val="5792CE"/>
                </a:solidFill>
                <a:latin typeface="D-DIN" panose="020B0504030202030204" pitchFamily="34" charset="77"/>
              </a:defRPr>
            </a:lvl1pPr>
          </a:lstStyle>
          <a:p>
            <a:fld id="{783777ED-E0AE-DD49-A1E6-113717D9A99F}" type="slidenum">
              <a:rPr lang="fr-FR" smtClean="0"/>
              <a:pPr/>
              <a:t>‹#›</a:t>
            </a:fld>
            <a:endParaRPr lang="fr-FR"/>
          </a:p>
        </p:txBody>
      </p:sp>
      <p:pic>
        <p:nvPicPr>
          <p:cNvPr id="2" name="Image 1" descr="Une image contenant texte, logo, Police, Graphique&#10;&#10;Description générée automatiquement">
            <a:extLst>
              <a:ext uri="{FF2B5EF4-FFF2-40B4-BE49-F238E27FC236}">
                <a16:creationId xmlns:a16="http://schemas.microsoft.com/office/drawing/2014/main" id="{6A35993A-4359-DE95-81B3-2CAFC82ED6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55" t="40988" b="42346"/>
          <a:stretch/>
        </p:blipFill>
        <p:spPr>
          <a:xfrm>
            <a:off x="914401" y="248666"/>
            <a:ext cx="2018068" cy="36265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ckground- three sections">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105717A8-C25B-F43E-0D21-190442EFD600}"/>
              </a:ext>
            </a:extLst>
          </p:cNvPr>
          <p:cNvSpPr txBox="1">
            <a:spLocks noGrp="1"/>
          </p:cNvSpPr>
          <p:nvPr>
            <p:ph type="sldNum" sz="quarter" idx="8"/>
          </p:nvPr>
        </p:nvSpPr>
        <p:spPr/>
        <p:txBody>
          <a:bodyPr/>
          <a:lstStyle>
            <a:lvl1pPr>
              <a:defRPr/>
            </a:lvl1pPr>
          </a:lstStyle>
          <a:p>
            <a:pPr lvl="0"/>
            <a:fld id="{1EE0C891-7AA5-416D-87D3-F8F640EFFF3B}" type="slidenum">
              <a:t>‹#›</a:t>
            </a:fld>
            <a:endParaRPr lang="fr-FR"/>
          </a:p>
        </p:txBody>
      </p:sp>
      <p:sp>
        <p:nvSpPr>
          <p:cNvPr id="5" name="Espace réservé du texte 22">
            <a:extLst>
              <a:ext uri="{FF2B5EF4-FFF2-40B4-BE49-F238E27FC236}">
                <a16:creationId xmlns:a16="http://schemas.microsoft.com/office/drawing/2014/main" id="{8B28896D-9CEF-ABCB-963E-8EAB0AAB4F3D}"/>
              </a:ext>
            </a:extLst>
          </p:cNvPr>
          <p:cNvSpPr txBox="1">
            <a:spLocks noGrp="1"/>
          </p:cNvSpPr>
          <p:nvPr>
            <p:ph type="body" sz="quarter" idx="4294967295" hasCustomPrompt="1"/>
          </p:nvPr>
        </p:nvSpPr>
        <p:spPr>
          <a:xfrm>
            <a:off x="620741" y="2879591"/>
            <a:ext cx="2764704"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6" name="Espace réservé du texte 22">
            <a:extLst>
              <a:ext uri="{FF2B5EF4-FFF2-40B4-BE49-F238E27FC236}">
                <a16:creationId xmlns:a16="http://schemas.microsoft.com/office/drawing/2014/main" id="{79014101-31BE-0AFA-0849-84F188A06567}"/>
              </a:ext>
            </a:extLst>
          </p:cNvPr>
          <p:cNvSpPr txBox="1">
            <a:spLocks noGrp="1"/>
          </p:cNvSpPr>
          <p:nvPr>
            <p:ph type="body" sz="quarter" idx="4294967295" hasCustomPrompt="1"/>
          </p:nvPr>
        </p:nvSpPr>
        <p:spPr>
          <a:xfrm>
            <a:off x="4361779" y="2886487"/>
            <a:ext cx="2634244" cy="56014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7" name="Espace réservé du texte 22">
            <a:extLst>
              <a:ext uri="{FF2B5EF4-FFF2-40B4-BE49-F238E27FC236}">
                <a16:creationId xmlns:a16="http://schemas.microsoft.com/office/drawing/2014/main" id="{2D688051-522E-8978-6A64-A813C76D73EE}"/>
              </a:ext>
            </a:extLst>
          </p:cNvPr>
          <p:cNvSpPr txBox="1">
            <a:spLocks noGrp="1"/>
          </p:cNvSpPr>
          <p:nvPr>
            <p:ph type="body" sz="quarter" idx="4294967295" hasCustomPrompt="1"/>
          </p:nvPr>
        </p:nvSpPr>
        <p:spPr>
          <a:xfrm>
            <a:off x="7978304" y="2878299"/>
            <a:ext cx="269349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8" name="Espace réservé du texte 22">
            <a:extLst>
              <a:ext uri="{FF2B5EF4-FFF2-40B4-BE49-F238E27FC236}">
                <a16:creationId xmlns:a16="http://schemas.microsoft.com/office/drawing/2014/main" id="{73F72EAF-6C03-4386-0EAA-4D115AD675D9}"/>
              </a:ext>
            </a:extLst>
          </p:cNvPr>
          <p:cNvSpPr txBox="1">
            <a:spLocks noGrp="1"/>
          </p:cNvSpPr>
          <p:nvPr>
            <p:ph type="body" sz="quarter" idx="4294967295" hasCustomPrompt="1"/>
          </p:nvPr>
        </p:nvSpPr>
        <p:spPr>
          <a:xfrm>
            <a:off x="625643" y="3655249"/>
            <a:ext cx="2759801"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9" name="Espace réservé du texte 22">
            <a:extLst>
              <a:ext uri="{FF2B5EF4-FFF2-40B4-BE49-F238E27FC236}">
                <a16:creationId xmlns:a16="http://schemas.microsoft.com/office/drawing/2014/main" id="{70360789-CA7E-EA63-EE33-3E2373E2704D}"/>
              </a:ext>
            </a:extLst>
          </p:cNvPr>
          <p:cNvSpPr txBox="1">
            <a:spLocks noGrp="1"/>
          </p:cNvSpPr>
          <p:nvPr>
            <p:ph type="body" sz="quarter" idx="4294967295" hasCustomPrompt="1"/>
          </p:nvPr>
        </p:nvSpPr>
        <p:spPr>
          <a:xfrm>
            <a:off x="4301973" y="3655249"/>
            <a:ext cx="2694050"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0" name="Espace réservé du texte 22">
            <a:extLst>
              <a:ext uri="{FF2B5EF4-FFF2-40B4-BE49-F238E27FC236}">
                <a16:creationId xmlns:a16="http://schemas.microsoft.com/office/drawing/2014/main" id="{F474C624-54FB-6C80-6016-BAC04202F7C0}"/>
              </a:ext>
            </a:extLst>
          </p:cNvPr>
          <p:cNvSpPr txBox="1">
            <a:spLocks noGrp="1"/>
          </p:cNvSpPr>
          <p:nvPr>
            <p:ph type="body" sz="quarter" idx="4294967295" hasCustomPrompt="1"/>
          </p:nvPr>
        </p:nvSpPr>
        <p:spPr>
          <a:xfrm>
            <a:off x="7978304" y="3655249"/>
            <a:ext cx="2694050"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1" name="Espace réservé du texte 36">
            <a:extLst>
              <a:ext uri="{FF2B5EF4-FFF2-40B4-BE49-F238E27FC236}">
                <a16:creationId xmlns:a16="http://schemas.microsoft.com/office/drawing/2014/main" id="{2C306BFA-9359-D8D5-67B7-58FA30C97F6A}"/>
              </a:ext>
            </a:extLst>
          </p:cNvPr>
          <p:cNvSpPr txBox="1">
            <a:spLocks noGrp="1"/>
          </p:cNvSpPr>
          <p:nvPr>
            <p:ph type="body" sz="quarter" idx="4294967295" hasCustomPrompt="1"/>
          </p:nvPr>
        </p:nvSpPr>
        <p:spPr>
          <a:xfrm>
            <a:off x="620741" y="1840318"/>
            <a:ext cx="2764703"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chemeClr val="accent2"/>
                </a:solidFill>
                <a:uFillTx/>
                <a:latin typeface="Arial Nova" panose="020B0504020202020204" pitchFamily="34" charset="0"/>
              </a:defRPr>
            </a:lvl1pPr>
          </a:lstStyle>
          <a:p>
            <a:pPr lvl="0"/>
            <a:r>
              <a:rPr lang="fr-FR"/>
              <a:t>01</a:t>
            </a:r>
          </a:p>
        </p:txBody>
      </p:sp>
      <p:sp>
        <p:nvSpPr>
          <p:cNvPr id="12" name="Espace réservé du texte 36">
            <a:extLst>
              <a:ext uri="{FF2B5EF4-FFF2-40B4-BE49-F238E27FC236}">
                <a16:creationId xmlns:a16="http://schemas.microsoft.com/office/drawing/2014/main" id="{51AE8B4E-A888-869C-B675-9DD414C2001E}"/>
              </a:ext>
            </a:extLst>
          </p:cNvPr>
          <p:cNvSpPr txBox="1">
            <a:spLocks noGrp="1"/>
          </p:cNvSpPr>
          <p:nvPr>
            <p:ph type="body" sz="quarter" idx="4294967295" hasCustomPrompt="1"/>
          </p:nvPr>
        </p:nvSpPr>
        <p:spPr>
          <a:xfrm>
            <a:off x="4359059" y="1841883"/>
            <a:ext cx="2636964"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fr-FR" sz="4800" b="1" i="0" u="none" strike="noStrike" kern="1200" cap="none" spc="0" baseline="0" dirty="0">
                <a:solidFill>
                  <a:schemeClr val="accent2"/>
                </a:solidFill>
                <a:uFillTx/>
                <a:latin typeface="Arial Nova" panose="020B05040202020202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Font typeface="Arial" panose="020B0604020202020204" pitchFamily="34" charset="0"/>
              <a:buNone/>
              <a:tabLst/>
            </a:pPr>
            <a:r>
              <a:rPr lang="fr-FR"/>
              <a:t>02</a:t>
            </a:r>
          </a:p>
        </p:txBody>
      </p:sp>
      <p:sp>
        <p:nvSpPr>
          <p:cNvPr id="13" name="Espace réservé du texte 36">
            <a:extLst>
              <a:ext uri="{FF2B5EF4-FFF2-40B4-BE49-F238E27FC236}">
                <a16:creationId xmlns:a16="http://schemas.microsoft.com/office/drawing/2014/main" id="{D3A14185-7C02-4451-95E2-11DF4A2DE189}"/>
              </a:ext>
            </a:extLst>
          </p:cNvPr>
          <p:cNvSpPr txBox="1">
            <a:spLocks noGrp="1"/>
          </p:cNvSpPr>
          <p:nvPr>
            <p:ph type="body" sz="quarter" idx="4294967295" hasCustomPrompt="1"/>
          </p:nvPr>
        </p:nvSpPr>
        <p:spPr>
          <a:xfrm>
            <a:off x="7977746" y="1840318"/>
            <a:ext cx="2694050"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chemeClr val="accent2"/>
                </a:solidFill>
                <a:uFillTx/>
                <a:latin typeface="Arial Nova" panose="020B0504020202020204" pitchFamily="34" charset="0"/>
              </a:defRPr>
            </a:lvl1pPr>
          </a:lstStyle>
          <a:p>
            <a:pPr lvl="0"/>
            <a:r>
              <a:rPr lang="fr-FR"/>
              <a:t>03</a:t>
            </a:r>
          </a:p>
        </p:txBody>
      </p:sp>
      <p:sp>
        <p:nvSpPr>
          <p:cNvPr id="14" name="Espace réservé du pied de page 4">
            <a:extLst>
              <a:ext uri="{FF2B5EF4-FFF2-40B4-BE49-F238E27FC236}">
                <a16:creationId xmlns:a16="http://schemas.microsoft.com/office/drawing/2014/main" id="{FE75BB33-5DE1-8F93-07BF-95AD595C406C}"/>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4" name="Titre 1">
            <a:extLst>
              <a:ext uri="{FF2B5EF4-FFF2-40B4-BE49-F238E27FC236}">
                <a16:creationId xmlns:a16="http://schemas.microsoft.com/office/drawing/2014/main" id="{678E443E-658D-747E-3A9C-F4D1C6A42E7F}"/>
              </a:ext>
            </a:extLst>
          </p:cNvPr>
          <p:cNvSpPr>
            <a:spLocks noGrp="1"/>
          </p:cNvSpPr>
          <p:nvPr>
            <p:ph type="title" hasCustomPrompt="1"/>
          </p:nvPr>
        </p:nvSpPr>
        <p:spPr>
          <a:xfrm>
            <a:off x="620741" y="337444"/>
            <a:ext cx="7270860" cy="765278"/>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5408442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Úvodní snímek jednoduchý">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7ACEE47-C3F7-23FC-F32B-A9841C1ED981}"/>
              </a:ext>
            </a:extLst>
          </p:cNvPr>
          <p:cNvSpPr/>
          <p:nvPr userDrawn="1"/>
        </p:nvSpPr>
        <p:spPr>
          <a:xfrm>
            <a:off x="1" y="0"/>
            <a:ext cx="12192000" cy="49392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 name="object 5">
            <a:extLst>
              <a:ext uri="{FF2B5EF4-FFF2-40B4-BE49-F238E27FC236}">
                <a16:creationId xmlns:a16="http://schemas.microsoft.com/office/drawing/2014/main" id="{50FF414F-5A20-59D9-D225-5FB9C627C292}"/>
              </a:ext>
            </a:extLst>
          </p:cNvPr>
          <p:cNvPicPr>
            <a:picLocks noChangeAspect="1"/>
          </p:cNvPicPr>
          <p:nvPr userDrawn="1"/>
        </p:nvPicPr>
        <p:blipFill>
          <a:blip r:embed="rId2" cstate="print"/>
          <a:stretch>
            <a:fillRect/>
          </a:stretch>
        </p:blipFill>
        <p:spPr>
          <a:xfrm>
            <a:off x="0" y="1980991"/>
            <a:ext cx="851909" cy="2271505"/>
          </a:xfrm>
          <a:prstGeom prst="rect">
            <a:avLst/>
          </a:prstGeom>
        </p:spPr>
      </p:pic>
      <p:pic>
        <p:nvPicPr>
          <p:cNvPr id="10" name="Picture 13">
            <a:extLst>
              <a:ext uri="{FF2B5EF4-FFF2-40B4-BE49-F238E27FC236}">
                <a16:creationId xmlns:a16="http://schemas.microsoft.com/office/drawing/2014/main" id="{4661CB4E-8A6B-1F9C-FDBF-52992CC694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96865" y="0"/>
            <a:ext cx="1253868" cy="1911236"/>
          </a:xfrm>
          <a:prstGeom prst="rect">
            <a:avLst/>
          </a:prstGeom>
        </p:spPr>
      </p:pic>
      <p:sp>
        <p:nvSpPr>
          <p:cNvPr id="6" name="Zástupný text 4">
            <a:extLst>
              <a:ext uri="{FF2B5EF4-FFF2-40B4-BE49-F238E27FC236}">
                <a16:creationId xmlns:a16="http://schemas.microsoft.com/office/drawing/2014/main" id="{DE1F7771-8998-0FAD-243D-5EBE54BA7C1B}"/>
              </a:ext>
            </a:extLst>
          </p:cNvPr>
          <p:cNvSpPr>
            <a:spLocks noGrp="1"/>
          </p:cNvSpPr>
          <p:nvPr>
            <p:ph type="body" sz="quarter" idx="10" hasCustomPrompt="1"/>
          </p:nvPr>
        </p:nvSpPr>
        <p:spPr>
          <a:xfrm>
            <a:off x="1028700" y="1842655"/>
            <a:ext cx="8856517" cy="2604653"/>
          </a:xfrm>
          <a:prstGeom prst="rect">
            <a:avLst/>
          </a:prstGeom>
        </p:spPr>
        <p:txBody>
          <a:bodyPr tIns="0" rIns="0" bIns="0" anchor="ctr">
            <a:noAutofit/>
          </a:bodyPr>
          <a:lstStyle>
            <a:lvl1pPr marL="0" indent="0">
              <a:lnSpc>
                <a:spcPct val="90000"/>
              </a:lnSpc>
              <a:spcBef>
                <a:spcPts val="0"/>
              </a:spcBef>
              <a:buNone/>
              <a:defRPr sz="6000" b="1">
                <a:solidFill>
                  <a:schemeClr val="bg1"/>
                </a:solidFill>
              </a:defRPr>
            </a:lvl1pPr>
            <a:lvl2pPr marL="0" indent="6350">
              <a:spcBef>
                <a:spcPts val="0"/>
              </a:spcBef>
              <a:spcAft>
                <a:spcPts val="1200"/>
              </a:spcAft>
              <a:buNone/>
              <a:defRPr sz="3000" b="1">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635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cs-CZ" noProof="0" dirty="0" err="1"/>
              <a:t>Title</a:t>
            </a:r>
            <a:endParaRPr lang="en-US" noProof="0" dirty="0"/>
          </a:p>
          <a:p>
            <a:pPr marL="0" marR="0" lvl="1" indent="635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cs-CZ" noProof="0" dirty="0" err="1"/>
              <a:t>Subtitle</a:t>
            </a:r>
            <a:endParaRPr lang="en-US" noProof="0" dirty="0"/>
          </a:p>
        </p:txBody>
      </p:sp>
      <p:pic>
        <p:nvPicPr>
          <p:cNvPr id="3" name="Picture 12" descr="A circular red and black logo&#10;&#10;Description automatically generated">
            <a:extLst>
              <a:ext uri="{FF2B5EF4-FFF2-40B4-BE49-F238E27FC236}">
                <a16:creationId xmlns:a16="http://schemas.microsoft.com/office/drawing/2014/main" id="{E04ABB18-CBA9-65F5-452D-69CD3E0E1C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3111" y="5243188"/>
            <a:ext cx="1310824" cy="1310824"/>
          </a:xfrm>
          <a:prstGeom prst="rect">
            <a:avLst/>
          </a:prstGeom>
        </p:spPr>
      </p:pic>
    </p:spTree>
    <p:extLst>
      <p:ext uri="{BB962C8B-B14F-4D97-AF65-F5344CB8AC3E}">
        <p14:creationId xmlns:p14="http://schemas.microsoft.com/office/powerpoint/2010/main" val="1613448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Úvodní snímek s pozadím">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D907C3C0-6472-E03D-9591-8BF56D3E23C3}"/>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rcRect b="41124"/>
          <a:stretch/>
        </p:blipFill>
        <p:spPr>
          <a:xfrm>
            <a:off x="1284" y="0"/>
            <a:ext cx="12190716" cy="4939200"/>
          </a:xfrm>
          <a:prstGeom prst="rect">
            <a:avLst/>
          </a:prstGeom>
          <a:solidFill>
            <a:schemeClr val="tx2"/>
          </a:solidFill>
        </p:spPr>
      </p:pic>
      <p:pic>
        <p:nvPicPr>
          <p:cNvPr id="15" name="object 5">
            <a:extLst>
              <a:ext uri="{FF2B5EF4-FFF2-40B4-BE49-F238E27FC236}">
                <a16:creationId xmlns:a16="http://schemas.microsoft.com/office/drawing/2014/main" id="{50FF414F-5A20-59D9-D225-5FB9C627C292}"/>
              </a:ext>
            </a:extLst>
          </p:cNvPr>
          <p:cNvPicPr>
            <a:picLocks noChangeAspect="1"/>
          </p:cNvPicPr>
          <p:nvPr userDrawn="1"/>
        </p:nvPicPr>
        <p:blipFill>
          <a:blip r:embed="rId3" cstate="print"/>
          <a:stretch>
            <a:fillRect/>
          </a:stretch>
        </p:blipFill>
        <p:spPr>
          <a:xfrm>
            <a:off x="0" y="1980991"/>
            <a:ext cx="851909" cy="2271505"/>
          </a:xfrm>
          <a:prstGeom prst="rect">
            <a:avLst/>
          </a:prstGeom>
        </p:spPr>
      </p:pic>
      <p:pic>
        <p:nvPicPr>
          <p:cNvPr id="10" name="Picture 13">
            <a:extLst>
              <a:ext uri="{FF2B5EF4-FFF2-40B4-BE49-F238E27FC236}">
                <a16:creationId xmlns:a16="http://schemas.microsoft.com/office/drawing/2014/main" id="{4661CB4E-8A6B-1F9C-FDBF-52992CC694A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096865" y="0"/>
            <a:ext cx="1253868" cy="1911236"/>
          </a:xfrm>
          <a:prstGeom prst="rect">
            <a:avLst/>
          </a:prstGeom>
        </p:spPr>
      </p:pic>
      <p:sp>
        <p:nvSpPr>
          <p:cNvPr id="6" name="Zástupný text 4">
            <a:extLst>
              <a:ext uri="{FF2B5EF4-FFF2-40B4-BE49-F238E27FC236}">
                <a16:creationId xmlns:a16="http://schemas.microsoft.com/office/drawing/2014/main" id="{DE1F7771-8998-0FAD-243D-5EBE54BA7C1B}"/>
              </a:ext>
            </a:extLst>
          </p:cNvPr>
          <p:cNvSpPr>
            <a:spLocks noGrp="1"/>
          </p:cNvSpPr>
          <p:nvPr>
            <p:ph type="body" sz="quarter" idx="10" hasCustomPrompt="1"/>
          </p:nvPr>
        </p:nvSpPr>
        <p:spPr>
          <a:xfrm>
            <a:off x="1028700" y="1842655"/>
            <a:ext cx="8856517" cy="2604653"/>
          </a:xfrm>
          <a:prstGeom prst="rect">
            <a:avLst/>
          </a:prstGeom>
        </p:spPr>
        <p:txBody>
          <a:bodyPr tIns="0" rIns="0" bIns="0" anchor="ctr">
            <a:noAutofit/>
          </a:bodyPr>
          <a:lstStyle>
            <a:lvl1pPr marL="0" indent="0">
              <a:lnSpc>
                <a:spcPct val="90000"/>
              </a:lnSpc>
              <a:spcBef>
                <a:spcPts val="0"/>
              </a:spcBef>
              <a:buNone/>
              <a:defRPr sz="6000" b="1">
                <a:solidFill>
                  <a:schemeClr val="bg1"/>
                </a:solidFill>
              </a:defRPr>
            </a:lvl1pPr>
            <a:lvl2pPr marL="0" indent="6350">
              <a:spcBef>
                <a:spcPts val="0"/>
              </a:spcBef>
              <a:spcAft>
                <a:spcPts val="1200"/>
              </a:spcAft>
              <a:buNone/>
              <a:defRPr sz="3000" b="1">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635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cs-CZ" noProof="0" dirty="0" err="1"/>
              <a:t>Title</a:t>
            </a:r>
            <a:endParaRPr lang="en-US" noProof="0" dirty="0"/>
          </a:p>
          <a:p>
            <a:pPr marL="0" marR="0" lvl="1" indent="635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cs-CZ" noProof="0" dirty="0" err="1"/>
              <a:t>Subtitle</a:t>
            </a:r>
            <a:endParaRPr lang="en-US" noProof="0" dirty="0"/>
          </a:p>
        </p:txBody>
      </p:sp>
      <p:pic>
        <p:nvPicPr>
          <p:cNvPr id="3" name="Picture 12" descr="A circular red and black logo&#10;&#10;Description automatically generated">
            <a:extLst>
              <a:ext uri="{FF2B5EF4-FFF2-40B4-BE49-F238E27FC236}">
                <a16:creationId xmlns:a16="http://schemas.microsoft.com/office/drawing/2014/main" id="{E04ABB18-CBA9-65F5-452D-69CD3E0E1C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3111" y="5243188"/>
            <a:ext cx="1310824" cy="1310824"/>
          </a:xfrm>
          <a:prstGeom prst="rect">
            <a:avLst/>
          </a:prstGeom>
        </p:spPr>
      </p:pic>
    </p:spTree>
    <p:extLst>
      <p:ext uri="{BB962C8B-B14F-4D97-AF65-F5344CB8AC3E}">
        <p14:creationId xmlns:p14="http://schemas.microsoft.com/office/powerpoint/2010/main" val="2560863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Úvodní snímek detailní">
    <p:spTree>
      <p:nvGrpSpPr>
        <p:cNvPr id="1" name=""/>
        <p:cNvGrpSpPr/>
        <p:nvPr/>
      </p:nvGrpSpPr>
      <p:grpSpPr>
        <a:xfrm>
          <a:off x="0" y="0"/>
          <a:ext cx="0" cy="0"/>
          <a:chOff x="0" y="0"/>
          <a:chExt cx="0" cy="0"/>
        </a:xfrm>
      </p:grpSpPr>
      <p:sp>
        <p:nvSpPr>
          <p:cNvPr id="12" name="Zástupný symbol obrázku 10">
            <a:extLst>
              <a:ext uri="{FF2B5EF4-FFF2-40B4-BE49-F238E27FC236}">
                <a16:creationId xmlns:a16="http://schemas.microsoft.com/office/drawing/2014/main" id="{E679D543-9435-D1EB-C7A4-B81173A28C9B}"/>
              </a:ext>
            </a:extLst>
          </p:cNvPr>
          <p:cNvSpPr>
            <a:spLocks noGrp="1"/>
          </p:cNvSpPr>
          <p:nvPr>
            <p:ph type="pic" sz="quarter" idx="16"/>
          </p:nvPr>
        </p:nvSpPr>
        <p:spPr>
          <a:xfrm>
            <a:off x="6983153" y="0"/>
            <a:ext cx="5208847" cy="6858000"/>
          </a:xfrm>
          <a:prstGeom prst="rect">
            <a:avLst/>
          </a:prstGeom>
        </p:spPr>
        <p:txBody>
          <a:bodyPr lIns="0" tIns="900000" rIns="0" bIns="0" anchor="ctr">
            <a:normAutofit/>
          </a:bodyPr>
          <a:lstStyle>
            <a:lvl1pPr marL="0" indent="0" algn="ctr">
              <a:buNone/>
              <a:defRPr sz="1800">
                <a:solidFill>
                  <a:schemeClr val="accent1"/>
                </a:solidFill>
              </a:defRPr>
            </a:lvl1pPr>
          </a:lstStyle>
          <a:p>
            <a:r>
              <a:rPr lang="cs-CZ"/>
              <a:t>Kliknutím na ikonu přidáte obrázek.</a:t>
            </a:r>
            <a:endParaRPr lang="cs-CZ" dirty="0"/>
          </a:p>
        </p:txBody>
      </p:sp>
      <p:pic>
        <p:nvPicPr>
          <p:cNvPr id="34" name="object 5">
            <a:extLst>
              <a:ext uri="{FF2B5EF4-FFF2-40B4-BE49-F238E27FC236}">
                <a16:creationId xmlns:a16="http://schemas.microsoft.com/office/drawing/2014/main" id="{E2A84DE8-2E9A-AA09-CD09-69FE963B78BF}"/>
              </a:ext>
            </a:extLst>
          </p:cNvPr>
          <p:cNvPicPr>
            <a:picLocks noChangeAspect="1"/>
          </p:cNvPicPr>
          <p:nvPr userDrawn="1"/>
        </p:nvPicPr>
        <p:blipFill>
          <a:blip r:embed="rId2" cstate="print"/>
          <a:stretch>
            <a:fillRect/>
          </a:stretch>
        </p:blipFill>
        <p:spPr>
          <a:xfrm>
            <a:off x="0" y="2489769"/>
            <a:ext cx="851909" cy="2271505"/>
          </a:xfrm>
          <a:prstGeom prst="rect">
            <a:avLst/>
          </a:prstGeom>
        </p:spPr>
      </p:pic>
      <p:pic>
        <p:nvPicPr>
          <p:cNvPr id="35" name="object 5">
            <a:extLst>
              <a:ext uri="{FF2B5EF4-FFF2-40B4-BE49-F238E27FC236}">
                <a16:creationId xmlns:a16="http://schemas.microsoft.com/office/drawing/2014/main" id="{C389887F-833B-0C0C-3DB7-0987241132A7}"/>
              </a:ext>
            </a:extLst>
          </p:cNvPr>
          <p:cNvPicPr>
            <a:picLocks noChangeAspect="1"/>
          </p:cNvPicPr>
          <p:nvPr userDrawn="1"/>
        </p:nvPicPr>
        <p:blipFill>
          <a:blip r:embed="rId2" cstate="print"/>
          <a:stretch>
            <a:fillRect/>
          </a:stretch>
        </p:blipFill>
        <p:spPr>
          <a:xfrm>
            <a:off x="0" y="2489770"/>
            <a:ext cx="851909" cy="2271505"/>
          </a:xfrm>
          <a:prstGeom prst="rect">
            <a:avLst/>
          </a:prstGeom>
        </p:spPr>
      </p:pic>
      <p:sp>
        <p:nvSpPr>
          <p:cNvPr id="7" name="Zástupný text 2">
            <a:extLst>
              <a:ext uri="{FF2B5EF4-FFF2-40B4-BE49-F238E27FC236}">
                <a16:creationId xmlns:a16="http://schemas.microsoft.com/office/drawing/2014/main" id="{BA00DAD5-C5EC-EE9E-7DD7-587D3F17E03A}"/>
              </a:ext>
            </a:extLst>
          </p:cNvPr>
          <p:cNvSpPr>
            <a:spLocks noGrp="1"/>
          </p:cNvSpPr>
          <p:nvPr>
            <p:ph type="body" sz="quarter" idx="18" hasCustomPrompt="1"/>
          </p:nvPr>
        </p:nvSpPr>
        <p:spPr>
          <a:xfrm>
            <a:off x="1023663" y="2403764"/>
            <a:ext cx="5237437" cy="2452254"/>
          </a:xfrm>
          <a:prstGeom prst="rect">
            <a:avLst/>
          </a:prstGeom>
        </p:spPr>
        <p:txBody>
          <a:bodyPr lIns="90000" tIns="0" rIns="0" bIns="0" anchor="ctr">
            <a:noAutofit/>
          </a:bodyPr>
          <a:lstStyle>
            <a:lvl1pPr marL="0" indent="0">
              <a:lnSpc>
                <a:spcPct val="100000"/>
              </a:lnSpc>
              <a:spcBef>
                <a:spcPts val="0"/>
              </a:spcBef>
              <a:spcAft>
                <a:spcPts val="0"/>
              </a:spcAft>
              <a:buNone/>
              <a:defRPr sz="3600" b="1">
                <a:solidFill>
                  <a:schemeClr val="tx2"/>
                </a:solidFill>
              </a:defRPr>
            </a:lvl1pPr>
            <a:lvl2pPr marL="0" indent="0">
              <a:lnSpc>
                <a:spcPct val="100000"/>
              </a:lnSpc>
              <a:spcBef>
                <a:spcPts val="1200"/>
              </a:spcBef>
              <a:spcAft>
                <a:spcPts val="1800"/>
              </a:spcAft>
              <a:buNone/>
              <a:defRPr sz="1800" b="1">
                <a:solidFill>
                  <a:schemeClr val="accent1"/>
                </a:solidFill>
              </a:defRPr>
            </a:lvl2pPr>
            <a:lvl3pPr marL="0" indent="0">
              <a:lnSpc>
                <a:spcPct val="114000"/>
              </a:lnSpc>
              <a:spcBef>
                <a:spcPts val="0"/>
              </a:spcBef>
              <a:spcAft>
                <a:spcPts val="0"/>
              </a:spcAft>
              <a:buNone/>
              <a:defRPr sz="1600"/>
            </a:lvl3pPr>
          </a:lstStyle>
          <a:p>
            <a:pPr lvl="0"/>
            <a:r>
              <a:rPr lang="cs-CZ" dirty="0" err="1"/>
              <a:t>Title</a:t>
            </a:r>
            <a:endParaRPr lang="cs-CZ" dirty="0"/>
          </a:p>
          <a:p>
            <a:pPr lvl="1"/>
            <a:r>
              <a:rPr lang="cs-CZ" dirty="0"/>
              <a:t>Level 2 (</a:t>
            </a:r>
            <a:r>
              <a:rPr lang="cs-CZ" dirty="0" err="1"/>
              <a:t>subtitle</a:t>
            </a:r>
            <a:r>
              <a:rPr lang="cs-CZ" dirty="0"/>
              <a:t>)</a:t>
            </a:r>
          </a:p>
          <a:p>
            <a:pPr lvl="2"/>
            <a:r>
              <a:rPr lang="cs-CZ" dirty="0"/>
              <a:t>Level 3 (</a:t>
            </a:r>
            <a:r>
              <a:rPr lang="cs-CZ" dirty="0" err="1"/>
              <a:t>name</a:t>
            </a:r>
            <a:r>
              <a:rPr lang="cs-CZ" dirty="0"/>
              <a:t>/</a:t>
            </a:r>
            <a:r>
              <a:rPr lang="cs-CZ" dirty="0" err="1"/>
              <a:t>date</a:t>
            </a:r>
            <a:r>
              <a:rPr lang="cs-CZ" dirty="0"/>
              <a:t>)</a:t>
            </a:r>
          </a:p>
        </p:txBody>
      </p:sp>
      <p:pic>
        <p:nvPicPr>
          <p:cNvPr id="2" name="Grafický objekt 1">
            <a:extLst>
              <a:ext uri="{FF2B5EF4-FFF2-40B4-BE49-F238E27FC236}">
                <a16:creationId xmlns:a16="http://schemas.microsoft.com/office/drawing/2014/main" id="{EC76DD39-699B-695A-4B5D-7E0AAEDDC75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40432" y="282845"/>
            <a:ext cx="3404735" cy="1435102"/>
          </a:xfrm>
          <a:prstGeom prst="rect">
            <a:avLst/>
          </a:prstGeom>
        </p:spPr>
      </p:pic>
    </p:spTree>
    <p:extLst>
      <p:ext uri="{BB962C8B-B14F-4D97-AF65-F5344CB8AC3E}">
        <p14:creationId xmlns:p14="http://schemas.microsoft.com/office/powerpoint/2010/main" val="276311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10" name="Zástupný symbol pro datum 9">
            <a:extLst>
              <a:ext uri="{FF2B5EF4-FFF2-40B4-BE49-F238E27FC236}">
                <a16:creationId xmlns:a16="http://schemas.microsoft.com/office/drawing/2014/main" id="{CE508660-CE8B-661A-E165-C4FD3F9908EE}"/>
              </a:ext>
            </a:extLst>
          </p:cNvPr>
          <p:cNvSpPr>
            <a:spLocks noGrp="1"/>
          </p:cNvSpPr>
          <p:nvPr>
            <p:ph type="dt" sz="half" idx="10"/>
          </p:nvPr>
        </p:nvSpPr>
        <p:spPr/>
        <p:txBody>
          <a:bodyPr/>
          <a:lstStyle/>
          <a:p>
            <a:r>
              <a:rPr lang="cs-CZ"/>
              <a:t>06.10.2024</a:t>
            </a:r>
            <a:endParaRPr lang="cs-CZ" dirty="0"/>
          </a:p>
        </p:txBody>
      </p:sp>
      <p:sp>
        <p:nvSpPr>
          <p:cNvPr id="11" name="Zástupný symbol pro zápatí 10">
            <a:extLst>
              <a:ext uri="{FF2B5EF4-FFF2-40B4-BE49-F238E27FC236}">
                <a16:creationId xmlns:a16="http://schemas.microsoft.com/office/drawing/2014/main" id="{6DC03DFB-550E-9950-D2A6-53E409BCF7B6}"/>
              </a:ext>
            </a:extLst>
          </p:cNvPr>
          <p:cNvSpPr>
            <a:spLocks noGrp="1"/>
          </p:cNvSpPr>
          <p:nvPr>
            <p:ph type="ftr" sz="quarter" idx="11"/>
          </p:nvPr>
        </p:nvSpPr>
        <p:spPr/>
        <p:txBody>
          <a:bodyPr/>
          <a:lstStyle/>
          <a:p>
            <a:endParaRPr lang="cs-CZ" dirty="0"/>
          </a:p>
        </p:txBody>
      </p:sp>
      <p:sp>
        <p:nvSpPr>
          <p:cNvPr id="12" name="Zástupný symbol pro číslo snímku 11">
            <a:extLst>
              <a:ext uri="{FF2B5EF4-FFF2-40B4-BE49-F238E27FC236}">
                <a16:creationId xmlns:a16="http://schemas.microsoft.com/office/drawing/2014/main" id="{50C21FC6-5D7A-7AC6-CA4E-DED8018BD8BF}"/>
              </a:ext>
            </a:extLst>
          </p:cNvPr>
          <p:cNvSpPr>
            <a:spLocks noGrp="1"/>
          </p:cNvSpPr>
          <p:nvPr>
            <p:ph type="sldNum" sz="quarter" idx="12"/>
          </p:nvPr>
        </p:nvSpPr>
        <p:spPr/>
        <p:txBody>
          <a:bodyPr/>
          <a:lstStyle/>
          <a:p>
            <a:fld id="{DD144762-C3B5-42E9-94DB-4A2AA3CF9556}" type="slidenum">
              <a:rPr lang="cs-CZ" smtClean="0"/>
              <a:pPr/>
              <a:t>‹#›</a:t>
            </a:fld>
            <a:endParaRPr lang="cs-CZ" dirty="0"/>
          </a:p>
        </p:txBody>
      </p:sp>
      <p:sp>
        <p:nvSpPr>
          <p:cNvPr id="4" name="Nadpis 3">
            <a:extLst>
              <a:ext uri="{FF2B5EF4-FFF2-40B4-BE49-F238E27FC236}">
                <a16:creationId xmlns:a16="http://schemas.microsoft.com/office/drawing/2014/main" id="{4A95A25F-F02F-8269-8142-EA5F6126AC35}"/>
              </a:ext>
            </a:extLst>
          </p:cNvPr>
          <p:cNvSpPr>
            <a:spLocks noGrp="1"/>
          </p:cNvSpPr>
          <p:nvPr>
            <p:ph type="title"/>
          </p:nvPr>
        </p:nvSpPr>
        <p:spPr/>
        <p:txBody>
          <a:bodyPr/>
          <a:lstStyle/>
          <a:p>
            <a:r>
              <a:rPr lang="cs-CZ"/>
              <a:t>Kliknutím lze upravit styl.</a:t>
            </a:r>
          </a:p>
        </p:txBody>
      </p:sp>
      <p:sp>
        <p:nvSpPr>
          <p:cNvPr id="14" name="Zástupný obsah 12">
            <a:extLst>
              <a:ext uri="{FF2B5EF4-FFF2-40B4-BE49-F238E27FC236}">
                <a16:creationId xmlns:a16="http://schemas.microsoft.com/office/drawing/2014/main" id="{D7161A02-876A-9505-3BBC-7C16D7C1AA5F}"/>
              </a:ext>
            </a:extLst>
          </p:cNvPr>
          <p:cNvSpPr>
            <a:spLocks noGrp="1"/>
          </p:cNvSpPr>
          <p:nvPr>
            <p:ph sz="quarter" idx="13"/>
          </p:nvPr>
        </p:nvSpPr>
        <p:spPr>
          <a:xfrm>
            <a:off x="838200" y="2212429"/>
            <a:ext cx="10515600" cy="3964534"/>
          </a:xfrm>
          <a:prstGeom prst="rect">
            <a:avLst/>
          </a:prstGeo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2263899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bsah a obrázek">
    <p:spTree>
      <p:nvGrpSpPr>
        <p:cNvPr id="1" name=""/>
        <p:cNvGrpSpPr/>
        <p:nvPr/>
      </p:nvGrpSpPr>
      <p:grpSpPr>
        <a:xfrm>
          <a:off x="0" y="0"/>
          <a:ext cx="0" cy="0"/>
          <a:chOff x="0" y="0"/>
          <a:chExt cx="0" cy="0"/>
        </a:xfrm>
      </p:grpSpPr>
      <p:sp>
        <p:nvSpPr>
          <p:cNvPr id="7" name="Zástupný symbol obrázku 10">
            <a:extLst>
              <a:ext uri="{FF2B5EF4-FFF2-40B4-BE49-F238E27FC236}">
                <a16:creationId xmlns:a16="http://schemas.microsoft.com/office/drawing/2014/main" id="{52DD3B65-2E98-979E-257A-930671D9F466}"/>
              </a:ext>
            </a:extLst>
          </p:cNvPr>
          <p:cNvSpPr>
            <a:spLocks noGrp="1"/>
          </p:cNvSpPr>
          <p:nvPr>
            <p:ph type="pic" sz="quarter" idx="16"/>
          </p:nvPr>
        </p:nvSpPr>
        <p:spPr>
          <a:xfrm>
            <a:off x="-1" y="-1"/>
            <a:ext cx="4844955" cy="6858000"/>
          </a:xfrm>
          <a:prstGeom prst="rect">
            <a:avLst/>
          </a:prstGeom>
        </p:spPr>
        <p:txBody>
          <a:bodyPr lIns="0" tIns="900000" rIns="0" bIns="0" anchor="ctr">
            <a:normAutofit/>
          </a:bodyPr>
          <a:lstStyle>
            <a:lvl1pPr marL="0" indent="0" algn="ctr">
              <a:buNone/>
              <a:defRPr sz="1800">
                <a:solidFill>
                  <a:schemeClr val="accent1"/>
                </a:solidFill>
              </a:defRPr>
            </a:lvl1pPr>
          </a:lstStyle>
          <a:p>
            <a:r>
              <a:rPr lang="cs-CZ"/>
              <a:t>Kliknutím na ikonu přidáte obrázek.</a:t>
            </a:r>
            <a:endParaRPr lang="cs-CZ" dirty="0"/>
          </a:p>
        </p:txBody>
      </p:sp>
      <p:sp>
        <p:nvSpPr>
          <p:cNvPr id="10" name="Zástupný symbol pro datum 9">
            <a:extLst>
              <a:ext uri="{FF2B5EF4-FFF2-40B4-BE49-F238E27FC236}">
                <a16:creationId xmlns:a16="http://schemas.microsoft.com/office/drawing/2014/main" id="{9F0C2ABC-CC43-17AB-0104-6954B7A40C81}"/>
              </a:ext>
            </a:extLst>
          </p:cNvPr>
          <p:cNvSpPr>
            <a:spLocks noGrp="1"/>
          </p:cNvSpPr>
          <p:nvPr>
            <p:ph type="dt" sz="half" idx="17"/>
          </p:nvPr>
        </p:nvSpPr>
        <p:spPr/>
        <p:txBody>
          <a:bodyPr/>
          <a:lstStyle/>
          <a:p>
            <a:r>
              <a:rPr lang="cs-CZ"/>
              <a:t>06.10.2024</a:t>
            </a:r>
            <a:endParaRPr lang="cs-CZ" dirty="0"/>
          </a:p>
        </p:txBody>
      </p:sp>
      <p:sp>
        <p:nvSpPr>
          <p:cNvPr id="11" name="Zástupný symbol pro zápatí 10">
            <a:extLst>
              <a:ext uri="{FF2B5EF4-FFF2-40B4-BE49-F238E27FC236}">
                <a16:creationId xmlns:a16="http://schemas.microsoft.com/office/drawing/2014/main" id="{877017D7-CDF5-A943-CE98-B294DE548732}"/>
              </a:ext>
            </a:extLst>
          </p:cNvPr>
          <p:cNvSpPr>
            <a:spLocks noGrp="1"/>
          </p:cNvSpPr>
          <p:nvPr>
            <p:ph type="ftr" sz="quarter" idx="18"/>
          </p:nvPr>
        </p:nvSpPr>
        <p:spPr>
          <a:xfrm>
            <a:off x="5213446" y="6459484"/>
            <a:ext cx="4114800" cy="174660"/>
          </a:xfrm>
        </p:spPr>
        <p:txBody>
          <a:bodyPr/>
          <a:lstStyle/>
          <a:p>
            <a:endParaRPr lang="cs-CZ" dirty="0"/>
          </a:p>
        </p:txBody>
      </p:sp>
      <p:sp>
        <p:nvSpPr>
          <p:cNvPr id="13" name="Zástupný symbol pro číslo snímku 12">
            <a:extLst>
              <a:ext uri="{FF2B5EF4-FFF2-40B4-BE49-F238E27FC236}">
                <a16:creationId xmlns:a16="http://schemas.microsoft.com/office/drawing/2014/main" id="{EB20A5CB-336C-6312-4E22-E267FB9815E6}"/>
              </a:ext>
            </a:extLst>
          </p:cNvPr>
          <p:cNvSpPr>
            <a:spLocks noGrp="1"/>
          </p:cNvSpPr>
          <p:nvPr>
            <p:ph type="sldNum" sz="quarter" idx="19"/>
          </p:nvPr>
        </p:nvSpPr>
        <p:spPr/>
        <p:txBody>
          <a:bodyPr/>
          <a:lstStyle/>
          <a:p>
            <a:fld id="{DD144762-C3B5-42E9-94DB-4A2AA3CF9556}" type="slidenum">
              <a:rPr lang="cs-CZ" smtClean="0"/>
              <a:pPr/>
              <a:t>‹#›</a:t>
            </a:fld>
            <a:endParaRPr lang="cs-CZ" dirty="0"/>
          </a:p>
        </p:txBody>
      </p:sp>
      <p:sp>
        <p:nvSpPr>
          <p:cNvPr id="3" name="Nadpis 2">
            <a:extLst>
              <a:ext uri="{FF2B5EF4-FFF2-40B4-BE49-F238E27FC236}">
                <a16:creationId xmlns:a16="http://schemas.microsoft.com/office/drawing/2014/main" id="{4BD12223-C07C-4A7F-57C6-8457BC9074D0}"/>
              </a:ext>
            </a:extLst>
          </p:cNvPr>
          <p:cNvSpPr>
            <a:spLocks noGrp="1"/>
          </p:cNvSpPr>
          <p:nvPr>
            <p:ph type="title"/>
          </p:nvPr>
        </p:nvSpPr>
        <p:spPr>
          <a:xfrm>
            <a:off x="5213444" y="1036717"/>
            <a:ext cx="6140355" cy="992057"/>
          </a:xfrm>
        </p:spPr>
        <p:txBody>
          <a:bodyPr/>
          <a:lstStyle/>
          <a:p>
            <a:r>
              <a:rPr lang="cs-CZ"/>
              <a:t>Kliknutím lze upravit styl.</a:t>
            </a:r>
            <a:endParaRPr lang="cs-CZ" dirty="0"/>
          </a:p>
        </p:txBody>
      </p:sp>
      <p:sp>
        <p:nvSpPr>
          <p:cNvPr id="6" name="Zástupný obsah 12">
            <a:extLst>
              <a:ext uri="{FF2B5EF4-FFF2-40B4-BE49-F238E27FC236}">
                <a16:creationId xmlns:a16="http://schemas.microsoft.com/office/drawing/2014/main" id="{B88CBFF7-77B9-8938-C427-DAFF49AFE8EF}"/>
              </a:ext>
            </a:extLst>
          </p:cNvPr>
          <p:cNvSpPr>
            <a:spLocks noGrp="1"/>
          </p:cNvSpPr>
          <p:nvPr>
            <p:ph sz="quarter" idx="13"/>
          </p:nvPr>
        </p:nvSpPr>
        <p:spPr>
          <a:xfrm>
            <a:off x="5213442" y="2212429"/>
            <a:ext cx="6140357" cy="3964534"/>
          </a:xfrm>
          <a:prstGeom prst="rect">
            <a:avLst/>
          </a:prstGeo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419206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adpis a obsah s pozadím">
    <p:spTree>
      <p:nvGrpSpPr>
        <p:cNvPr id="1" name=""/>
        <p:cNvGrpSpPr/>
        <p:nvPr/>
      </p:nvGrpSpPr>
      <p:grpSpPr>
        <a:xfrm>
          <a:off x="0" y="0"/>
          <a:ext cx="0" cy="0"/>
          <a:chOff x="0" y="0"/>
          <a:chExt cx="0" cy="0"/>
        </a:xfrm>
      </p:grpSpPr>
      <p:pic>
        <p:nvPicPr>
          <p:cNvPr id="7" name="Obrázek 6" descr="Obsah obrázku budova, venku, okno, kov&#10;&#10;Popis byl vytvořen automaticky">
            <a:extLst>
              <a:ext uri="{FF2B5EF4-FFF2-40B4-BE49-F238E27FC236}">
                <a16:creationId xmlns:a16="http://schemas.microsoft.com/office/drawing/2014/main" id="{6E7B9683-0DD8-D2D5-4CA2-33498A112F5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Effect>
                      <a14:brightnessContrast bright="-40000" contrast="20000"/>
                    </a14:imgEffect>
                  </a14:imgLayer>
                </a14:imgProps>
              </a:ext>
              <a:ext uri="{28A0092B-C50C-407E-A947-70E740481C1C}">
                <a14:useLocalDpi xmlns:a14="http://schemas.microsoft.com/office/drawing/2010/main" val="0"/>
              </a:ext>
            </a:extLst>
          </a:blip>
          <a:srcRect b="17894"/>
          <a:stretch/>
        </p:blipFill>
        <p:spPr>
          <a:xfrm>
            <a:off x="0" y="-481"/>
            <a:ext cx="12192000" cy="6858481"/>
          </a:xfrm>
          <a:prstGeom prst="rect">
            <a:avLst/>
          </a:prstGeom>
        </p:spPr>
      </p:pic>
      <p:sp>
        <p:nvSpPr>
          <p:cNvPr id="3" name="Zástupný obsah 2">
            <a:extLst>
              <a:ext uri="{FF2B5EF4-FFF2-40B4-BE49-F238E27FC236}">
                <a16:creationId xmlns:a16="http://schemas.microsoft.com/office/drawing/2014/main" id="{51646216-40A2-31AD-2AC3-8093C9D3D6C1}"/>
              </a:ext>
            </a:extLst>
          </p:cNvPr>
          <p:cNvSpPr>
            <a:spLocks noGrp="1"/>
          </p:cNvSpPr>
          <p:nvPr>
            <p:ph idx="1"/>
          </p:nvPr>
        </p:nvSpPr>
        <p:spPr>
          <a:xfrm>
            <a:off x="838199" y="2212428"/>
            <a:ext cx="10515600" cy="3964534"/>
          </a:xfrm>
          <a:prstGeom prst="rect">
            <a:avLst/>
          </a:prstGeom>
        </p:spPr>
        <p:txBody>
          <a:bodyPr/>
          <a:lstStyle>
            <a:lvl1pPr>
              <a:buClr>
                <a:schemeClr val="bg1"/>
              </a:buClr>
              <a:defRPr lang="cs-CZ" dirty="0">
                <a:solidFill>
                  <a:schemeClr val="bg1"/>
                </a:solidFill>
              </a:defRPr>
            </a:lvl1pPr>
            <a:lvl2pPr>
              <a:buClr>
                <a:schemeClr val="bg1"/>
              </a:buClr>
              <a:defRPr lang="cs-CZ" dirty="0">
                <a:solidFill>
                  <a:schemeClr val="bg1"/>
                </a:solidFill>
              </a:defRPr>
            </a:lvl2pPr>
            <a:lvl3pPr>
              <a:defRPr lang="cs-CZ" dirty="0">
                <a:solidFill>
                  <a:schemeClr val="bg1"/>
                </a:solidFill>
              </a:defRPr>
            </a:lvl3pPr>
            <a:lvl4pPr>
              <a:defRPr lang="cs-CZ" dirty="0">
                <a:solidFill>
                  <a:schemeClr val="bg1"/>
                </a:solidFill>
              </a:defRPr>
            </a:lvl4pPr>
            <a:lvl5pPr>
              <a:defRPr lang="cs-CZ" dirty="0">
                <a:solidFill>
                  <a:schemeClr val="bg1"/>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Zástupný symbol pro datum 11">
            <a:extLst>
              <a:ext uri="{FF2B5EF4-FFF2-40B4-BE49-F238E27FC236}">
                <a16:creationId xmlns:a16="http://schemas.microsoft.com/office/drawing/2014/main" id="{DF13B1EA-6A1B-A69F-C5AD-FE5E74B30A7E}"/>
              </a:ext>
            </a:extLst>
          </p:cNvPr>
          <p:cNvSpPr>
            <a:spLocks noGrp="1"/>
          </p:cNvSpPr>
          <p:nvPr>
            <p:ph type="dt" sz="half" idx="10"/>
          </p:nvPr>
        </p:nvSpPr>
        <p:spPr/>
        <p:txBody>
          <a:bodyPr/>
          <a:lstStyle>
            <a:lvl1pPr>
              <a:defRPr>
                <a:solidFill>
                  <a:schemeClr val="bg1"/>
                </a:solidFill>
              </a:defRPr>
            </a:lvl1pPr>
          </a:lstStyle>
          <a:p>
            <a:r>
              <a:rPr lang="cs-CZ"/>
              <a:t>06.10.2024</a:t>
            </a:r>
            <a:endParaRPr lang="cs-CZ" dirty="0"/>
          </a:p>
        </p:txBody>
      </p:sp>
      <p:sp>
        <p:nvSpPr>
          <p:cNvPr id="13" name="Zástupný symbol pro zápatí 12">
            <a:extLst>
              <a:ext uri="{FF2B5EF4-FFF2-40B4-BE49-F238E27FC236}">
                <a16:creationId xmlns:a16="http://schemas.microsoft.com/office/drawing/2014/main" id="{9DBC1571-6985-29E1-22BA-D5FDCF54C027}"/>
              </a:ext>
            </a:extLst>
          </p:cNvPr>
          <p:cNvSpPr>
            <a:spLocks noGrp="1"/>
          </p:cNvSpPr>
          <p:nvPr>
            <p:ph type="ftr" sz="quarter" idx="11"/>
          </p:nvPr>
        </p:nvSpPr>
        <p:spPr/>
        <p:txBody>
          <a:bodyPr/>
          <a:lstStyle>
            <a:lvl1pPr>
              <a:defRPr>
                <a:solidFill>
                  <a:schemeClr val="bg1"/>
                </a:solidFill>
              </a:defRPr>
            </a:lvl1pPr>
          </a:lstStyle>
          <a:p>
            <a:endParaRPr lang="cs-CZ" dirty="0"/>
          </a:p>
        </p:txBody>
      </p:sp>
      <p:sp>
        <p:nvSpPr>
          <p:cNvPr id="14" name="Zástupný symbol pro číslo snímku 13">
            <a:extLst>
              <a:ext uri="{FF2B5EF4-FFF2-40B4-BE49-F238E27FC236}">
                <a16:creationId xmlns:a16="http://schemas.microsoft.com/office/drawing/2014/main" id="{62B0242F-09AF-4920-3955-22A7629F85B6}"/>
              </a:ext>
            </a:extLst>
          </p:cNvPr>
          <p:cNvSpPr>
            <a:spLocks noGrp="1"/>
          </p:cNvSpPr>
          <p:nvPr>
            <p:ph type="sldNum" sz="quarter" idx="12"/>
          </p:nvPr>
        </p:nvSpPr>
        <p:spPr/>
        <p:txBody>
          <a:bodyPr/>
          <a:lstStyle>
            <a:lvl1pPr>
              <a:defRPr>
                <a:solidFill>
                  <a:schemeClr val="bg1"/>
                </a:solidFill>
              </a:defRPr>
            </a:lvl1pPr>
          </a:lstStyle>
          <a:p>
            <a:fld id="{DD144762-C3B5-42E9-94DB-4A2AA3CF9556}" type="slidenum">
              <a:rPr lang="cs-CZ" smtClean="0"/>
              <a:pPr/>
              <a:t>‹#›</a:t>
            </a:fld>
            <a:endParaRPr lang="cs-CZ" dirty="0"/>
          </a:p>
        </p:txBody>
      </p:sp>
      <p:pic>
        <p:nvPicPr>
          <p:cNvPr id="4" name="Grafický objekt 3">
            <a:extLst>
              <a:ext uri="{FF2B5EF4-FFF2-40B4-BE49-F238E27FC236}">
                <a16:creationId xmlns:a16="http://schemas.microsoft.com/office/drawing/2014/main" id="{02791DE2-B3A3-499D-D0A3-89AF106B7CF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332209" y="142690"/>
            <a:ext cx="2182415" cy="919892"/>
          </a:xfrm>
          <a:prstGeom prst="rect">
            <a:avLst/>
          </a:prstGeom>
        </p:spPr>
      </p:pic>
      <p:sp>
        <p:nvSpPr>
          <p:cNvPr id="5" name="Nadpis 4">
            <a:extLst>
              <a:ext uri="{FF2B5EF4-FFF2-40B4-BE49-F238E27FC236}">
                <a16:creationId xmlns:a16="http://schemas.microsoft.com/office/drawing/2014/main" id="{34BFB616-19B4-4478-57BE-92FA61377057}"/>
              </a:ext>
            </a:extLst>
          </p:cNvPr>
          <p:cNvSpPr>
            <a:spLocks noGrp="1"/>
          </p:cNvSpPr>
          <p:nvPr>
            <p:ph type="title"/>
          </p:nvPr>
        </p:nvSpPr>
        <p:spPr/>
        <p:txBody>
          <a:bodyPr/>
          <a:lstStyle>
            <a:lvl1pPr>
              <a:defRPr>
                <a:solidFill>
                  <a:schemeClr val="bg1"/>
                </a:solidFill>
              </a:defRPr>
            </a:lvl1pPr>
          </a:lstStyle>
          <a:p>
            <a:r>
              <a:rPr lang="cs-CZ"/>
              <a:t>Kliknutím lze upravit styl.</a:t>
            </a:r>
            <a:endParaRPr lang="cs-CZ" dirty="0"/>
          </a:p>
        </p:txBody>
      </p:sp>
    </p:spTree>
    <p:extLst>
      <p:ext uri="{BB962C8B-B14F-4D97-AF65-F5344CB8AC3E}">
        <p14:creationId xmlns:p14="http://schemas.microsoft.com/office/powerpoint/2010/main" val="1785496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Záhlaví oddílu">
    <p:bg>
      <p:bgRef idx="1001">
        <a:schemeClr val="bg2"/>
      </p:bgRef>
    </p:bg>
    <p:spTree>
      <p:nvGrpSpPr>
        <p:cNvPr id="1" name=""/>
        <p:cNvGrpSpPr/>
        <p:nvPr/>
      </p:nvGrpSpPr>
      <p:grpSpPr>
        <a:xfrm>
          <a:off x="0" y="0"/>
          <a:ext cx="0" cy="0"/>
          <a:chOff x="0" y="0"/>
          <a:chExt cx="0" cy="0"/>
        </a:xfrm>
      </p:grpSpPr>
      <p:pic>
        <p:nvPicPr>
          <p:cNvPr id="11" name="object 5">
            <a:extLst>
              <a:ext uri="{FF2B5EF4-FFF2-40B4-BE49-F238E27FC236}">
                <a16:creationId xmlns:a16="http://schemas.microsoft.com/office/drawing/2014/main" id="{777E83E9-FBC3-41DB-D073-90CC8D29D110}"/>
              </a:ext>
            </a:extLst>
          </p:cNvPr>
          <p:cNvPicPr>
            <a:picLocks noChangeAspect="1"/>
          </p:cNvPicPr>
          <p:nvPr userDrawn="1"/>
        </p:nvPicPr>
        <p:blipFill>
          <a:blip r:embed="rId2" cstate="print"/>
          <a:stretch>
            <a:fillRect/>
          </a:stretch>
        </p:blipFill>
        <p:spPr>
          <a:xfrm>
            <a:off x="800710" y="2293248"/>
            <a:ext cx="851909" cy="2271505"/>
          </a:xfrm>
          <a:prstGeom prst="rect">
            <a:avLst/>
          </a:prstGeom>
        </p:spPr>
      </p:pic>
      <p:sp>
        <p:nvSpPr>
          <p:cNvPr id="14" name="Zástupný text 12">
            <a:extLst>
              <a:ext uri="{FF2B5EF4-FFF2-40B4-BE49-F238E27FC236}">
                <a16:creationId xmlns:a16="http://schemas.microsoft.com/office/drawing/2014/main" id="{1D52F6CD-9450-995B-7DC8-AC2D9DC47C98}"/>
              </a:ext>
            </a:extLst>
          </p:cNvPr>
          <p:cNvSpPr>
            <a:spLocks noGrp="1"/>
          </p:cNvSpPr>
          <p:nvPr>
            <p:ph type="body" sz="quarter" idx="13" hasCustomPrompt="1"/>
          </p:nvPr>
        </p:nvSpPr>
        <p:spPr>
          <a:xfrm>
            <a:off x="1866899" y="2293938"/>
            <a:ext cx="8856519" cy="2270125"/>
          </a:xfrm>
          <a:prstGeom prst="rect">
            <a:avLst/>
          </a:prstGeom>
        </p:spPr>
        <p:txBody>
          <a:bodyPr anchor="ctr"/>
          <a:lstStyle>
            <a:lvl1pPr marL="0" indent="0">
              <a:lnSpc>
                <a:spcPct val="100000"/>
              </a:lnSpc>
              <a:spcBef>
                <a:spcPts val="0"/>
              </a:spcBef>
              <a:buNone/>
              <a:defRPr sz="3600" b="1">
                <a:solidFill>
                  <a:schemeClr val="tx1"/>
                </a:solidFill>
                <a:latin typeface="+mj-lt"/>
              </a:defRPr>
            </a:lvl1pPr>
            <a:lvl2pPr marL="0" indent="0">
              <a:lnSpc>
                <a:spcPct val="100000"/>
              </a:lnSpc>
              <a:spcBef>
                <a:spcPts val="0"/>
              </a:spcBef>
              <a:spcAft>
                <a:spcPts val="1200"/>
              </a:spcAft>
              <a:buNone/>
              <a:defRPr sz="3200" b="1">
                <a:solidFill>
                  <a:schemeClr val="accent1"/>
                </a:solidFill>
              </a:defRPr>
            </a:lvl2pPr>
          </a:lstStyle>
          <a:p>
            <a:pPr lvl="0"/>
            <a:r>
              <a:rPr lang="cs-CZ" dirty="0" err="1"/>
              <a:t>Title</a:t>
            </a:r>
            <a:r>
              <a:rPr lang="cs-CZ" dirty="0"/>
              <a:t> </a:t>
            </a:r>
            <a:r>
              <a:rPr lang="cs-CZ" dirty="0" err="1"/>
              <a:t>of</a:t>
            </a:r>
            <a:r>
              <a:rPr lang="cs-CZ" dirty="0"/>
              <a:t> </a:t>
            </a:r>
            <a:r>
              <a:rPr lang="cs-CZ" dirty="0" err="1"/>
              <a:t>chapter</a:t>
            </a:r>
            <a:endParaRPr lang="cs-CZ" dirty="0"/>
          </a:p>
          <a:p>
            <a:pPr marL="0" marR="0" lvl="1" indent="0" algn="l" defTabSz="914400"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tabLst/>
              <a:defRPr/>
            </a:pPr>
            <a:r>
              <a:rPr lang="cs-CZ" dirty="0"/>
              <a:t>#</a:t>
            </a:r>
          </a:p>
        </p:txBody>
      </p:sp>
    </p:spTree>
    <p:extLst>
      <p:ext uri="{BB962C8B-B14F-4D97-AF65-F5344CB8AC3E}">
        <p14:creationId xmlns:p14="http://schemas.microsoft.com/office/powerpoint/2010/main" val="3247286874"/>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Výrazný modrá">
    <p:bg>
      <p:bgRef idx="1001">
        <a:schemeClr val="bg2"/>
      </p:bgRef>
    </p:bg>
    <p:spTree>
      <p:nvGrpSpPr>
        <p:cNvPr id="1" name=""/>
        <p:cNvGrpSpPr/>
        <p:nvPr/>
      </p:nvGrpSpPr>
      <p:grpSpPr>
        <a:xfrm>
          <a:off x="0" y="0"/>
          <a:ext cx="0" cy="0"/>
          <a:chOff x="0" y="0"/>
          <a:chExt cx="0" cy="0"/>
        </a:xfrm>
      </p:grpSpPr>
      <p:sp>
        <p:nvSpPr>
          <p:cNvPr id="7" name="Zástupný text 6">
            <a:extLst>
              <a:ext uri="{FF2B5EF4-FFF2-40B4-BE49-F238E27FC236}">
                <a16:creationId xmlns:a16="http://schemas.microsoft.com/office/drawing/2014/main" id="{2BA31D70-7FFF-04F2-E2D0-3D60D8EAC4E8}"/>
              </a:ext>
            </a:extLst>
          </p:cNvPr>
          <p:cNvSpPr>
            <a:spLocks noGrp="1"/>
          </p:cNvSpPr>
          <p:nvPr>
            <p:ph type="body" sz="quarter" idx="13"/>
          </p:nvPr>
        </p:nvSpPr>
        <p:spPr>
          <a:xfrm>
            <a:off x="838200" y="774511"/>
            <a:ext cx="10515599" cy="5308979"/>
          </a:xfrm>
          <a:prstGeom prst="rect">
            <a:avLst/>
          </a:prstGeom>
        </p:spPr>
        <p:txBody>
          <a:bodyPr anchor="ctr" anchorCtr="0">
            <a:normAutofit/>
          </a:bodyPr>
          <a:lstStyle>
            <a:lvl1pPr marL="0" indent="0" algn="ctr">
              <a:lnSpc>
                <a:spcPct val="100000"/>
              </a:lnSpc>
              <a:buNone/>
              <a:defRPr sz="6000" b="1">
                <a:solidFill>
                  <a:schemeClr val="tx1"/>
                </a:solidFill>
                <a:latin typeface="+mj-lt"/>
              </a:defRPr>
            </a:lvl1pPr>
          </a:lstStyle>
          <a:p>
            <a:pPr lvl="0"/>
            <a:r>
              <a:rPr lang="cs-CZ"/>
              <a:t>Po kliknutí můžete upravovat styly textu v předloze.</a:t>
            </a:r>
          </a:p>
        </p:txBody>
      </p:sp>
    </p:spTree>
    <p:extLst>
      <p:ext uri="{BB962C8B-B14F-4D97-AF65-F5344CB8AC3E}">
        <p14:creationId xmlns:p14="http://schemas.microsoft.com/office/powerpoint/2010/main" val="1057334319"/>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Výrazný červená">
    <p:bg>
      <p:bgPr>
        <a:solidFill>
          <a:schemeClr val="accent1"/>
        </a:solidFill>
        <a:effectLst/>
      </p:bgPr>
    </p:bg>
    <p:spTree>
      <p:nvGrpSpPr>
        <p:cNvPr id="1" name=""/>
        <p:cNvGrpSpPr/>
        <p:nvPr/>
      </p:nvGrpSpPr>
      <p:grpSpPr>
        <a:xfrm>
          <a:off x="0" y="0"/>
          <a:ext cx="0" cy="0"/>
          <a:chOff x="0" y="0"/>
          <a:chExt cx="0" cy="0"/>
        </a:xfrm>
      </p:grpSpPr>
      <p:sp>
        <p:nvSpPr>
          <p:cNvPr id="7" name="Zástupný text 6">
            <a:extLst>
              <a:ext uri="{FF2B5EF4-FFF2-40B4-BE49-F238E27FC236}">
                <a16:creationId xmlns:a16="http://schemas.microsoft.com/office/drawing/2014/main" id="{2BA31D70-7FFF-04F2-E2D0-3D60D8EAC4E8}"/>
              </a:ext>
            </a:extLst>
          </p:cNvPr>
          <p:cNvSpPr>
            <a:spLocks noGrp="1"/>
          </p:cNvSpPr>
          <p:nvPr>
            <p:ph type="body" sz="quarter" idx="13"/>
          </p:nvPr>
        </p:nvSpPr>
        <p:spPr>
          <a:xfrm>
            <a:off x="838200" y="774511"/>
            <a:ext cx="10515599" cy="5308979"/>
          </a:xfrm>
          <a:prstGeom prst="rect">
            <a:avLst/>
          </a:prstGeom>
        </p:spPr>
        <p:txBody>
          <a:bodyPr anchor="ctr" anchorCtr="0">
            <a:normAutofit/>
          </a:bodyPr>
          <a:lstStyle>
            <a:lvl1pPr marL="0" indent="0" algn="ctr">
              <a:lnSpc>
                <a:spcPct val="100000"/>
              </a:lnSpc>
              <a:buNone/>
              <a:defRPr sz="6000" b="1">
                <a:solidFill>
                  <a:schemeClr val="bg1"/>
                </a:solidFill>
                <a:latin typeface="+mj-lt"/>
              </a:defRPr>
            </a:lvl1pPr>
          </a:lstStyle>
          <a:p>
            <a:pPr lvl="0"/>
            <a:r>
              <a:rPr lang="cs-CZ"/>
              <a:t>Po kliknutí můžete upravovat styly textu v předloze.</a:t>
            </a:r>
          </a:p>
        </p:txBody>
      </p:sp>
    </p:spTree>
    <p:extLst>
      <p:ext uri="{BB962C8B-B14F-4D97-AF65-F5344CB8AC3E}">
        <p14:creationId xmlns:p14="http://schemas.microsoft.com/office/powerpoint/2010/main" val="42101712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Výrazný s pozadím">
    <p:bg>
      <p:bgRef idx="1001">
        <a:schemeClr val="bg1"/>
      </p:bgRef>
    </p:bg>
    <p:spTree>
      <p:nvGrpSpPr>
        <p:cNvPr id="1" name=""/>
        <p:cNvGrpSpPr/>
        <p:nvPr/>
      </p:nvGrpSpPr>
      <p:grpSpPr>
        <a:xfrm>
          <a:off x="0" y="0"/>
          <a:ext cx="0" cy="0"/>
          <a:chOff x="0" y="0"/>
          <a:chExt cx="0" cy="0"/>
        </a:xfrm>
      </p:grpSpPr>
      <p:pic>
        <p:nvPicPr>
          <p:cNvPr id="2" name="Obrázek 1" descr="Obsah obrázku budova, venku, okno, kov&#10;&#10;Popis byl vytvořen automaticky">
            <a:extLst>
              <a:ext uri="{FF2B5EF4-FFF2-40B4-BE49-F238E27FC236}">
                <a16:creationId xmlns:a16="http://schemas.microsoft.com/office/drawing/2014/main" id="{79BEA5BF-AC6B-8B3A-7B31-AA8F8AF0F2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Effect>
                      <a14:brightnessContrast bright="-40000" contrast="20000"/>
                    </a14:imgEffect>
                  </a14:imgLayer>
                </a14:imgProps>
              </a:ext>
              <a:ext uri="{28A0092B-C50C-407E-A947-70E740481C1C}">
                <a14:useLocalDpi xmlns:a14="http://schemas.microsoft.com/office/drawing/2010/main" val="0"/>
              </a:ext>
            </a:extLst>
          </a:blip>
          <a:srcRect b="17894"/>
          <a:stretch/>
        </p:blipFill>
        <p:spPr>
          <a:xfrm>
            <a:off x="0" y="-481"/>
            <a:ext cx="12192000" cy="6858481"/>
          </a:xfrm>
          <a:prstGeom prst="rect">
            <a:avLst/>
          </a:prstGeom>
        </p:spPr>
      </p:pic>
      <p:sp>
        <p:nvSpPr>
          <p:cNvPr id="7" name="Zástupný text 6">
            <a:extLst>
              <a:ext uri="{FF2B5EF4-FFF2-40B4-BE49-F238E27FC236}">
                <a16:creationId xmlns:a16="http://schemas.microsoft.com/office/drawing/2014/main" id="{2BA31D70-7FFF-04F2-E2D0-3D60D8EAC4E8}"/>
              </a:ext>
            </a:extLst>
          </p:cNvPr>
          <p:cNvSpPr>
            <a:spLocks noGrp="1"/>
          </p:cNvSpPr>
          <p:nvPr>
            <p:ph type="body" sz="quarter" idx="13"/>
          </p:nvPr>
        </p:nvSpPr>
        <p:spPr>
          <a:xfrm>
            <a:off x="838200" y="774511"/>
            <a:ext cx="10515599" cy="5308979"/>
          </a:xfrm>
          <a:prstGeom prst="rect">
            <a:avLst/>
          </a:prstGeom>
        </p:spPr>
        <p:txBody>
          <a:bodyPr anchor="ctr" anchorCtr="0">
            <a:normAutofit/>
          </a:bodyPr>
          <a:lstStyle>
            <a:lvl1pPr marL="0" indent="0" algn="ctr">
              <a:lnSpc>
                <a:spcPct val="100000"/>
              </a:lnSpc>
              <a:buNone/>
              <a:defRPr sz="6000" b="1">
                <a:solidFill>
                  <a:schemeClr val="bg1"/>
                </a:solidFill>
                <a:latin typeface="+mj-lt"/>
              </a:defRPr>
            </a:lvl1pPr>
          </a:lstStyle>
          <a:p>
            <a:pPr lvl="0"/>
            <a:r>
              <a:rPr lang="cs-CZ"/>
              <a:t>Po kliknutí můžete upravovat styly textu v předloze.</a:t>
            </a:r>
          </a:p>
        </p:txBody>
      </p:sp>
    </p:spTree>
    <p:extLst>
      <p:ext uri="{BB962C8B-B14F-4D97-AF65-F5344CB8AC3E}">
        <p14:creationId xmlns:p14="http://schemas.microsoft.com/office/powerpoint/2010/main" val="110954115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steps">
    <p:spTree>
      <p:nvGrpSpPr>
        <p:cNvPr id="1" name=""/>
        <p:cNvGrpSpPr/>
        <p:nvPr/>
      </p:nvGrpSpPr>
      <p:grpSpPr>
        <a:xfrm>
          <a:off x="0" y="0"/>
          <a:ext cx="0" cy="0"/>
          <a:chOff x="0" y="0"/>
          <a:chExt cx="0" cy="0"/>
        </a:xfrm>
      </p:grpSpPr>
      <p:sp>
        <p:nvSpPr>
          <p:cNvPr id="2" name="Espace réservé du numéro de diapositive 4">
            <a:extLst>
              <a:ext uri="{FF2B5EF4-FFF2-40B4-BE49-F238E27FC236}">
                <a16:creationId xmlns:a16="http://schemas.microsoft.com/office/drawing/2014/main" id="{B3CC889C-1611-D75B-01D9-028429B398D0}"/>
              </a:ext>
            </a:extLst>
          </p:cNvPr>
          <p:cNvSpPr txBox="1">
            <a:spLocks noGrp="1"/>
          </p:cNvSpPr>
          <p:nvPr>
            <p:ph type="sldNum" sz="quarter" idx="8"/>
          </p:nvPr>
        </p:nvSpPr>
        <p:spPr/>
        <p:txBody>
          <a:bodyPr/>
          <a:lstStyle>
            <a:lvl1pPr>
              <a:defRPr/>
            </a:lvl1pPr>
          </a:lstStyle>
          <a:p>
            <a:pPr lvl="0"/>
            <a:fld id="{FD7F7CD8-E080-4BD0-A498-E68F35780D2F}" type="slidenum">
              <a:t>‹#›</a:t>
            </a:fld>
            <a:endParaRPr lang="fr-FR"/>
          </a:p>
        </p:txBody>
      </p:sp>
      <p:sp>
        <p:nvSpPr>
          <p:cNvPr id="3" name="Freeform 849">
            <a:extLst>
              <a:ext uri="{FF2B5EF4-FFF2-40B4-BE49-F238E27FC236}">
                <a16:creationId xmlns:a16="http://schemas.microsoft.com/office/drawing/2014/main" id="{BAA77BEA-C77A-9C76-9FF3-C0E078229BA0}"/>
              </a:ext>
            </a:extLst>
          </p:cNvPr>
          <p:cNvSpPr/>
          <p:nvPr/>
        </p:nvSpPr>
        <p:spPr>
          <a:xfrm>
            <a:off x="1220276" y="1845052"/>
            <a:ext cx="558798" cy="558798"/>
          </a:xfrm>
          <a:custGeom>
            <a:avLst/>
            <a:gdLst>
              <a:gd name="f0" fmla="val 10800000"/>
              <a:gd name="f1" fmla="val 5400000"/>
              <a:gd name="f2" fmla="val 180"/>
              <a:gd name="f3" fmla="val w"/>
              <a:gd name="f4" fmla="val h"/>
              <a:gd name="f5" fmla="val 0"/>
              <a:gd name="f6" fmla="val 164"/>
              <a:gd name="f7" fmla="val 162"/>
              <a:gd name="f8" fmla="val 112"/>
              <a:gd name="f9" fmla="val 82"/>
              <a:gd name="f10" fmla="val 92"/>
              <a:gd name="f11" fmla="val 91"/>
              <a:gd name="f12" fmla="val 78"/>
              <a:gd name="f13" fmla="val 88"/>
              <a:gd name="f14" fmla="val 75"/>
              <a:gd name="f15" fmla="val 85"/>
              <a:gd name="f16" fmla="val 74"/>
              <a:gd name="f17" fmla="val 46"/>
              <a:gd name="f18" fmla="val 45"/>
              <a:gd name="f19" fmla="val 83"/>
              <a:gd name="f20" fmla="val 44"/>
              <a:gd name="f21" fmla="val 80"/>
              <a:gd name="f22" fmla="val 79"/>
              <a:gd name="f23" fmla="val 76"/>
              <a:gd name="f24" fmla="val 71"/>
              <a:gd name="f25" fmla="val 96"/>
              <a:gd name="f26" fmla="val 87"/>
              <a:gd name="f27" fmla="val 114"/>
              <a:gd name="f28" fmla="val 115"/>
              <a:gd name="f29" fmla="val 86"/>
              <a:gd name="f30" fmla="val 90"/>
              <a:gd name="f31" fmla="val 140"/>
              <a:gd name="f32" fmla="val 29"/>
              <a:gd name="f33" fmla="val 151"/>
              <a:gd name="f34" fmla="val 40"/>
              <a:gd name="f35" fmla="val 152"/>
              <a:gd name="f36" fmla="val 41"/>
              <a:gd name="f37" fmla="val 153"/>
              <a:gd name="f38" fmla="val 154"/>
              <a:gd name="f39" fmla="val 155"/>
              <a:gd name="f40" fmla="val 31"/>
              <a:gd name="f41" fmla="val 17"/>
              <a:gd name="f42" fmla="val 9"/>
              <a:gd name="f43" fmla="val 146"/>
              <a:gd name="f44" fmla="val 132"/>
              <a:gd name="f45" fmla="val 123"/>
              <a:gd name="f46" fmla="val 10"/>
              <a:gd name="f47" fmla="val 11"/>
              <a:gd name="f48" fmla="val 12"/>
              <a:gd name="f49" fmla="val 136"/>
              <a:gd name="f50" fmla="val 25"/>
              <a:gd name="f51" fmla="val 131"/>
              <a:gd name="f52" fmla="val 30"/>
              <a:gd name="f53" fmla="val 118"/>
              <a:gd name="f54" fmla="val 18"/>
              <a:gd name="f55" fmla="val 101"/>
              <a:gd name="f56" fmla="val 63"/>
              <a:gd name="f57" fmla="val 32"/>
              <a:gd name="f58" fmla="val 28"/>
              <a:gd name="f59" fmla="val 24"/>
              <a:gd name="f60" fmla="val 33"/>
              <a:gd name="f61" fmla="val 15"/>
              <a:gd name="f62" fmla="val 47"/>
              <a:gd name="f63" fmla="val 7"/>
              <a:gd name="f64" fmla="val 65"/>
              <a:gd name="f65" fmla="val 22"/>
              <a:gd name="f66" fmla="val 149"/>
              <a:gd name="f67" fmla="val 36"/>
              <a:gd name="f68" fmla="val 157"/>
              <a:gd name="f69" fmla="val 35"/>
              <a:gd name="f70" fmla="val 158"/>
              <a:gd name="f71" fmla="val 160"/>
              <a:gd name="f72" fmla="val 161"/>
              <a:gd name="f73" fmla="val 37"/>
              <a:gd name="f74" fmla="val 38"/>
              <a:gd name="f75" fmla="val 39"/>
              <a:gd name="f76" fmla="val 49"/>
              <a:gd name="f77" fmla="val 59"/>
              <a:gd name="f78" fmla="val 70"/>
              <a:gd name="f79" fmla="val 159"/>
              <a:gd name="f80" fmla="val 93"/>
              <a:gd name="f81" fmla="val 105"/>
              <a:gd name="f82" fmla="val 124"/>
              <a:gd name="f83" fmla="val 125"/>
              <a:gd name="f84" fmla="val 126"/>
              <a:gd name="f85" fmla="val 127"/>
              <a:gd name="f86" fmla="val 128"/>
              <a:gd name="f87" fmla="val 129"/>
              <a:gd name="f88" fmla="val 119"/>
              <a:gd name="f89" fmla="val 141"/>
              <a:gd name="f90" fmla="val 156"/>
              <a:gd name="f91" fmla="val 148"/>
              <a:gd name="f92" fmla="val 135"/>
              <a:gd name="f93" fmla="val 34"/>
              <a:gd name="f94" fmla="val 6"/>
              <a:gd name="f95" fmla="val 145"/>
              <a:gd name="f96" fmla="val 13"/>
              <a:gd name="f97" fmla="val 16"/>
              <a:gd name="f98" fmla="val 120"/>
              <a:gd name="f99" fmla="val 53"/>
              <a:gd name="f100" fmla="val 113"/>
              <a:gd name="f101" fmla="val 104"/>
              <a:gd name="f102" fmla="val 60"/>
              <a:gd name="f103" fmla="val 50"/>
              <a:gd name="f104" fmla="val 27"/>
              <a:gd name="f105" fmla="val 19"/>
              <a:gd name="f106" fmla="val 107"/>
              <a:gd name="f107" fmla="val 116"/>
              <a:gd name="f108" fmla="val 117"/>
              <a:gd name="f109" fmla="val 134"/>
              <a:gd name="f110" fmla="val 137"/>
              <a:gd name="f111" fmla="val 142"/>
              <a:gd name="f112" fmla="val 111"/>
              <a:gd name="f113" fmla="val 130"/>
              <a:gd name="f114" fmla="val 109"/>
              <a:gd name="f115" fmla="val 108"/>
              <a:gd name="f116" fmla="val 106"/>
              <a:gd name="f117" fmla="val 133"/>
              <a:gd name="f118" fmla="val 143"/>
              <a:gd name="f119" fmla="val 138"/>
              <a:gd name="f120" fmla="val 62"/>
              <a:gd name="f121" fmla="val 55"/>
              <a:gd name="f122" fmla="val 57"/>
              <a:gd name="f123" fmla="val 56"/>
              <a:gd name="f124" fmla="val 54"/>
              <a:gd name="f125" fmla="val 52"/>
              <a:gd name="f126" fmla="val 51"/>
              <a:gd name="f127" fmla="val 110"/>
              <a:gd name="f128" fmla="val 66"/>
              <a:gd name="f129" fmla="val 58"/>
              <a:gd name="f130" fmla="val 139"/>
              <a:gd name="f131" fmla="+- 0 0 -90"/>
              <a:gd name="f132" fmla="*/ f3 1 164"/>
              <a:gd name="f133" fmla="*/ f4 1 162"/>
              <a:gd name="f134" fmla="val f5"/>
              <a:gd name="f135" fmla="val f6"/>
              <a:gd name="f136" fmla="val f7"/>
              <a:gd name="f137" fmla="*/ f131 f0 1"/>
              <a:gd name="f138" fmla="+- f136 0 f134"/>
              <a:gd name="f139" fmla="+- f135 0 f134"/>
              <a:gd name="f140" fmla="*/ f137 1 f2"/>
              <a:gd name="f141" fmla="*/ f139 1 164"/>
              <a:gd name="f142" fmla="*/ f138 1 162"/>
              <a:gd name="f143" fmla="*/ 85 f139 1"/>
              <a:gd name="f144" fmla="*/ 74 f138 1"/>
              <a:gd name="f145" fmla="*/ 79 f139 1"/>
              <a:gd name="f146" fmla="*/ 46 f138 1"/>
              <a:gd name="f147" fmla="*/ 82 f139 1"/>
              <a:gd name="f148" fmla="*/ 96 f138 1"/>
              <a:gd name="f149" fmla="*/ 115 f139 1"/>
              <a:gd name="f150" fmla="*/ 85 f138 1"/>
              <a:gd name="f151" fmla="*/ 76 f139 1"/>
              <a:gd name="f152" fmla="*/ 90 f138 1"/>
              <a:gd name="f153" fmla="*/ 153 f139 1"/>
              <a:gd name="f154" fmla="*/ 41 f138 1"/>
              <a:gd name="f155" fmla="*/ 123 f139 1"/>
              <a:gd name="f156" fmla="*/ 9 f138 1"/>
              <a:gd name="f157" fmla="*/ 136 f139 1"/>
              <a:gd name="f158" fmla="*/ 25 f138 1"/>
              <a:gd name="f159" fmla="*/ 32 f139 1"/>
              <a:gd name="f160" fmla="*/ 30 f138 1"/>
              <a:gd name="f161" fmla="*/ 41 f139 1"/>
              <a:gd name="f162" fmla="*/ 10 f138 1"/>
              <a:gd name="f163" fmla="*/ 9 f139 1"/>
              <a:gd name="f164" fmla="*/ 40 f138 1"/>
              <a:gd name="f165" fmla="*/ 24 f139 1"/>
              <a:gd name="f166" fmla="*/ 29 f138 1"/>
              <a:gd name="f167" fmla="*/ 44 f139 1"/>
              <a:gd name="f168" fmla="*/ 149 f138 1"/>
              <a:gd name="f169" fmla="*/ 38 f139 1"/>
              <a:gd name="f170" fmla="*/ 162 f138 1"/>
              <a:gd name="f171" fmla="*/ 159 f138 1"/>
              <a:gd name="f172" fmla="*/ 126 f139 1"/>
              <a:gd name="f173" fmla="*/ 119 f139 1"/>
              <a:gd name="f174" fmla="*/ 140 f139 1"/>
              <a:gd name="f175" fmla="*/ 129 f139 1"/>
              <a:gd name="f176" fmla="*/ 11 f138 1"/>
              <a:gd name="f177" fmla="*/ 12 f139 1"/>
              <a:gd name="f178" fmla="*/ 12 f138 1"/>
              <a:gd name="f179" fmla="*/ 154 f138 1"/>
              <a:gd name="f180" fmla="*/ 151 f139 1"/>
              <a:gd name="f181" fmla="*/ 114 f139 1"/>
              <a:gd name="f182" fmla="*/ 22 f138 1"/>
              <a:gd name="f183" fmla="*/ 50 f139 1"/>
              <a:gd name="f184" fmla="*/ 27 f139 1"/>
              <a:gd name="f185" fmla="*/ 53 f138 1"/>
              <a:gd name="f186" fmla="*/ 117 f138 1"/>
              <a:gd name="f187" fmla="*/ 140 f138 1"/>
              <a:gd name="f188" fmla="*/ 113 f139 1"/>
              <a:gd name="f189" fmla="*/ 145 f139 1"/>
              <a:gd name="f190" fmla="*/ 108 f139 1"/>
              <a:gd name="f191" fmla="*/ 130 f138 1"/>
              <a:gd name="f192" fmla="*/ 143 f138 1"/>
              <a:gd name="f193" fmla="*/ 57 f139 1"/>
              <a:gd name="f194" fmla="*/ 134 f138 1"/>
              <a:gd name="f195" fmla="*/ 51 f139 1"/>
              <a:gd name="f196" fmla="*/ 37 f139 1"/>
              <a:gd name="f197" fmla="*/ 111 f138 1"/>
              <a:gd name="f198" fmla="*/ 88 f138 1"/>
              <a:gd name="f199" fmla="*/ 82 f138 1"/>
              <a:gd name="f200" fmla="*/ 33 f139 1"/>
              <a:gd name="f201" fmla="*/ 60 f138 1"/>
              <a:gd name="f202" fmla="*/ 36 f139 1"/>
              <a:gd name="f203" fmla="*/ 55 f138 1"/>
              <a:gd name="f204" fmla="*/ 52 f139 1"/>
              <a:gd name="f205" fmla="*/ 39 f138 1"/>
              <a:gd name="f206" fmla="*/ 36 f138 1"/>
              <a:gd name="f207" fmla="*/ 27 f138 1"/>
              <a:gd name="f208" fmla="*/ 127 f139 1"/>
              <a:gd name="f209" fmla="*/ 59 f138 1"/>
              <a:gd name="f210" fmla="*/ 133 f139 1"/>
              <a:gd name="f211" fmla="*/ 134 f139 1"/>
              <a:gd name="f212" fmla="*/ 128 f139 1"/>
              <a:gd name="f213" fmla="*/ 115 f138 1"/>
              <a:gd name="f214" fmla="+- f140 0 f1"/>
              <a:gd name="f215" fmla="*/ f143 1 164"/>
              <a:gd name="f216" fmla="*/ f144 1 162"/>
              <a:gd name="f217" fmla="*/ f145 1 164"/>
              <a:gd name="f218" fmla="*/ f146 1 162"/>
              <a:gd name="f219" fmla="*/ f147 1 164"/>
              <a:gd name="f220" fmla="*/ f148 1 162"/>
              <a:gd name="f221" fmla="*/ f149 1 164"/>
              <a:gd name="f222" fmla="*/ f150 1 162"/>
              <a:gd name="f223" fmla="*/ f151 1 164"/>
              <a:gd name="f224" fmla="*/ f152 1 162"/>
              <a:gd name="f225" fmla="*/ f153 1 164"/>
              <a:gd name="f226" fmla="*/ f154 1 162"/>
              <a:gd name="f227" fmla="*/ f155 1 164"/>
              <a:gd name="f228" fmla="*/ f156 1 162"/>
              <a:gd name="f229" fmla="*/ f157 1 164"/>
              <a:gd name="f230" fmla="*/ f158 1 162"/>
              <a:gd name="f231" fmla="*/ f159 1 164"/>
              <a:gd name="f232" fmla="*/ f160 1 162"/>
              <a:gd name="f233" fmla="*/ f161 1 164"/>
              <a:gd name="f234" fmla="*/ f162 1 162"/>
              <a:gd name="f235" fmla="*/ f163 1 164"/>
              <a:gd name="f236" fmla="*/ f164 1 162"/>
              <a:gd name="f237" fmla="*/ f165 1 164"/>
              <a:gd name="f238" fmla="*/ f166 1 162"/>
              <a:gd name="f239" fmla="*/ f167 1 164"/>
              <a:gd name="f240" fmla="*/ f168 1 162"/>
              <a:gd name="f241" fmla="*/ f169 1 164"/>
              <a:gd name="f242" fmla="*/ f170 1 162"/>
              <a:gd name="f243" fmla="*/ f171 1 162"/>
              <a:gd name="f244" fmla="*/ f172 1 164"/>
              <a:gd name="f245" fmla="*/ f173 1 164"/>
              <a:gd name="f246" fmla="*/ f174 1 164"/>
              <a:gd name="f247" fmla="*/ f175 1 164"/>
              <a:gd name="f248" fmla="*/ f176 1 162"/>
              <a:gd name="f249" fmla="*/ f177 1 164"/>
              <a:gd name="f250" fmla="*/ f178 1 162"/>
              <a:gd name="f251" fmla="*/ f179 1 162"/>
              <a:gd name="f252" fmla="*/ f180 1 164"/>
              <a:gd name="f253" fmla="*/ f181 1 164"/>
              <a:gd name="f254" fmla="*/ f182 1 162"/>
              <a:gd name="f255" fmla="*/ f183 1 164"/>
              <a:gd name="f256" fmla="*/ f184 1 164"/>
              <a:gd name="f257" fmla="*/ f185 1 162"/>
              <a:gd name="f258" fmla="*/ f186 1 162"/>
              <a:gd name="f259" fmla="*/ f187 1 162"/>
              <a:gd name="f260" fmla="*/ f188 1 164"/>
              <a:gd name="f261" fmla="*/ f189 1 164"/>
              <a:gd name="f262" fmla="*/ f190 1 164"/>
              <a:gd name="f263" fmla="*/ f191 1 162"/>
              <a:gd name="f264" fmla="*/ f192 1 162"/>
              <a:gd name="f265" fmla="*/ f193 1 164"/>
              <a:gd name="f266" fmla="*/ f194 1 162"/>
              <a:gd name="f267" fmla="*/ f195 1 164"/>
              <a:gd name="f268" fmla="*/ f196 1 164"/>
              <a:gd name="f269" fmla="*/ f197 1 162"/>
              <a:gd name="f270" fmla="*/ f198 1 162"/>
              <a:gd name="f271" fmla="*/ f199 1 162"/>
              <a:gd name="f272" fmla="*/ f200 1 164"/>
              <a:gd name="f273" fmla="*/ f201 1 162"/>
              <a:gd name="f274" fmla="*/ f202 1 164"/>
              <a:gd name="f275" fmla="*/ f203 1 162"/>
              <a:gd name="f276" fmla="*/ f204 1 164"/>
              <a:gd name="f277" fmla="*/ f205 1 162"/>
              <a:gd name="f278" fmla="*/ f206 1 162"/>
              <a:gd name="f279" fmla="*/ f207 1 162"/>
              <a:gd name="f280" fmla="*/ f208 1 164"/>
              <a:gd name="f281" fmla="*/ f209 1 162"/>
              <a:gd name="f282" fmla="*/ f210 1 164"/>
              <a:gd name="f283" fmla="*/ f211 1 164"/>
              <a:gd name="f284" fmla="*/ f212 1 164"/>
              <a:gd name="f285" fmla="*/ f213 1 162"/>
              <a:gd name="f286" fmla="*/ 0 1 f141"/>
              <a:gd name="f287" fmla="*/ f135 1 f141"/>
              <a:gd name="f288" fmla="*/ 0 1 f142"/>
              <a:gd name="f289" fmla="*/ f136 1 f142"/>
              <a:gd name="f290" fmla="*/ f215 1 f141"/>
              <a:gd name="f291" fmla="*/ f216 1 f142"/>
              <a:gd name="f292" fmla="*/ f217 1 f141"/>
              <a:gd name="f293" fmla="*/ f218 1 f142"/>
              <a:gd name="f294" fmla="*/ f219 1 f141"/>
              <a:gd name="f295" fmla="*/ f220 1 f142"/>
              <a:gd name="f296" fmla="*/ f221 1 f141"/>
              <a:gd name="f297" fmla="*/ f222 1 f142"/>
              <a:gd name="f298" fmla="*/ f223 1 f141"/>
              <a:gd name="f299" fmla="*/ f224 1 f142"/>
              <a:gd name="f300" fmla="*/ f225 1 f141"/>
              <a:gd name="f301" fmla="*/ f226 1 f142"/>
              <a:gd name="f302" fmla="*/ f227 1 f141"/>
              <a:gd name="f303" fmla="*/ f228 1 f142"/>
              <a:gd name="f304" fmla="*/ f229 1 f141"/>
              <a:gd name="f305" fmla="*/ f230 1 f142"/>
              <a:gd name="f306" fmla="*/ f231 1 f141"/>
              <a:gd name="f307" fmla="*/ f232 1 f142"/>
              <a:gd name="f308" fmla="*/ f233 1 f141"/>
              <a:gd name="f309" fmla="*/ f234 1 f142"/>
              <a:gd name="f310" fmla="*/ f235 1 f141"/>
              <a:gd name="f311" fmla="*/ f236 1 f142"/>
              <a:gd name="f312" fmla="*/ f237 1 f141"/>
              <a:gd name="f313" fmla="*/ f238 1 f142"/>
              <a:gd name="f314" fmla="*/ f239 1 f141"/>
              <a:gd name="f315" fmla="*/ f240 1 f142"/>
              <a:gd name="f316" fmla="*/ f241 1 f141"/>
              <a:gd name="f317" fmla="*/ f242 1 f142"/>
              <a:gd name="f318" fmla="*/ f243 1 f142"/>
              <a:gd name="f319" fmla="*/ f244 1 f141"/>
              <a:gd name="f320" fmla="*/ f245 1 f141"/>
              <a:gd name="f321" fmla="*/ f246 1 f141"/>
              <a:gd name="f322" fmla="*/ f247 1 f141"/>
              <a:gd name="f323" fmla="*/ f248 1 f142"/>
              <a:gd name="f324" fmla="*/ f249 1 f141"/>
              <a:gd name="f325" fmla="*/ f250 1 f142"/>
              <a:gd name="f326" fmla="*/ f251 1 f142"/>
              <a:gd name="f327" fmla="*/ f252 1 f141"/>
              <a:gd name="f328" fmla="*/ f253 1 f141"/>
              <a:gd name="f329" fmla="*/ f254 1 f142"/>
              <a:gd name="f330" fmla="*/ f255 1 f141"/>
              <a:gd name="f331" fmla="*/ f256 1 f141"/>
              <a:gd name="f332" fmla="*/ f257 1 f142"/>
              <a:gd name="f333" fmla="*/ f258 1 f142"/>
              <a:gd name="f334" fmla="*/ f259 1 f142"/>
              <a:gd name="f335" fmla="*/ f260 1 f141"/>
              <a:gd name="f336" fmla="*/ f261 1 f141"/>
              <a:gd name="f337" fmla="*/ f262 1 f141"/>
              <a:gd name="f338" fmla="*/ f263 1 f142"/>
              <a:gd name="f339" fmla="*/ f264 1 f142"/>
              <a:gd name="f340" fmla="*/ f265 1 f141"/>
              <a:gd name="f341" fmla="*/ f266 1 f142"/>
              <a:gd name="f342" fmla="*/ f267 1 f141"/>
              <a:gd name="f343" fmla="*/ f268 1 f141"/>
              <a:gd name="f344" fmla="*/ f269 1 f142"/>
              <a:gd name="f345" fmla="*/ f270 1 f142"/>
              <a:gd name="f346" fmla="*/ f271 1 f142"/>
              <a:gd name="f347" fmla="*/ f272 1 f141"/>
              <a:gd name="f348" fmla="*/ f273 1 f142"/>
              <a:gd name="f349" fmla="*/ f274 1 f141"/>
              <a:gd name="f350" fmla="*/ f275 1 f142"/>
              <a:gd name="f351" fmla="*/ f276 1 f141"/>
              <a:gd name="f352" fmla="*/ f277 1 f142"/>
              <a:gd name="f353" fmla="*/ f278 1 f142"/>
              <a:gd name="f354" fmla="*/ f279 1 f142"/>
              <a:gd name="f355" fmla="*/ f280 1 f141"/>
              <a:gd name="f356" fmla="*/ f281 1 f142"/>
              <a:gd name="f357" fmla="*/ f282 1 f141"/>
              <a:gd name="f358" fmla="*/ f283 1 f141"/>
              <a:gd name="f359" fmla="*/ f284 1 f141"/>
              <a:gd name="f360" fmla="*/ f285 1 f142"/>
              <a:gd name="f361" fmla="*/ f286 f132 1"/>
              <a:gd name="f362" fmla="*/ f287 f132 1"/>
              <a:gd name="f363" fmla="*/ f289 f133 1"/>
              <a:gd name="f364" fmla="*/ f288 f133 1"/>
              <a:gd name="f365" fmla="*/ f290 f132 1"/>
              <a:gd name="f366" fmla="*/ f291 f133 1"/>
              <a:gd name="f367" fmla="*/ f292 f132 1"/>
              <a:gd name="f368" fmla="*/ f293 f133 1"/>
              <a:gd name="f369" fmla="*/ f294 f132 1"/>
              <a:gd name="f370" fmla="*/ f295 f133 1"/>
              <a:gd name="f371" fmla="*/ f296 f132 1"/>
              <a:gd name="f372" fmla="*/ f297 f133 1"/>
              <a:gd name="f373" fmla="*/ f298 f132 1"/>
              <a:gd name="f374" fmla="*/ f299 f133 1"/>
              <a:gd name="f375" fmla="*/ f300 f132 1"/>
              <a:gd name="f376" fmla="*/ f301 f133 1"/>
              <a:gd name="f377" fmla="*/ f302 f132 1"/>
              <a:gd name="f378" fmla="*/ f303 f133 1"/>
              <a:gd name="f379" fmla="*/ f304 f132 1"/>
              <a:gd name="f380" fmla="*/ f305 f133 1"/>
              <a:gd name="f381" fmla="*/ f306 f132 1"/>
              <a:gd name="f382" fmla="*/ f307 f133 1"/>
              <a:gd name="f383" fmla="*/ f308 f132 1"/>
              <a:gd name="f384" fmla="*/ f309 f133 1"/>
              <a:gd name="f385" fmla="*/ f310 f132 1"/>
              <a:gd name="f386" fmla="*/ f311 f133 1"/>
              <a:gd name="f387" fmla="*/ f312 f132 1"/>
              <a:gd name="f388" fmla="*/ f313 f133 1"/>
              <a:gd name="f389" fmla="*/ f314 f132 1"/>
              <a:gd name="f390" fmla="*/ f315 f133 1"/>
              <a:gd name="f391" fmla="*/ f316 f132 1"/>
              <a:gd name="f392" fmla="*/ f317 f133 1"/>
              <a:gd name="f393" fmla="*/ f318 f133 1"/>
              <a:gd name="f394" fmla="*/ f319 f132 1"/>
              <a:gd name="f395" fmla="*/ f320 f132 1"/>
              <a:gd name="f396" fmla="*/ f321 f132 1"/>
              <a:gd name="f397" fmla="*/ f322 f132 1"/>
              <a:gd name="f398" fmla="*/ f323 f133 1"/>
              <a:gd name="f399" fmla="*/ f324 f132 1"/>
              <a:gd name="f400" fmla="*/ f325 f133 1"/>
              <a:gd name="f401" fmla="*/ f326 f133 1"/>
              <a:gd name="f402" fmla="*/ f327 f132 1"/>
              <a:gd name="f403" fmla="*/ f328 f132 1"/>
              <a:gd name="f404" fmla="*/ f329 f133 1"/>
              <a:gd name="f405" fmla="*/ f330 f132 1"/>
              <a:gd name="f406" fmla="*/ f331 f132 1"/>
              <a:gd name="f407" fmla="*/ f332 f133 1"/>
              <a:gd name="f408" fmla="*/ f333 f133 1"/>
              <a:gd name="f409" fmla="*/ f334 f133 1"/>
              <a:gd name="f410" fmla="*/ f335 f132 1"/>
              <a:gd name="f411" fmla="*/ f336 f132 1"/>
              <a:gd name="f412" fmla="*/ f337 f132 1"/>
              <a:gd name="f413" fmla="*/ f338 f133 1"/>
              <a:gd name="f414" fmla="*/ f339 f133 1"/>
              <a:gd name="f415" fmla="*/ f340 f132 1"/>
              <a:gd name="f416" fmla="*/ f341 f133 1"/>
              <a:gd name="f417" fmla="*/ f342 f132 1"/>
              <a:gd name="f418" fmla="*/ f343 f132 1"/>
              <a:gd name="f419" fmla="*/ f344 f133 1"/>
              <a:gd name="f420" fmla="*/ f345 f133 1"/>
              <a:gd name="f421" fmla="*/ f346 f133 1"/>
              <a:gd name="f422" fmla="*/ f347 f132 1"/>
              <a:gd name="f423" fmla="*/ f348 f133 1"/>
              <a:gd name="f424" fmla="*/ f349 f132 1"/>
              <a:gd name="f425" fmla="*/ f350 f133 1"/>
              <a:gd name="f426" fmla="*/ f351 f132 1"/>
              <a:gd name="f427" fmla="*/ f352 f133 1"/>
              <a:gd name="f428" fmla="*/ f353 f133 1"/>
              <a:gd name="f429" fmla="*/ f354 f133 1"/>
              <a:gd name="f430" fmla="*/ f355 f132 1"/>
              <a:gd name="f431" fmla="*/ f356 f133 1"/>
              <a:gd name="f432" fmla="*/ f357 f132 1"/>
              <a:gd name="f433" fmla="*/ f358 f132 1"/>
              <a:gd name="f434" fmla="*/ f359 f132 1"/>
              <a:gd name="f435" fmla="*/ f360 f133 1"/>
            </a:gdLst>
            <a:ahLst/>
            <a:cxnLst>
              <a:cxn ang="3cd4">
                <a:pos x="hc" y="t"/>
              </a:cxn>
              <a:cxn ang="0">
                <a:pos x="r" y="vc"/>
              </a:cxn>
              <a:cxn ang="cd4">
                <a:pos x="hc" y="b"/>
              </a:cxn>
              <a:cxn ang="cd2">
                <a:pos x="l" y="vc"/>
              </a:cxn>
              <a:cxn ang="f214">
                <a:pos x="f365" y="f366"/>
              </a:cxn>
              <a:cxn ang="f214">
                <a:pos x="f367" y="f368"/>
              </a:cxn>
              <a:cxn ang="f214">
                <a:pos x="f369" y="f370"/>
              </a:cxn>
              <a:cxn ang="f214">
                <a:pos x="f371" y="f372"/>
              </a:cxn>
              <a:cxn ang="f214">
                <a:pos x="f373" y="f372"/>
              </a:cxn>
              <a:cxn ang="f214">
                <a:pos x="f369" y="f374"/>
              </a:cxn>
              <a:cxn ang="f214">
                <a:pos x="f375" y="f376"/>
              </a:cxn>
              <a:cxn ang="f214">
                <a:pos x="f377" y="f378"/>
              </a:cxn>
              <a:cxn ang="f214">
                <a:pos x="f379" y="f380"/>
              </a:cxn>
              <a:cxn ang="f214">
                <a:pos x="f381" y="f382"/>
              </a:cxn>
              <a:cxn ang="f214">
                <a:pos x="f383" y="f384"/>
              </a:cxn>
              <a:cxn ang="f214">
                <a:pos x="f385" y="f386"/>
              </a:cxn>
              <a:cxn ang="f214">
                <a:pos x="f387" y="f388"/>
              </a:cxn>
              <a:cxn ang="f214">
                <a:pos x="f389" y="f390"/>
              </a:cxn>
              <a:cxn ang="f214">
                <a:pos x="f391" y="f392"/>
              </a:cxn>
              <a:cxn ang="f214">
                <a:pos x="f369" y="f393"/>
              </a:cxn>
              <a:cxn ang="f214">
                <a:pos x="f394" y="f392"/>
              </a:cxn>
              <a:cxn ang="f214">
                <a:pos x="f395" y="f390"/>
              </a:cxn>
              <a:cxn ang="f214">
                <a:pos x="f396" y="f388"/>
              </a:cxn>
              <a:cxn ang="f214">
                <a:pos x="f397" y="f398"/>
              </a:cxn>
              <a:cxn ang="f214">
                <a:pos x="f399" y="f400"/>
              </a:cxn>
              <a:cxn ang="f214">
                <a:pos x="f369" y="f401"/>
              </a:cxn>
              <a:cxn ang="f214">
                <a:pos x="f402" y="f372"/>
              </a:cxn>
              <a:cxn ang="f214">
                <a:pos x="f403" y="f382"/>
              </a:cxn>
              <a:cxn ang="f214">
                <a:pos x="f369" y="f404"/>
              </a:cxn>
              <a:cxn ang="f214">
                <a:pos x="f405" y="f382"/>
              </a:cxn>
              <a:cxn ang="f214">
                <a:pos x="f406" y="f407"/>
              </a:cxn>
              <a:cxn ang="f214">
                <a:pos x="f406" y="f408"/>
              </a:cxn>
              <a:cxn ang="f214">
                <a:pos x="f405" y="f409"/>
              </a:cxn>
              <a:cxn ang="f214">
                <a:pos x="f410" y="f409"/>
              </a:cxn>
              <a:cxn ang="f214">
                <a:pos x="f379" y="f408"/>
              </a:cxn>
              <a:cxn ang="f214">
                <a:pos x="f411" y="f372"/>
              </a:cxn>
              <a:cxn ang="f214">
                <a:pos x="f379" y="f407"/>
              </a:cxn>
              <a:cxn ang="f214">
                <a:pos x="f412" y="f413"/>
              </a:cxn>
              <a:cxn ang="f214">
                <a:pos x="f365" y="f414"/>
              </a:cxn>
              <a:cxn ang="f214">
                <a:pos x="f367" y="f409"/>
              </a:cxn>
              <a:cxn ang="f214">
                <a:pos x="f415" y="f416"/>
              </a:cxn>
              <a:cxn ang="f214">
                <a:pos x="f417" y="f416"/>
              </a:cxn>
              <a:cxn ang="f214">
                <a:pos x="f418" y="f419"/>
              </a:cxn>
              <a:cxn ang="f214">
                <a:pos x="f387" y="f420"/>
              </a:cxn>
              <a:cxn ang="f214">
                <a:pos x="f406" y="f421"/>
              </a:cxn>
              <a:cxn ang="f214">
                <a:pos x="f422" y="f423"/>
              </a:cxn>
              <a:cxn ang="f214">
                <a:pos x="f424" y="f425"/>
              </a:cxn>
              <a:cxn ang="f214">
                <a:pos x="f426" y="f427"/>
              </a:cxn>
              <a:cxn ang="f214">
                <a:pos x="f415" y="f428"/>
              </a:cxn>
              <a:cxn ang="f214">
                <a:pos x="f367" y="f382"/>
              </a:cxn>
              <a:cxn ang="f214">
                <a:pos x="f365" y="f429"/>
              </a:cxn>
              <a:cxn ang="f214">
                <a:pos x="f412" y="f386"/>
              </a:cxn>
              <a:cxn ang="f214">
                <a:pos x="f410" y="f428"/>
              </a:cxn>
              <a:cxn ang="f214">
                <a:pos x="f430" y="f431"/>
              </a:cxn>
              <a:cxn ang="f214">
                <a:pos x="f432" y="f431"/>
              </a:cxn>
              <a:cxn ang="f214">
                <a:pos x="f433" y="f372"/>
              </a:cxn>
              <a:cxn ang="f214">
                <a:pos x="f432" y="f419"/>
              </a:cxn>
              <a:cxn ang="f214">
                <a:pos x="f434" y="f435"/>
              </a:cxn>
            </a:cxnLst>
            <a:rect l="f361" t="f364" r="f362" b="f363"/>
            <a:pathLst>
              <a:path w="164" h="162">
                <a:moveTo>
                  <a:pt x="f8" y="f9"/>
                </a:moveTo>
                <a:cubicBezTo>
                  <a:pt x="f10" y="f9"/>
                  <a:pt x="f10" y="f9"/>
                  <a:pt x="f10" y="f9"/>
                </a:cubicBezTo>
                <a:cubicBezTo>
                  <a:pt x="f11" y="f12"/>
                  <a:pt x="f13" y="f14"/>
                  <a:pt x="f15" y="f16"/>
                </a:cubicBezTo>
                <a:cubicBezTo>
                  <a:pt x="f15" y="f17"/>
                  <a:pt x="f15" y="f17"/>
                  <a:pt x="f15" y="f17"/>
                </a:cubicBezTo>
                <a:cubicBezTo>
                  <a:pt x="f15" y="f18"/>
                  <a:pt x="f19" y="f20"/>
                  <a:pt x="f9" y="f20"/>
                </a:cubicBezTo>
                <a:cubicBezTo>
                  <a:pt x="f21" y="f20"/>
                  <a:pt x="f22" y="f18"/>
                  <a:pt x="f22" y="f17"/>
                </a:cubicBezTo>
                <a:cubicBezTo>
                  <a:pt x="f22" y="f16"/>
                  <a:pt x="f22" y="f16"/>
                  <a:pt x="f22" y="f16"/>
                </a:cubicBezTo>
                <a:cubicBezTo>
                  <a:pt x="f16" y="f23"/>
                  <a:pt x="f24" y="f21"/>
                  <a:pt x="f24" y="f15"/>
                </a:cubicBezTo>
                <a:cubicBezTo>
                  <a:pt x="f24" y="f11"/>
                  <a:pt x="f23" y="f25"/>
                  <a:pt x="f9" y="f25"/>
                </a:cubicBezTo>
                <a:cubicBezTo>
                  <a:pt x="f26" y="f25"/>
                  <a:pt x="f11" y="f10"/>
                  <a:pt x="f10" y="f13"/>
                </a:cubicBezTo>
                <a:cubicBezTo>
                  <a:pt x="f8" y="f13"/>
                  <a:pt x="f8" y="f13"/>
                  <a:pt x="f8" y="f13"/>
                </a:cubicBezTo>
                <a:cubicBezTo>
                  <a:pt x="f27" y="f13"/>
                  <a:pt x="f28" y="f29"/>
                  <a:pt x="f28" y="f15"/>
                </a:cubicBezTo>
                <a:cubicBezTo>
                  <a:pt x="f28" y="f19"/>
                  <a:pt x="f27" y="f9"/>
                  <a:pt x="f8" y="f9"/>
                </a:cubicBezTo>
                <a:close/>
                <a:moveTo>
                  <a:pt x="f9" y="f30"/>
                </a:moveTo>
                <a:cubicBezTo>
                  <a:pt x="f22" y="f30"/>
                  <a:pt x="f23" y="f13"/>
                  <a:pt x="f23" y="f15"/>
                </a:cubicBezTo>
                <a:cubicBezTo>
                  <a:pt x="f23" y="f9"/>
                  <a:pt x="f22" y="f22"/>
                  <a:pt x="f9" y="f22"/>
                </a:cubicBezTo>
                <a:cubicBezTo>
                  <a:pt x="f15" y="f22"/>
                  <a:pt x="f26" y="f9"/>
                  <a:pt x="f26" y="f15"/>
                </a:cubicBezTo>
                <a:cubicBezTo>
                  <a:pt x="f26" y="f13"/>
                  <a:pt x="f15" y="f30"/>
                  <a:pt x="f9" y="f30"/>
                </a:cubicBezTo>
                <a:close/>
                <a:moveTo>
                  <a:pt x="f31" y="f32"/>
                </a:moveTo>
                <a:cubicBezTo>
                  <a:pt x="f33" y="f34"/>
                  <a:pt x="f33" y="f34"/>
                  <a:pt x="f33" y="f34"/>
                </a:cubicBezTo>
                <a:cubicBezTo>
                  <a:pt x="f35" y="f36"/>
                  <a:pt x="f35" y="f36"/>
                  <a:pt x="f37" y="f36"/>
                </a:cubicBezTo>
                <a:cubicBezTo>
                  <a:pt x="f38" y="f36"/>
                  <a:pt x="f39" y="f36"/>
                  <a:pt x="f39" y="f34"/>
                </a:cubicBezTo>
                <a:cubicBezTo>
                  <a:pt x="f6" y="f40"/>
                  <a:pt x="f6" y="f41"/>
                  <a:pt x="f39" y="f42"/>
                </a:cubicBezTo>
                <a:cubicBezTo>
                  <a:pt x="f43" y="f5"/>
                  <a:pt x="f44" y="f5"/>
                  <a:pt x="f45" y="f42"/>
                </a:cubicBezTo>
                <a:cubicBezTo>
                  <a:pt x="f45" y="f42"/>
                  <a:pt x="f45" y="f46"/>
                  <a:pt x="f45" y="f46"/>
                </a:cubicBezTo>
                <a:cubicBezTo>
                  <a:pt x="f45" y="f47"/>
                  <a:pt x="f45" y="f48"/>
                  <a:pt x="f45" y="f48"/>
                </a:cubicBezTo>
                <a:cubicBezTo>
                  <a:pt x="f49" y="f50"/>
                  <a:pt x="f49" y="f50"/>
                  <a:pt x="f49" y="f50"/>
                </a:cubicBezTo>
                <a:cubicBezTo>
                  <a:pt x="f51" y="f52"/>
                  <a:pt x="f51" y="f52"/>
                  <a:pt x="f51" y="f52"/>
                </a:cubicBezTo>
                <a:cubicBezTo>
                  <a:pt x="f53" y="f54"/>
                  <a:pt x="f55" y="f47"/>
                  <a:pt x="f9" y="f47"/>
                </a:cubicBezTo>
                <a:cubicBezTo>
                  <a:pt x="f56" y="f47"/>
                  <a:pt x="f18" y="f54"/>
                  <a:pt x="f57" y="f52"/>
                </a:cubicBezTo>
                <a:cubicBezTo>
                  <a:pt x="f58" y="f50"/>
                  <a:pt x="f58" y="f50"/>
                  <a:pt x="f58" y="f50"/>
                </a:cubicBezTo>
                <a:cubicBezTo>
                  <a:pt x="f34" y="f48"/>
                  <a:pt x="f34" y="f48"/>
                  <a:pt x="f34" y="f48"/>
                </a:cubicBezTo>
                <a:cubicBezTo>
                  <a:pt x="f36" y="f48"/>
                  <a:pt x="f36" y="f47"/>
                  <a:pt x="f36" y="f46"/>
                </a:cubicBezTo>
                <a:cubicBezTo>
                  <a:pt x="f36" y="f46"/>
                  <a:pt x="f36" y="f42"/>
                  <a:pt x="f34" y="f42"/>
                </a:cubicBezTo>
                <a:cubicBezTo>
                  <a:pt x="f40" y="f5"/>
                  <a:pt x="f41" y="f5"/>
                  <a:pt x="f42" y="f42"/>
                </a:cubicBezTo>
                <a:cubicBezTo>
                  <a:pt x="f5" y="f41"/>
                  <a:pt x="f5" y="f40"/>
                  <a:pt x="f42" y="f34"/>
                </a:cubicBezTo>
                <a:cubicBezTo>
                  <a:pt x="f42" y="f36"/>
                  <a:pt x="f46" y="f36"/>
                  <a:pt x="f46" y="f36"/>
                </a:cubicBezTo>
                <a:cubicBezTo>
                  <a:pt x="f47" y="f36"/>
                  <a:pt x="f48" y="f36"/>
                  <a:pt x="f48" y="f34"/>
                </a:cubicBezTo>
                <a:cubicBezTo>
                  <a:pt x="f59" y="f32"/>
                  <a:pt x="f59" y="f32"/>
                  <a:pt x="f59" y="f32"/>
                </a:cubicBezTo>
                <a:cubicBezTo>
                  <a:pt x="f58" y="f60"/>
                  <a:pt x="f58" y="f60"/>
                  <a:pt x="f58" y="f60"/>
                </a:cubicBezTo>
                <a:cubicBezTo>
                  <a:pt x="f61" y="f62"/>
                  <a:pt x="f63" y="f64"/>
                  <a:pt x="f63" y="f15"/>
                </a:cubicBezTo>
                <a:cubicBezTo>
                  <a:pt x="f63" y="f8"/>
                  <a:pt x="f65" y="f49"/>
                  <a:pt x="f20" y="f66"/>
                </a:cubicBezTo>
                <a:cubicBezTo>
                  <a:pt x="f67" y="f68"/>
                  <a:pt x="f67" y="f68"/>
                  <a:pt x="f67" y="f68"/>
                </a:cubicBezTo>
                <a:cubicBezTo>
                  <a:pt x="f69" y="f70"/>
                  <a:pt x="f69" y="f71"/>
                  <a:pt x="f67" y="f72"/>
                </a:cubicBezTo>
                <a:cubicBezTo>
                  <a:pt x="f67" y="f7"/>
                  <a:pt x="f73" y="f7"/>
                  <a:pt x="f74" y="f7"/>
                </a:cubicBezTo>
                <a:cubicBezTo>
                  <a:pt x="f74" y="f7"/>
                  <a:pt x="f75" y="f7"/>
                  <a:pt x="f34" y="f72"/>
                </a:cubicBezTo>
                <a:cubicBezTo>
                  <a:pt x="f76" y="f35"/>
                  <a:pt x="f76" y="f35"/>
                  <a:pt x="f76" y="f35"/>
                </a:cubicBezTo>
                <a:cubicBezTo>
                  <a:pt x="f77" y="f68"/>
                  <a:pt x="f78" y="f79"/>
                  <a:pt x="f9" y="f79"/>
                </a:cubicBezTo>
                <a:cubicBezTo>
                  <a:pt x="f80" y="f79"/>
                  <a:pt x="f81" y="f68"/>
                  <a:pt x="f27" y="f35"/>
                </a:cubicBezTo>
                <a:cubicBezTo>
                  <a:pt x="f82" y="f72"/>
                  <a:pt x="f82" y="f72"/>
                  <a:pt x="f82" y="f72"/>
                </a:cubicBezTo>
                <a:cubicBezTo>
                  <a:pt x="f82" y="f7"/>
                  <a:pt x="f83" y="f7"/>
                  <a:pt x="f84" y="f7"/>
                </a:cubicBezTo>
                <a:cubicBezTo>
                  <a:pt x="f85" y="f7"/>
                  <a:pt x="f85" y="f7"/>
                  <a:pt x="f86" y="f72"/>
                </a:cubicBezTo>
                <a:cubicBezTo>
                  <a:pt x="f87" y="f71"/>
                  <a:pt x="f87" y="f70"/>
                  <a:pt x="f86" y="f68"/>
                </a:cubicBezTo>
                <a:cubicBezTo>
                  <a:pt x="f88" y="f66"/>
                  <a:pt x="f88" y="f66"/>
                  <a:pt x="f88" y="f66"/>
                </a:cubicBezTo>
                <a:cubicBezTo>
                  <a:pt x="f89" y="f49"/>
                  <a:pt x="f90" y="f8"/>
                  <a:pt x="f90" y="f15"/>
                </a:cubicBezTo>
                <a:cubicBezTo>
                  <a:pt x="f90" y="f64"/>
                  <a:pt x="f91" y="f62"/>
                  <a:pt x="f92" y="f60"/>
                </a:cubicBezTo>
                <a:lnTo>
                  <a:pt x="f31" y="f32"/>
                </a:lnTo>
                <a:close/>
                <a:moveTo>
                  <a:pt x="f33" y="f48"/>
                </a:moveTo>
                <a:cubicBezTo>
                  <a:pt x="f68" y="f54"/>
                  <a:pt x="f70" y="f58"/>
                  <a:pt x="f37" y="f93"/>
                </a:cubicBezTo>
                <a:cubicBezTo>
                  <a:pt x="f87" y="f47"/>
                  <a:pt x="f87" y="f47"/>
                  <a:pt x="f87" y="f47"/>
                </a:cubicBezTo>
                <a:cubicBezTo>
                  <a:pt x="f49" y="f94"/>
                  <a:pt x="f95" y="f63"/>
                  <a:pt x="f33" y="f48"/>
                </a:cubicBezTo>
                <a:close/>
                <a:moveTo>
                  <a:pt x="f47" y="f93"/>
                </a:moveTo>
                <a:cubicBezTo>
                  <a:pt x="f94" y="f58"/>
                  <a:pt x="f63" y="f54"/>
                  <a:pt x="f48" y="f48"/>
                </a:cubicBezTo>
                <a:cubicBezTo>
                  <a:pt x="f54" y="f63"/>
                  <a:pt x="f58" y="f94"/>
                  <a:pt x="f93" y="f47"/>
                </a:cubicBezTo>
                <a:lnTo>
                  <a:pt x="f47" y="f93"/>
                </a:lnTo>
                <a:close/>
                <a:moveTo>
                  <a:pt x="f9" y="f38"/>
                </a:moveTo>
                <a:cubicBezTo>
                  <a:pt x="f20" y="f38"/>
                  <a:pt x="f96" y="f45"/>
                  <a:pt x="f96" y="f15"/>
                </a:cubicBezTo>
                <a:cubicBezTo>
                  <a:pt x="f96" y="f62"/>
                  <a:pt x="f20" y="f97"/>
                  <a:pt x="f9" y="f97"/>
                </a:cubicBezTo>
                <a:cubicBezTo>
                  <a:pt x="f98" y="f97"/>
                  <a:pt x="f33" y="f62"/>
                  <a:pt x="f33" y="f15"/>
                </a:cubicBezTo>
                <a:cubicBezTo>
                  <a:pt x="f33" y="f45"/>
                  <a:pt x="f98" y="f38"/>
                  <a:pt x="f9" y="f38"/>
                </a:cubicBezTo>
                <a:close/>
                <a:moveTo>
                  <a:pt x="f49" y="f99"/>
                </a:moveTo>
                <a:cubicBezTo>
                  <a:pt x="f51" y="f20"/>
                  <a:pt x="f45" y="f67"/>
                  <a:pt x="f27" y="f52"/>
                </a:cubicBezTo>
                <a:cubicBezTo>
                  <a:pt x="f100" y="f52"/>
                  <a:pt x="f100" y="f52"/>
                  <a:pt x="f100" y="f52"/>
                </a:cubicBezTo>
                <a:cubicBezTo>
                  <a:pt x="f100" y="f52"/>
                  <a:pt x="f100" y="f52"/>
                  <a:pt x="f100" y="f52"/>
                </a:cubicBezTo>
                <a:cubicBezTo>
                  <a:pt x="f101" y="f50"/>
                  <a:pt x="f80" y="f65"/>
                  <a:pt x="f9" y="f65"/>
                </a:cubicBezTo>
                <a:cubicBezTo>
                  <a:pt x="f78" y="f65"/>
                  <a:pt x="f102" y="f50"/>
                  <a:pt x="f103" y="f52"/>
                </a:cubicBezTo>
                <a:cubicBezTo>
                  <a:pt x="f103" y="f52"/>
                  <a:pt x="f103" y="f52"/>
                  <a:pt x="f103" y="f52"/>
                </a:cubicBezTo>
                <a:cubicBezTo>
                  <a:pt x="f103" y="f52"/>
                  <a:pt x="f103" y="f52"/>
                  <a:pt x="f103" y="f52"/>
                </a:cubicBezTo>
                <a:cubicBezTo>
                  <a:pt x="f36" y="f67"/>
                  <a:pt x="f60" y="f20"/>
                  <a:pt x="f104" y="f99"/>
                </a:cubicBezTo>
                <a:cubicBezTo>
                  <a:pt x="f104" y="f99"/>
                  <a:pt x="f104" y="f99"/>
                  <a:pt x="f104" y="f99"/>
                </a:cubicBezTo>
                <a:cubicBezTo>
                  <a:pt x="f104" y="f99"/>
                  <a:pt x="f104" y="f99"/>
                  <a:pt x="f104" y="f99"/>
                </a:cubicBezTo>
                <a:cubicBezTo>
                  <a:pt x="f65" y="f56"/>
                  <a:pt x="f105" y="f16"/>
                  <a:pt x="f105" y="f15"/>
                </a:cubicBezTo>
                <a:cubicBezTo>
                  <a:pt x="f105" y="f25"/>
                  <a:pt x="f65" y="f106"/>
                  <a:pt x="f104" y="f107"/>
                </a:cubicBezTo>
                <a:cubicBezTo>
                  <a:pt x="f104" y="f108"/>
                  <a:pt x="f104" y="f108"/>
                  <a:pt x="f104" y="f108"/>
                </a:cubicBezTo>
                <a:cubicBezTo>
                  <a:pt x="f104" y="f108"/>
                  <a:pt x="f104" y="f108"/>
                  <a:pt x="f104" y="f108"/>
                </a:cubicBezTo>
                <a:cubicBezTo>
                  <a:pt x="f60" y="f84"/>
                  <a:pt x="f36" y="f109"/>
                  <a:pt x="f103" y="f31"/>
                </a:cubicBezTo>
                <a:cubicBezTo>
                  <a:pt x="f103" y="f31"/>
                  <a:pt x="f103" y="f31"/>
                  <a:pt x="f103" y="f31"/>
                </a:cubicBezTo>
                <a:cubicBezTo>
                  <a:pt x="f103" y="f31"/>
                  <a:pt x="f103" y="f31"/>
                  <a:pt x="f103" y="f31"/>
                </a:cubicBezTo>
                <a:cubicBezTo>
                  <a:pt x="f102" y="f95"/>
                  <a:pt x="f78" y="f91"/>
                  <a:pt x="f9" y="f91"/>
                </a:cubicBezTo>
                <a:cubicBezTo>
                  <a:pt x="f80" y="f91"/>
                  <a:pt x="f101" y="f95"/>
                  <a:pt x="f100" y="f31"/>
                </a:cubicBezTo>
                <a:cubicBezTo>
                  <a:pt x="f100" y="f31"/>
                  <a:pt x="f100" y="f31"/>
                  <a:pt x="f100" y="f31"/>
                </a:cubicBezTo>
                <a:cubicBezTo>
                  <a:pt x="f100" y="f31"/>
                  <a:pt x="f100" y="f31"/>
                  <a:pt x="f27" y="f31"/>
                </a:cubicBezTo>
                <a:cubicBezTo>
                  <a:pt x="f45" y="f109"/>
                  <a:pt x="f51" y="f84"/>
                  <a:pt x="f49" y="f108"/>
                </a:cubicBezTo>
                <a:cubicBezTo>
                  <a:pt x="f49" y="f108"/>
                  <a:pt x="f110" y="f108"/>
                  <a:pt x="f110" y="f108"/>
                </a:cubicBezTo>
                <a:cubicBezTo>
                  <a:pt x="f110" y="f108"/>
                  <a:pt x="f110" y="f108"/>
                  <a:pt x="f110" y="f107"/>
                </a:cubicBezTo>
                <a:cubicBezTo>
                  <a:pt x="f111" y="f106"/>
                  <a:pt x="f95" y="f25"/>
                  <a:pt x="f95" y="f15"/>
                </a:cubicBezTo>
                <a:cubicBezTo>
                  <a:pt x="f95" y="f16"/>
                  <a:pt x="f111" y="f56"/>
                  <a:pt x="f110" y="f99"/>
                </a:cubicBezTo>
                <a:cubicBezTo>
                  <a:pt x="f110" y="f99"/>
                  <a:pt x="f110" y="f99"/>
                  <a:pt x="f110" y="f99"/>
                </a:cubicBezTo>
                <a:cubicBezTo>
                  <a:pt x="f110" y="f99"/>
                  <a:pt x="f110" y="f99"/>
                  <a:pt x="f49" y="f99"/>
                </a:cubicBezTo>
                <a:close/>
                <a:moveTo>
                  <a:pt x="f100" y="f109"/>
                </a:moveTo>
                <a:cubicBezTo>
                  <a:pt x="f8" y="f51"/>
                  <a:pt x="f8" y="f51"/>
                  <a:pt x="f8" y="f51"/>
                </a:cubicBezTo>
                <a:cubicBezTo>
                  <a:pt x="f112" y="f113"/>
                  <a:pt x="f114" y="f87"/>
                  <a:pt x="f115" y="f113"/>
                </a:cubicBezTo>
                <a:cubicBezTo>
                  <a:pt x="f106" y="f51"/>
                  <a:pt x="f116" y="f117"/>
                  <a:pt x="f106" y="f109"/>
                </a:cubicBezTo>
                <a:cubicBezTo>
                  <a:pt x="f115" y="f49"/>
                  <a:pt x="f115" y="f49"/>
                  <a:pt x="f115" y="f49"/>
                </a:cubicBezTo>
                <a:cubicBezTo>
                  <a:pt x="f55" y="f31"/>
                  <a:pt x="f80" y="f111"/>
                  <a:pt x="f15" y="f118"/>
                </a:cubicBezTo>
                <a:cubicBezTo>
                  <a:pt x="f15" y="f31"/>
                  <a:pt x="f15" y="f31"/>
                  <a:pt x="f15" y="f31"/>
                </a:cubicBezTo>
                <a:cubicBezTo>
                  <a:pt x="f15" y="f119"/>
                  <a:pt x="f19" y="f110"/>
                  <a:pt x="f9" y="f110"/>
                </a:cubicBezTo>
                <a:cubicBezTo>
                  <a:pt x="f21" y="f110"/>
                  <a:pt x="f22" y="f119"/>
                  <a:pt x="f22" y="f31"/>
                </a:cubicBezTo>
                <a:cubicBezTo>
                  <a:pt x="f22" y="f118"/>
                  <a:pt x="f22" y="f118"/>
                  <a:pt x="f22" y="f118"/>
                </a:cubicBezTo>
                <a:cubicBezTo>
                  <a:pt x="f24" y="f111"/>
                  <a:pt x="f120" y="f31"/>
                  <a:pt x="f121" y="f49"/>
                </a:cubicBezTo>
                <a:cubicBezTo>
                  <a:pt x="f122" y="f109"/>
                  <a:pt x="f122" y="f109"/>
                  <a:pt x="f122" y="f109"/>
                </a:cubicBezTo>
                <a:cubicBezTo>
                  <a:pt x="f122" y="f117"/>
                  <a:pt x="f122" y="f51"/>
                  <a:pt x="f123" y="f113"/>
                </a:cubicBezTo>
                <a:cubicBezTo>
                  <a:pt x="f124" y="f87"/>
                  <a:pt x="f99" y="f113"/>
                  <a:pt x="f125" y="f51"/>
                </a:cubicBezTo>
                <a:cubicBezTo>
                  <a:pt x="f126" y="f109"/>
                  <a:pt x="f126" y="f109"/>
                  <a:pt x="f126" y="f109"/>
                </a:cubicBezTo>
                <a:cubicBezTo>
                  <a:pt x="f20" y="f87"/>
                  <a:pt x="f74" y="f45"/>
                  <a:pt x="f60" y="f107"/>
                </a:cubicBezTo>
                <a:cubicBezTo>
                  <a:pt x="f67" y="f28"/>
                  <a:pt x="f67" y="f28"/>
                  <a:pt x="f67" y="f28"/>
                </a:cubicBezTo>
                <a:cubicBezTo>
                  <a:pt x="f73" y="f27"/>
                  <a:pt x="f73" y="f8"/>
                  <a:pt x="f73" y="f112"/>
                </a:cubicBezTo>
                <a:cubicBezTo>
                  <a:pt x="f67" y="f127"/>
                  <a:pt x="f93" y="f114"/>
                  <a:pt x="f60" y="f127"/>
                </a:cubicBezTo>
                <a:cubicBezTo>
                  <a:pt x="f52" y="f112"/>
                  <a:pt x="f52" y="f112"/>
                  <a:pt x="f52" y="f112"/>
                </a:cubicBezTo>
                <a:cubicBezTo>
                  <a:pt x="f104" y="f101"/>
                  <a:pt x="f50" y="f25"/>
                  <a:pt x="f59" y="f13"/>
                </a:cubicBezTo>
                <a:cubicBezTo>
                  <a:pt x="f104" y="f13"/>
                  <a:pt x="f104" y="f13"/>
                  <a:pt x="f104" y="f13"/>
                </a:cubicBezTo>
                <a:cubicBezTo>
                  <a:pt x="f58" y="f13"/>
                  <a:pt x="f52" y="f29"/>
                  <a:pt x="f52" y="f15"/>
                </a:cubicBezTo>
                <a:cubicBezTo>
                  <a:pt x="f52" y="f19"/>
                  <a:pt x="f58" y="f9"/>
                  <a:pt x="f104" y="f9"/>
                </a:cubicBezTo>
                <a:cubicBezTo>
                  <a:pt x="f59" y="f9"/>
                  <a:pt x="f59" y="f9"/>
                  <a:pt x="f59" y="f9"/>
                </a:cubicBezTo>
                <a:cubicBezTo>
                  <a:pt x="f50" y="f16"/>
                  <a:pt x="f104" y="f128"/>
                  <a:pt x="f52" y="f77"/>
                </a:cubicBezTo>
                <a:cubicBezTo>
                  <a:pt x="f60" y="f102"/>
                  <a:pt x="f60" y="f102"/>
                  <a:pt x="f60" y="f102"/>
                </a:cubicBezTo>
                <a:cubicBezTo>
                  <a:pt x="f60" y="f102"/>
                  <a:pt x="f93" y="f102"/>
                  <a:pt x="f93" y="f102"/>
                </a:cubicBezTo>
                <a:cubicBezTo>
                  <a:pt x="f69" y="f102"/>
                  <a:pt x="f67" y="f102"/>
                  <a:pt x="f73" y="f77"/>
                </a:cubicBezTo>
                <a:cubicBezTo>
                  <a:pt x="f73" y="f129"/>
                  <a:pt x="f73" y="f123"/>
                  <a:pt x="f67" y="f121"/>
                </a:cubicBezTo>
                <a:cubicBezTo>
                  <a:pt x="f60" y="f124"/>
                  <a:pt x="f60" y="f124"/>
                  <a:pt x="f60" y="f124"/>
                </a:cubicBezTo>
                <a:cubicBezTo>
                  <a:pt x="f74" y="f62"/>
                  <a:pt x="f20" y="f36"/>
                  <a:pt x="f126" y="f67"/>
                </a:cubicBezTo>
                <a:cubicBezTo>
                  <a:pt x="f125" y="f75"/>
                  <a:pt x="f125" y="f75"/>
                  <a:pt x="f125" y="f75"/>
                </a:cubicBezTo>
                <a:cubicBezTo>
                  <a:pt x="f125" y="f34"/>
                  <a:pt x="f99" y="f34"/>
                  <a:pt x="f124" y="f34"/>
                </a:cubicBezTo>
                <a:cubicBezTo>
                  <a:pt x="f121" y="f34"/>
                  <a:pt x="f121" y="f34"/>
                  <a:pt x="f123" y="f34"/>
                </a:cubicBezTo>
                <a:cubicBezTo>
                  <a:pt x="f122" y="f75"/>
                  <a:pt x="f122" y="f73"/>
                  <a:pt x="f122" y="f67"/>
                </a:cubicBezTo>
                <a:cubicBezTo>
                  <a:pt x="f121" y="f93"/>
                  <a:pt x="f121" y="f93"/>
                  <a:pt x="f121" y="f93"/>
                </a:cubicBezTo>
                <a:cubicBezTo>
                  <a:pt x="f120" y="f52"/>
                  <a:pt x="f24" y="f58"/>
                  <a:pt x="f22" y="f104"/>
                </a:cubicBezTo>
                <a:cubicBezTo>
                  <a:pt x="f22" y="f52"/>
                  <a:pt x="f22" y="f52"/>
                  <a:pt x="f22" y="f52"/>
                </a:cubicBezTo>
                <a:cubicBezTo>
                  <a:pt x="f22" y="f40"/>
                  <a:pt x="f21" y="f60"/>
                  <a:pt x="f9" y="f60"/>
                </a:cubicBezTo>
                <a:cubicBezTo>
                  <a:pt x="f19" y="f60"/>
                  <a:pt x="f15" y="f40"/>
                  <a:pt x="f15" y="f52"/>
                </a:cubicBezTo>
                <a:cubicBezTo>
                  <a:pt x="f15" y="f104"/>
                  <a:pt x="f15" y="f104"/>
                  <a:pt x="f15" y="f104"/>
                </a:cubicBezTo>
                <a:cubicBezTo>
                  <a:pt x="f80" y="f58"/>
                  <a:pt x="f55" y="f52"/>
                  <a:pt x="f115" y="f93"/>
                </a:cubicBezTo>
                <a:cubicBezTo>
                  <a:pt x="f106" y="f67"/>
                  <a:pt x="f106" y="f67"/>
                  <a:pt x="f106" y="f67"/>
                </a:cubicBezTo>
                <a:cubicBezTo>
                  <a:pt x="f116" y="f73"/>
                  <a:pt x="f106" y="f75"/>
                  <a:pt x="f115" y="f34"/>
                </a:cubicBezTo>
                <a:cubicBezTo>
                  <a:pt x="f115" y="f34"/>
                  <a:pt x="f114" y="f34"/>
                  <a:pt x="f114" y="f34"/>
                </a:cubicBezTo>
                <a:cubicBezTo>
                  <a:pt x="f127" y="f34"/>
                  <a:pt x="f112" y="f34"/>
                  <a:pt x="f8" y="f75"/>
                </a:cubicBezTo>
                <a:cubicBezTo>
                  <a:pt x="f100" y="f67"/>
                  <a:pt x="f100" y="f67"/>
                  <a:pt x="f100" y="f67"/>
                </a:cubicBezTo>
                <a:cubicBezTo>
                  <a:pt x="f98" y="f36"/>
                  <a:pt x="f84" y="f62"/>
                  <a:pt x="f113" y="f124"/>
                </a:cubicBezTo>
                <a:cubicBezTo>
                  <a:pt x="f86" y="f121"/>
                  <a:pt x="f86" y="f121"/>
                  <a:pt x="f86" y="f121"/>
                </a:cubicBezTo>
                <a:cubicBezTo>
                  <a:pt x="f85" y="f123"/>
                  <a:pt x="f84" y="f129"/>
                  <a:pt x="f85" y="f77"/>
                </a:cubicBezTo>
                <a:cubicBezTo>
                  <a:pt x="f86" y="f102"/>
                  <a:pt x="f86" y="f102"/>
                  <a:pt x="f87" y="f102"/>
                </a:cubicBezTo>
                <a:cubicBezTo>
                  <a:pt x="f113" y="f102"/>
                  <a:pt x="f113" y="f102"/>
                  <a:pt x="f51" y="f102"/>
                </a:cubicBezTo>
                <a:cubicBezTo>
                  <a:pt x="f117" y="f77"/>
                  <a:pt x="f117" y="f77"/>
                  <a:pt x="f117" y="f77"/>
                </a:cubicBezTo>
                <a:cubicBezTo>
                  <a:pt x="f110" y="f128"/>
                  <a:pt x="f130" y="f16"/>
                  <a:pt x="f130" y="f9"/>
                </a:cubicBezTo>
                <a:cubicBezTo>
                  <a:pt x="f110" y="f9"/>
                  <a:pt x="f110" y="f9"/>
                  <a:pt x="f110" y="f9"/>
                </a:cubicBezTo>
                <a:cubicBezTo>
                  <a:pt x="f92" y="f9"/>
                  <a:pt x="f109" y="f19"/>
                  <a:pt x="f109" y="f15"/>
                </a:cubicBezTo>
                <a:cubicBezTo>
                  <a:pt x="f109" y="f29"/>
                  <a:pt x="f92" y="f13"/>
                  <a:pt x="f110" y="f13"/>
                </a:cubicBezTo>
                <a:cubicBezTo>
                  <a:pt x="f130" y="f13"/>
                  <a:pt x="f130" y="f13"/>
                  <a:pt x="f130" y="f13"/>
                </a:cubicBezTo>
                <a:cubicBezTo>
                  <a:pt x="f130" y="f25"/>
                  <a:pt x="f110" y="f101"/>
                  <a:pt x="f117" y="f112"/>
                </a:cubicBezTo>
                <a:cubicBezTo>
                  <a:pt x="f51" y="f127"/>
                  <a:pt x="f51" y="f127"/>
                  <a:pt x="f51" y="f127"/>
                </a:cubicBezTo>
                <a:cubicBezTo>
                  <a:pt x="f87" y="f114"/>
                  <a:pt x="f86" y="f127"/>
                  <a:pt x="f85" y="f112"/>
                </a:cubicBezTo>
                <a:cubicBezTo>
                  <a:pt x="f84" y="f8"/>
                  <a:pt x="f85" y="f27"/>
                  <a:pt x="f86" y="f28"/>
                </a:cubicBezTo>
                <a:cubicBezTo>
                  <a:pt x="f113" y="f107"/>
                  <a:pt x="f113" y="f107"/>
                  <a:pt x="f113" y="f107"/>
                </a:cubicBezTo>
                <a:cubicBezTo>
                  <a:pt x="f84" y="f45"/>
                  <a:pt x="f98" y="f87"/>
                  <a:pt x="f100" y="f10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4" name="Freeform 2101">
            <a:extLst>
              <a:ext uri="{FF2B5EF4-FFF2-40B4-BE49-F238E27FC236}">
                <a16:creationId xmlns:a16="http://schemas.microsoft.com/office/drawing/2014/main" id="{73A49CC4-ED75-2155-41F6-A71773D1BFF0}"/>
              </a:ext>
            </a:extLst>
          </p:cNvPr>
          <p:cNvSpPr/>
          <p:nvPr/>
        </p:nvSpPr>
        <p:spPr>
          <a:xfrm>
            <a:off x="4033084" y="1854496"/>
            <a:ext cx="525459" cy="550861"/>
          </a:xfrm>
          <a:custGeom>
            <a:avLst/>
            <a:gdLst>
              <a:gd name="f0" fmla="val 10800000"/>
              <a:gd name="f1" fmla="val 5400000"/>
              <a:gd name="f2" fmla="val 180"/>
              <a:gd name="f3" fmla="val w"/>
              <a:gd name="f4" fmla="val h"/>
              <a:gd name="f5" fmla="val 0"/>
              <a:gd name="f6" fmla="val 154"/>
              <a:gd name="f7" fmla="val 160"/>
              <a:gd name="f8" fmla="val 22"/>
              <a:gd name="f9" fmla="val 7"/>
              <a:gd name="f10" fmla="val 115"/>
              <a:gd name="f11" fmla="val 77"/>
              <a:gd name="f12" fmla="val 39"/>
              <a:gd name="f13" fmla="val 25"/>
              <a:gd name="f14" fmla="val 2"/>
              <a:gd name="f15" fmla="val 28"/>
              <a:gd name="f16" fmla="val 6"/>
              <a:gd name="f17" fmla="val 30"/>
              <a:gd name="f18" fmla="val 58"/>
              <a:gd name="f19" fmla="val 102"/>
              <a:gd name="f20" fmla="val 156"/>
              <a:gd name="f21" fmla="val 158"/>
              <a:gd name="f22" fmla="val 59"/>
              <a:gd name="f23" fmla="val 159"/>
              <a:gd name="f24" fmla="val 60"/>
              <a:gd name="f25" fmla="val 62"/>
              <a:gd name="f26" fmla="val 95"/>
              <a:gd name="f27" fmla="val 127"/>
              <a:gd name="f28" fmla="val 148"/>
              <a:gd name="f29" fmla="val 152"/>
              <a:gd name="f30" fmla="val 120"/>
              <a:gd name="f31" fmla="val 147"/>
              <a:gd name="f32" fmla="val 15"/>
              <a:gd name="f33" fmla="val 23"/>
              <a:gd name="f34" fmla="val 146"/>
              <a:gd name="f35" fmla="val 24"/>
              <a:gd name="f36" fmla="val 144"/>
              <a:gd name="f37" fmla="val 26"/>
              <a:gd name="f38" fmla="val 135"/>
              <a:gd name="f39" fmla="val 31"/>
              <a:gd name="f40" fmla="val 111"/>
              <a:gd name="f41" fmla="val 37"/>
              <a:gd name="f42" fmla="val 43"/>
              <a:gd name="f43" fmla="val 18"/>
              <a:gd name="f44" fmla="val 10"/>
              <a:gd name="f45" fmla="val 8"/>
              <a:gd name="f46" fmla="val 34"/>
              <a:gd name="f47" fmla="val 89"/>
              <a:gd name="f48" fmla="val 125"/>
              <a:gd name="f49" fmla="val 65"/>
              <a:gd name="f50" fmla="val 149"/>
              <a:gd name="f51" fmla="val 104"/>
              <a:gd name="f52" fmla="val 91"/>
              <a:gd name="f53" fmla="val 98"/>
              <a:gd name="f54" fmla="val 63"/>
              <a:gd name="f55" fmla="val 17"/>
              <a:gd name="f56" fmla="val 36"/>
              <a:gd name="f57" fmla="val 32"/>
              <a:gd name="f58" fmla="val 40"/>
              <a:gd name="f59" fmla="val 54"/>
              <a:gd name="f60" fmla="val 99"/>
              <a:gd name="f61" fmla="val 122"/>
              <a:gd name="f62" fmla="val 136"/>
              <a:gd name="f63" fmla="+- 0 0 -90"/>
              <a:gd name="f64" fmla="*/ f3 1 154"/>
              <a:gd name="f65" fmla="*/ f4 1 160"/>
              <a:gd name="f66" fmla="val f5"/>
              <a:gd name="f67" fmla="val f6"/>
              <a:gd name="f68" fmla="val f7"/>
              <a:gd name="f69" fmla="*/ f63 f0 1"/>
              <a:gd name="f70" fmla="+- f68 0 f66"/>
              <a:gd name="f71" fmla="+- f67 0 f66"/>
              <a:gd name="f72" fmla="*/ f69 1 f2"/>
              <a:gd name="f73" fmla="*/ f71 1 154"/>
              <a:gd name="f74" fmla="*/ f70 1 160"/>
              <a:gd name="f75" fmla="*/ 154 f71 1"/>
              <a:gd name="f76" fmla="*/ 22 f70 1"/>
              <a:gd name="f77" fmla="*/ 77 f71 1"/>
              <a:gd name="f78" fmla="*/ 0 f70 1"/>
              <a:gd name="f79" fmla="*/ 0 f71 1"/>
              <a:gd name="f80" fmla="*/ 6 f71 1"/>
              <a:gd name="f81" fmla="*/ 30 f70 1"/>
              <a:gd name="f82" fmla="*/ 58 f71 1"/>
              <a:gd name="f83" fmla="*/ 102 f70 1"/>
              <a:gd name="f84" fmla="*/ 156 f70 1"/>
              <a:gd name="f85" fmla="*/ 60 f71 1"/>
              <a:gd name="f86" fmla="*/ 159 f70 1"/>
              <a:gd name="f87" fmla="*/ 62 f71 1"/>
              <a:gd name="f88" fmla="*/ 160 f70 1"/>
              <a:gd name="f89" fmla="*/ 95 f71 1"/>
              <a:gd name="f90" fmla="*/ 127 f70 1"/>
              <a:gd name="f91" fmla="*/ 148 f71 1"/>
              <a:gd name="f92" fmla="*/ 6 f70 1"/>
              <a:gd name="f93" fmla="*/ 147 f71 1"/>
              <a:gd name="f94" fmla="*/ 144 f71 1"/>
              <a:gd name="f95" fmla="*/ 26 f70 1"/>
              <a:gd name="f96" fmla="*/ 37 f70 1"/>
              <a:gd name="f97" fmla="*/ 10 f71 1"/>
              <a:gd name="f98" fmla="*/ 8 f71 1"/>
              <a:gd name="f99" fmla="*/ 25 f70 1"/>
              <a:gd name="f100" fmla="*/ 89 f71 1"/>
              <a:gd name="f101" fmla="*/ 125 f70 1"/>
              <a:gd name="f102" fmla="*/ 65 f71 1"/>
              <a:gd name="f103" fmla="*/ 149 f70 1"/>
              <a:gd name="f104" fmla="*/ 104 f70 1"/>
              <a:gd name="f105" fmla="*/ 91 f71 1"/>
              <a:gd name="f106" fmla="*/ 98 f70 1"/>
              <a:gd name="f107" fmla="*/ 63 f71 1"/>
              <a:gd name="f108" fmla="*/ 17 f71 1"/>
              <a:gd name="f109" fmla="*/ 36 f70 1"/>
              <a:gd name="f110" fmla="*/ 43 f70 1"/>
              <a:gd name="f111" fmla="*/ 136 f71 1"/>
              <a:gd name="f112" fmla="+- f72 0 f1"/>
              <a:gd name="f113" fmla="*/ f75 1 154"/>
              <a:gd name="f114" fmla="*/ f76 1 160"/>
              <a:gd name="f115" fmla="*/ f77 1 154"/>
              <a:gd name="f116" fmla="*/ f78 1 160"/>
              <a:gd name="f117" fmla="*/ f79 1 154"/>
              <a:gd name="f118" fmla="*/ f80 1 154"/>
              <a:gd name="f119" fmla="*/ f81 1 160"/>
              <a:gd name="f120" fmla="*/ f82 1 154"/>
              <a:gd name="f121" fmla="*/ f83 1 160"/>
              <a:gd name="f122" fmla="*/ f84 1 160"/>
              <a:gd name="f123" fmla="*/ f85 1 154"/>
              <a:gd name="f124" fmla="*/ f86 1 160"/>
              <a:gd name="f125" fmla="*/ f87 1 154"/>
              <a:gd name="f126" fmla="*/ f88 1 160"/>
              <a:gd name="f127" fmla="*/ f89 1 154"/>
              <a:gd name="f128" fmla="*/ f90 1 160"/>
              <a:gd name="f129" fmla="*/ f91 1 154"/>
              <a:gd name="f130" fmla="*/ f92 1 160"/>
              <a:gd name="f131" fmla="*/ f93 1 154"/>
              <a:gd name="f132" fmla="*/ f94 1 154"/>
              <a:gd name="f133" fmla="*/ f95 1 160"/>
              <a:gd name="f134" fmla="*/ f96 1 160"/>
              <a:gd name="f135" fmla="*/ f97 1 154"/>
              <a:gd name="f136" fmla="*/ f98 1 154"/>
              <a:gd name="f137" fmla="*/ f99 1 160"/>
              <a:gd name="f138" fmla="*/ f100 1 154"/>
              <a:gd name="f139" fmla="*/ f101 1 160"/>
              <a:gd name="f140" fmla="*/ f102 1 154"/>
              <a:gd name="f141" fmla="*/ f103 1 160"/>
              <a:gd name="f142" fmla="*/ f104 1 160"/>
              <a:gd name="f143" fmla="*/ f105 1 154"/>
              <a:gd name="f144" fmla="*/ f106 1 160"/>
              <a:gd name="f145" fmla="*/ f107 1 154"/>
              <a:gd name="f146" fmla="*/ f108 1 154"/>
              <a:gd name="f147" fmla="*/ f109 1 160"/>
              <a:gd name="f148" fmla="*/ f110 1 160"/>
              <a:gd name="f149" fmla="*/ f111 1 154"/>
              <a:gd name="f150" fmla="*/ 0 1 f73"/>
              <a:gd name="f151" fmla="*/ f67 1 f73"/>
              <a:gd name="f152" fmla="*/ 0 1 f74"/>
              <a:gd name="f153" fmla="*/ f68 1 f74"/>
              <a:gd name="f154" fmla="*/ f113 1 f73"/>
              <a:gd name="f155" fmla="*/ f114 1 f74"/>
              <a:gd name="f156" fmla="*/ f115 1 f73"/>
              <a:gd name="f157" fmla="*/ f116 1 f74"/>
              <a:gd name="f158" fmla="*/ f117 1 f73"/>
              <a:gd name="f159" fmla="*/ f118 1 f73"/>
              <a:gd name="f160" fmla="*/ f119 1 f74"/>
              <a:gd name="f161" fmla="*/ f120 1 f73"/>
              <a:gd name="f162" fmla="*/ f121 1 f74"/>
              <a:gd name="f163" fmla="*/ f122 1 f74"/>
              <a:gd name="f164" fmla="*/ f123 1 f73"/>
              <a:gd name="f165" fmla="*/ f124 1 f74"/>
              <a:gd name="f166" fmla="*/ f125 1 f73"/>
              <a:gd name="f167" fmla="*/ f126 1 f74"/>
              <a:gd name="f168" fmla="*/ f127 1 f73"/>
              <a:gd name="f169" fmla="*/ f128 1 f74"/>
              <a:gd name="f170" fmla="*/ f129 1 f73"/>
              <a:gd name="f171" fmla="*/ f130 1 f74"/>
              <a:gd name="f172" fmla="*/ f131 1 f73"/>
              <a:gd name="f173" fmla="*/ f132 1 f73"/>
              <a:gd name="f174" fmla="*/ f133 1 f74"/>
              <a:gd name="f175" fmla="*/ f134 1 f74"/>
              <a:gd name="f176" fmla="*/ f135 1 f73"/>
              <a:gd name="f177" fmla="*/ f136 1 f73"/>
              <a:gd name="f178" fmla="*/ f137 1 f74"/>
              <a:gd name="f179" fmla="*/ f138 1 f73"/>
              <a:gd name="f180" fmla="*/ f139 1 f74"/>
              <a:gd name="f181" fmla="*/ f140 1 f73"/>
              <a:gd name="f182" fmla="*/ f141 1 f74"/>
              <a:gd name="f183" fmla="*/ f142 1 f74"/>
              <a:gd name="f184" fmla="*/ f143 1 f73"/>
              <a:gd name="f185" fmla="*/ f144 1 f74"/>
              <a:gd name="f186" fmla="*/ f145 1 f73"/>
              <a:gd name="f187" fmla="*/ f146 1 f73"/>
              <a:gd name="f188" fmla="*/ f147 1 f74"/>
              <a:gd name="f189" fmla="*/ f148 1 f74"/>
              <a:gd name="f190" fmla="*/ f149 1 f73"/>
              <a:gd name="f191" fmla="*/ f150 f64 1"/>
              <a:gd name="f192" fmla="*/ f151 f64 1"/>
              <a:gd name="f193" fmla="*/ f153 f65 1"/>
              <a:gd name="f194" fmla="*/ f152 f65 1"/>
              <a:gd name="f195" fmla="*/ f154 f64 1"/>
              <a:gd name="f196" fmla="*/ f155 f65 1"/>
              <a:gd name="f197" fmla="*/ f156 f64 1"/>
              <a:gd name="f198" fmla="*/ f157 f65 1"/>
              <a:gd name="f199" fmla="*/ f158 f64 1"/>
              <a:gd name="f200" fmla="*/ f159 f64 1"/>
              <a:gd name="f201" fmla="*/ f160 f65 1"/>
              <a:gd name="f202" fmla="*/ f161 f64 1"/>
              <a:gd name="f203" fmla="*/ f162 f65 1"/>
              <a:gd name="f204" fmla="*/ f163 f65 1"/>
              <a:gd name="f205" fmla="*/ f164 f64 1"/>
              <a:gd name="f206" fmla="*/ f165 f65 1"/>
              <a:gd name="f207" fmla="*/ f166 f64 1"/>
              <a:gd name="f208" fmla="*/ f167 f65 1"/>
              <a:gd name="f209" fmla="*/ f168 f64 1"/>
              <a:gd name="f210" fmla="*/ f169 f65 1"/>
              <a:gd name="f211" fmla="*/ f170 f64 1"/>
              <a:gd name="f212" fmla="*/ f171 f65 1"/>
              <a:gd name="f213" fmla="*/ f172 f64 1"/>
              <a:gd name="f214" fmla="*/ f173 f64 1"/>
              <a:gd name="f215" fmla="*/ f174 f65 1"/>
              <a:gd name="f216" fmla="*/ f175 f65 1"/>
              <a:gd name="f217" fmla="*/ f176 f64 1"/>
              <a:gd name="f218" fmla="*/ f177 f64 1"/>
              <a:gd name="f219" fmla="*/ f178 f65 1"/>
              <a:gd name="f220" fmla="*/ f179 f64 1"/>
              <a:gd name="f221" fmla="*/ f180 f65 1"/>
              <a:gd name="f222" fmla="*/ f181 f64 1"/>
              <a:gd name="f223" fmla="*/ f182 f65 1"/>
              <a:gd name="f224" fmla="*/ f183 f65 1"/>
              <a:gd name="f225" fmla="*/ f184 f64 1"/>
              <a:gd name="f226" fmla="*/ f185 f65 1"/>
              <a:gd name="f227" fmla="*/ f186 f64 1"/>
              <a:gd name="f228" fmla="*/ f187 f64 1"/>
              <a:gd name="f229" fmla="*/ f188 f65 1"/>
              <a:gd name="f230" fmla="*/ f189 f65 1"/>
              <a:gd name="f231" fmla="*/ f190 f64 1"/>
            </a:gdLst>
            <a:ahLst/>
            <a:cxnLst>
              <a:cxn ang="3cd4">
                <a:pos x="hc" y="t"/>
              </a:cxn>
              <a:cxn ang="0">
                <a:pos x="r" y="vc"/>
              </a:cxn>
              <a:cxn ang="cd4">
                <a:pos x="hc" y="b"/>
              </a:cxn>
              <a:cxn ang="cd2">
                <a:pos x="l" y="vc"/>
              </a:cxn>
              <a:cxn ang="f112">
                <a:pos x="f195" y="f196"/>
              </a:cxn>
              <a:cxn ang="f112">
                <a:pos x="f197" y="f198"/>
              </a:cxn>
              <a:cxn ang="f112">
                <a:pos x="f199" y="f196"/>
              </a:cxn>
              <a:cxn ang="f112">
                <a:pos x="f200" y="f201"/>
              </a:cxn>
              <a:cxn ang="f112">
                <a:pos x="f202" y="f203"/>
              </a:cxn>
              <a:cxn ang="f112">
                <a:pos x="f202" y="f204"/>
              </a:cxn>
              <a:cxn ang="f112">
                <a:pos x="f205" y="f206"/>
              </a:cxn>
              <a:cxn ang="f112">
                <a:pos x="f207" y="f208"/>
              </a:cxn>
              <a:cxn ang="f112">
                <a:pos x="f209" y="f210"/>
              </a:cxn>
              <a:cxn ang="f112">
                <a:pos x="f209" y="f203"/>
              </a:cxn>
              <a:cxn ang="f112">
                <a:pos x="f211" y="f201"/>
              </a:cxn>
              <a:cxn ang="f112">
                <a:pos x="f211" y="f201"/>
              </a:cxn>
              <a:cxn ang="f112">
                <a:pos x="f195" y="f196"/>
              </a:cxn>
              <a:cxn ang="f112">
                <a:pos x="f197" y="f212"/>
              </a:cxn>
              <a:cxn ang="f112">
                <a:pos x="f213" y="f196"/>
              </a:cxn>
              <a:cxn ang="f112">
                <a:pos x="f214" y="f215"/>
              </a:cxn>
              <a:cxn ang="f112">
                <a:pos x="f214" y="f215"/>
              </a:cxn>
              <a:cxn ang="f112">
                <a:pos x="f214" y="f215"/>
              </a:cxn>
              <a:cxn ang="f112">
                <a:pos x="f197" y="f216"/>
              </a:cxn>
              <a:cxn ang="f112">
                <a:pos x="f217" y="f215"/>
              </a:cxn>
              <a:cxn ang="f112">
                <a:pos x="f217" y="f215"/>
              </a:cxn>
              <a:cxn ang="f112">
                <a:pos x="f218" y="f219"/>
              </a:cxn>
              <a:cxn ang="f112">
                <a:pos x="f200" y="f196"/>
              </a:cxn>
              <a:cxn ang="f112">
                <a:pos x="f197" y="f212"/>
              </a:cxn>
              <a:cxn ang="f112">
                <a:pos x="f220" y="f221"/>
              </a:cxn>
              <a:cxn ang="f112">
                <a:pos x="f222" y="f223"/>
              </a:cxn>
              <a:cxn ang="f112">
                <a:pos x="f222" y="f224"/>
              </a:cxn>
              <a:cxn ang="f112">
                <a:pos x="f220" y="f224"/>
              </a:cxn>
              <a:cxn ang="f112">
                <a:pos x="f220" y="f221"/>
              </a:cxn>
              <a:cxn ang="f112">
                <a:pos x="f225" y="f226"/>
              </a:cxn>
              <a:cxn ang="f112">
                <a:pos x="f227" y="f226"/>
              </a:cxn>
              <a:cxn ang="f112">
                <a:pos x="f228" y="f229"/>
              </a:cxn>
              <a:cxn ang="f112">
                <a:pos x="f197" y="f230"/>
              </a:cxn>
              <a:cxn ang="f112">
                <a:pos x="f231" y="f229"/>
              </a:cxn>
              <a:cxn ang="f112">
                <a:pos x="f225" y="f226"/>
              </a:cxn>
            </a:cxnLst>
            <a:rect l="f191" t="f194" r="f192" b="f193"/>
            <a:pathLst>
              <a:path w="154" h="160">
                <a:moveTo>
                  <a:pt x="f6" y="f8"/>
                </a:moveTo>
                <a:cubicBezTo>
                  <a:pt x="f6" y="f9"/>
                  <a:pt x="f10" y="f5"/>
                  <a:pt x="f11" y="f5"/>
                </a:cubicBezTo>
                <a:cubicBezTo>
                  <a:pt x="f12" y="f5"/>
                  <a:pt x="f5" y="f9"/>
                  <a:pt x="f5" y="f8"/>
                </a:cubicBezTo>
                <a:cubicBezTo>
                  <a:pt x="f5" y="f13"/>
                  <a:pt x="f14" y="f15"/>
                  <a:pt x="f16" y="f17"/>
                </a:cubicBezTo>
                <a:cubicBezTo>
                  <a:pt x="f18" y="f19"/>
                  <a:pt x="f18" y="f19"/>
                  <a:pt x="f18" y="f19"/>
                </a:cubicBezTo>
                <a:cubicBezTo>
                  <a:pt x="f18" y="f20"/>
                  <a:pt x="f18" y="f20"/>
                  <a:pt x="f18" y="f20"/>
                </a:cubicBezTo>
                <a:cubicBezTo>
                  <a:pt x="f18" y="f21"/>
                  <a:pt x="f22" y="f23"/>
                  <a:pt x="f24" y="f23"/>
                </a:cubicBezTo>
                <a:cubicBezTo>
                  <a:pt x="f25" y="f7"/>
                  <a:pt x="f25" y="f7"/>
                  <a:pt x="f25" y="f7"/>
                </a:cubicBezTo>
                <a:cubicBezTo>
                  <a:pt x="f26" y="f27"/>
                  <a:pt x="f26" y="f27"/>
                  <a:pt x="f26" y="f27"/>
                </a:cubicBezTo>
                <a:cubicBezTo>
                  <a:pt x="f26" y="f19"/>
                  <a:pt x="f26" y="f19"/>
                  <a:pt x="f26" y="f19"/>
                </a:cubicBezTo>
                <a:cubicBezTo>
                  <a:pt x="f28" y="f17"/>
                  <a:pt x="f28" y="f17"/>
                  <a:pt x="f28" y="f17"/>
                </a:cubicBezTo>
                <a:cubicBezTo>
                  <a:pt x="f28" y="f17"/>
                  <a:pt x="f28" y="f17"/>
                  <a:pt x="f28" y="f17"/>
                </a:cubicBezTo>
                <a:cubicBezTo>
                  <a:pt x="f29" y="f15"/>
                  <a:pt x="f6" y="f13"/>
                  <a:pt x="f6" y="f8"/>
                </a:cubicBezTo>
                <a:close/>
                <a:moveTo>
                  <a:pt x="f11" y="f16"/>
                </a:moveTo>
                <a:cubicBezTo>
                  <a:pt x="f30" y="f16"/>
                  <a:pt x="f31" y="f32"/>
                  <a:pt x="f31" y="f8"/>
                </a:cubicBezTo>
                <a:cubicBezTo>
                  <a:pt x="f31" y="f33"/>
                  <a:pt x="f34" y="f35"/>
                  <a:pt x="f36" y="f37"/>
                </a:cubicBezTo>
                <a:cubicBezTo>
                  <a:pt x="f36" y="f37"/>
                  <a:pt x="f36" y="f37"/>
                  <a:pt x="f36" y="f37"/>
                </a:cubicBezTo>
                <a:cubicBezTo>
                  <a:pt x="f36" y="f37"/>
                  <a:pt x="f36" y="f37"/>
                  <a:pt x="f36" y="f37"/>
                </a:cubicBezTo>
                <a:cubicBezTo>
                  <a:pt x="f38" y="f39"/>
                  <a:pt x="f40" y="f41"/>
                  <a:pt x="f11" y="f41"/>
                </a:cubicBezTo>
                <a:cubicBezTo>
                  <a:pt x="f42" y="f41"/>
                  <a:pt x="f43" y="f39"/>
                  <a:pt x="f44" y="f37"/>
                </a:cubicBezTo>
                <a:cubicBezTo>
                  <a:pt x="f44" y="f37"/>
                  <a:pt x="f44" y="f37"/>
                  <a:pt x="f44" y="f37"/>
                </a:cubicBezTo>
                <a:cubicBezTo>
                  <a:pt x="f45" y="f13"/>
                  <a:pt x="f45" y="f13"/>
                  <a:pt x="f45" y="f13"/>
                </a:cubicBezTo>
                <a:cubicBezTo>
                  <a:pt x="f9" y="f35"/>
                  <a:pt x="f16" y="f33"/>
                  <a:pt x="f16" y="f8"/>
                </a:cubicBezTo>
                <a:cubicBezTo>
                  <a:pt x="f16" y="f32"/>
                  <a:pt x="f46" y="f16"/>
                  <a:pt x="f11" y="f16"/>
                </a:cubicBezTo>
                <a:close/>
                <a:moveTo>
                  <a:pt x="f47" y="f48"/>
                </a:moveTo>
                <a:cubicBezTo>
                  <a:pt x="f49" y="f50"/>
                  <a:pt x="f49" y="f50"/>
                  <a:pt x="f49" y="f50"/>
                </a:cubicBezTo>
                <a:cubicBezTo>
                  <a:pt x="f49" y="f51"/>
                  <a:pt x="f49" y="f51"/>
                  <a:pt x="f49" y="f51"/>
                </a:cubicBezTo>
                <a:cubicBezTo>
                  <a:pt x="f47" y="f51"/>
                  <a:pt x="f47" y="f51"/>
                  <a:pt x="f47" y="f51"/>
                </a:cubicBezTo>
                <a:lnTo>
                  <a:pt x="f47" y="f48"/>
                </a:lnTo>
                <a:close/>
                <a:moveTo>
                  <a:pt x="f52" y="f53"/>
                </a:moveTo>
                <a:cubicBezTo>
                  <a:pt x="f54" y="f53"/>
                  <a:pt x="f54" y="f53"/>
                  <a:pt x="f54" y="f53"/>
                </a:cubicBezTo>
                <a:cubicBezTo>
                  <a:pt x="f55" y="f56"/>
                  <a:pt x="f55" y="f56"/>
                  <a:pt x="f55" y="f56"/>
                </a:cubicBezTo>
                <a:cubicBezTo>
                  <a:pt x="f57" y="f58"/>
                  <a:pt x="f59" y="f42"/>
                  <a:pt x="f11" y="f42"/>
                </a:cubicBezTo>
                <a:cubicBezTo>
                  <a:pt x="f60" y="f42"/>
                  <a:pt x="f61" y="f58"/>
                  <a:pt x="f62" y="f56"/>
                </a:cubicBezTo>
                <a:lnTo>
                  <a:pt x="f52" y="f53"/>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5" name="Freeform 2131">
            <a:extLst>
              <a:ext uri="{FF2B5EF4-FFF2-40B4-BE49-F238E27FC236}">
                <a16:creationId xmlns:a16="http://schemas.microsoft.com/office/drawing/2014/main" id="{3B0E971D-27EF-63B3-C7E0-B8F1EA2E809B}"/>
              </a:ext>
            </a:extLst>
          </p:cNvPr>
          <p:cNvSpPr/>
          <p:nvPr/>
        </p:nvSpPr>
        <p:spPr>
          <a:xfrm>
            <a:off x="6735716" y="1860974"/>
            <a:ext cx="546097" cy="533396"/>
          </a:xfrm>
          <a:custGeom>
            <a:avLst/>
            <a:gdLst>
              <a:gd name="f0" fmla="val 10800000"/>
              <a:gd name="f1" fmla="val 5400000"/>
              <a:gd name="f2" fmla="val 180"/>
              <a:gd name="f3" fmla="val w"/>
              <a:gd name="f4" fmla="val h"/>
              <a:gd name="f5" fmla="val 0"/>
              <a:gd name="f6" fmla="val 344"/>
              <a:gd name="f7" fmla="val 336"/>
              <a:gd name="f8" fmla="val 284"/>
              <a:gd name="f9" fmla="val 132"/>
              <a:gd name="f10" fmla="val 98"/>
              <a:gd name="f11" fmla="val 172"/>
              <a:gd name="f12" fmla="val 60"/>
              <a:gd name="f13" fmla="val 167"/>
              <a:gd name="f14" fmla="val 204"/>
              <a:gd name="f15" fmla="val 236"/>
              <a:gd name="f16" fmla="val 15"/>
              <a:gd name="f17" fmla="val 318"/>
              <a:gd name="f18" fmla="val 182"/>
              <a:gd name="f19" fmla="val 26"/>
              <a:gd name="f20" fmla="val 73"/>
              <a:gd name="f21" fmla="val 141"/>
              <a:gd name="f22" fmla="val 197"/>
              <a:gd name="f23" fmla="val 271"/>
              <a:gd name="f24" fmla="val 252"/>
              <a:gd name="f25" fmla="val 239"/>
              <a:gd name="f26" fmla="val 321"/>
              <a:gd name="f27" fmla="val 210"/>
              <a:gd name="f28" fmla="val 267"/>
              <a:gd name="f29" fmla="+- 0 0 -90"/>
              <a:gd name="f30" fmla="*/ f3 1 344"/>
              <a:gd name="f31" fmla="*/ f4 1 336"/>
              <a:gd name="f32" fmla="val f5"/>
              <a:gd name="f33" fmla="val f6"/>
              <a:gd name="f34" fmla="val f7"/>
              <a:gd name="f35" fmla="*/ f29 f0 1"/>
              <a:gd name="f36" fmla="+- f34 0 f32"/>
              <a:gd name="f37" fmla="+- f33 0 f32"/>
              <a:gd name="f38" fmla="*/ f35 1 f2"/>
              <a:gd name="f39" fmla="*/ f37 1 344"/>
              <a:gd name="f40" fmla="*/ f36 1 336"/>
              <a:gd name="f41" fmla="*/ 284 f37 1"/>
              <a:gd name="f42" fmla="*/ 132 f36 1"/>
              <a:gd name="f43" fmla="*/ 344 f37 1"/>
              <a:gd name="f44" fmla="*/ 98 f36 1"/>
              <a:gd name="f45" fmla="*/ 172 f37 1"/>
              <a:gd name="f46" fmla="*/ 0 f36 1"/>
              <a:gd name="f47" fmla="*/ 0 f37 1"/>
              <a:gd name="f48" fmla="*/ 60 f37 1"/>
              <a:gd name="f49" fmla="*/ 167 f36 1"/>
              <a:gd name="f50" fmla="*/ 204 f36 1"/>
              <a:gd name="f51" fmla="*/ 236 f36 1"/>
              <a:gd name="f52" fmla="*/ 336 f36 1"/>
              <a:gd name="f53" fmla="*/ 15 f36 1"/>
              <a:gd name="f54" fmla="*/ 318 f37 1"/>
              <a:gd name="f55" fmla="*/ 182 f36 1"/>
              <a:gd name="f56" fmla="*/ 26 f37 1"/>
              <a:gd name="f57" fmla="*/ 73 f37 1"/>
              <a:gd name="f58" fmla="*/ 141 f36 1"/>
              <a:gd name="f59" fmla="*/ 197 f36 1"/>
              <a:gd name="f60" fmla="*/ 271 f37 1"/>
              <a:gd name="f61" fmla="*/ 252 f36 1"/>
              <a:gd name="f62" fmla="*/ 239 f36 1"/>
              <a:gd name="f63" fmla="*/ 321 f36 1"/>
              <a:gd name="f64" fmla="*/ 210 f36 1"/>
              <a:gd name="f65" fmla="*/ 267 f36 1"/>
              <a:gd name="f66" fmla="+- f38 0 f1"/>
              <a:gd name="f67" fmla="*/ f41 1 344"/>
              <a:gd name="f68" fmla="*/ f42 1 336"/>
              <a:gd name="f69" fmla="*/ f43 1 344"/>
              <a:gd name="f70" fmla="*/ f44 1 336"/>
              <a:gd name="f71" fmla="*/ f45 1 344"/>
              <a:gd name="f72" fmla="*/ f46 1 336"/>
              <a:gd name="f73" fmla="*/ f47 1 344"/>
              <a:gd name="f74" fmla="*/ f48 1 344"/>
              <a:gd name="f75" fmla="*/ f49 1 336"/>
              <a:gd name="f76" fmla="*/ f50 1 336"/>
              <a:gd name="f77" fmla="*/ f51 1 336"/>
              <a:gd name="f78" fmla="*/ f52 1 336"/>
              <a:gd name="f79" fmla="*/ f53 1 336"/>
              <a:gd name="f80" fmla="*/ f54 1 344"/>
              <a:gd name="f81" fmla="*/ f55 1 336"/>
              <a:gd name="f82" fmla="*/ f56 1 344"/>
              <a:gd name="f83" fmla="*/ f57 1 344"/>
              <a:gd name="f84" fmla="*/ f58 1 336"/>
              <a:gd name="f85" fmla="*/ f59 1 336"/>
              <a:gd name="f86" fmla="*/ f60 1 344"/>
              <a:gd name="f87" fmla="*/ f61 1 336"/>
              <a:gd name="f88" fmla="*/ f62 1 336"/>
              <a:gd name="f89" fmla="*/ f63 1 336"/>
              <a:gd name="f90" fmla="*/ f64 1 336"/>
              <a:gd name="f91" fmla="*/ f65 1 336"/>
              <a:gd name="f92" fmla="*/ 0 1 f39"/>
              <a:gd name="f93" fmla="*/ f33 1 f39"/>
              <a:gd name="f94" fmla="*/ 0 1 f40"/>
              <a:gd name="f95" fmla="*/ f34 1 f40"/>
              <a:gd name="f96" fmla="*/ f67 1 f39"/>
              <a:gd name="f97" fmla="*/ f68 1 f40"/>
              <a:gd name="f98" fmla="*/ f69 1 f39"/>
              <a:gd name="f99" fmla="*/ f70 1 f40"/>
              <a:gd name="f100" fmla="*/ f71 1 f39"/>
              <a:gd name="f101" fmla="*/ f72 1 f40"/>
              <a:gd name="f102" fmla="*/ f73 1 f39"/>
              <a:gd name="f103" fmla="*/ f74 1 f39"/>
              <a:gd name="f104" fmla="*/ f75 1 f40"/>
              <a:gd name="f105" fmla="*/ f76 1 f40"/>
              <a:gd name="f106" fmla="*/ f77 1 f40"/>
              <a:gd name="f107" fmla="*/ f78 1 f40"/>
              <a:gd name="f108" fmla="*/ f79 1 f40"/>
              <a:gd name="f109" fmla="*/ f80 1 f39"/>
              <a:gd name="f110" fmla="*/ f81 1 f40"/>
              <a:gd name="f111" fmla="*/ f82 1 f39"/>
              <a:gd name="f112" fmla="*/ f83 1 f39"/>
              <a:gd name="f113" fmla="*/ f84 1 f40"/>
              <a:gd name="f114" fmla="*/ f85 1 f40"/>
              <a:gd name="f115" fmla="*/ f86 1 f39"/>
              <a:gd name="f116" fmla="*/ f87 1 f40"/>
              <a:gd name="f117" fmla="*/ f88 1 f40"/>
              <a:gd name="f118" fmla="*/ f89 1 f40"/>
              <a:gd name="f119" fmla="*/ f90 1 f40"/>
              <a:gd name="f120" fmla="*/ f91 1 f40"/>
              <a:gd name="f121" fmla="*/ f92 f30 1"/>
              <a:gd name="f122" fmla="*/ f93 f30 1"/>
              <a:gd name="f123" fmla="*/ f95 f31 1"/>
              <a:gd name="f124" fmla="*/ f94 f31 1"/>
              <a:gd name="f125" fmla="*/ f96 f30 1"/>
              <a:gd name="f126" fmla="*/ f97 f31 1"/>
              <a:gd name="f127" fmla="*/ f98 f30 1"/>
              <a:gd name="f128" fmla="*/ f99 f31 1"/>
              <a:gd name="f129" fmla="*/ f100 f30 1"/>
              <a:gd name="f130" fmla="*/ f101 f31 1"/>
              <a:gd name="f131" fmla="*/ f102 f30 1"/>
              <a:gd name="f132" fmla="*/ f103 f30 1"/>
              <a:gd name="f133" fmla="*/ f104 f31 1"/>
              <a:gd name="f134" fmla="*/ f105 f31 1"/>
              <a:gd name="f135" fmla="*/ f106 f31 1"/>
              <a:gd name="f136" fmla="*/ f107 f31 1"/>
              <a:gd name="f137" fmla="*/ f108 f31 1"/>
              <a:gd name="f138" fmla="*/ f109 f30 1"/>
              <a:gd name="f139" fmla="*/ f110 f31 1"/>
              <a:gd name="f140" fmla="*/ f111 f30 1"/>
              <a:gd name="f141" fmla="*/ f112 f30 1"/>
              <a:gd name="f142" fmla="*/ f113 f31 1"/>
              <a:gd name="f143" fmla="*/ f114 f31 1"/>
              <a:gd name="f144" fmla="*/ f115 f30 1"/>
              <a:gd name="f145" fmla="*/ f116 f31 1"/>
              <a:gd name="f146" fmla="*/ f117 f31 1"/>
              <a:gd name="f147" fmla="*/ f118 f31 1"/>
              <a:gd name="f148" fmla="*/ f119 f31 1"/>
              <a:gd name="f149" fmla="*/ f120 f31 1"/>
            </a:gdLst>
            <a:ahLst/>
            <a:cxnLst>
              <a:cxn ang="3cd4">
                <a:pos x="hc" y="t"/>
              </a:cxn>
              <a:cxn ang="0">
                <a:pos x="r" y="vc"/>
              </a:cxn>
              <a:cxn ang="cd4">
                <a:pos x="hc" y="b"/>
              </a:cxn>
              <a:cxn ang="cd2">
                <a:pos x="l" y="vc"/>
              </a:cxn>
              <a:cxn ang="f66">
                <a:pos x="f125" y="f126"/>
              </a:cxn>
              <a:cxn ang="f66">
                <a:pos x="f127" y="f128"/>
              </a:cxn>
              <a:cxn ang="f66">
                <a:pos x="f129" y="f130"/>
              </a:cxn>
              <a:cxn ang="f66">
                <a:pos x="f131" y="f128"/>
              </a:cxn>
              <a:cxn ang="f66">
                <a:pos x="f132" y="f126"/>
              </a:cxn>
              <a:cxn ang="f66">
                <a:pos x="f131" y="f133"/>
              </a:cxn>
              <a:cxn ang="f66">
                <a:pos x="f132" y="f134"/>
              </a:cxn>
              <a:cxn ang="f66">
                <a:pos x="f131" y="f135"/>
              </a:cxn>
              <a:cxn ang="f66">
                <a:pos x="f129" y="f136"/>
              </a:cxn>
              <a:cxn ang="f66">
                <a:pos x="f127" y="f135"/>
              </a:cxn>
              <a:cxn ang="f66">
                <a:pos x="f125" y="f134"/>
              </a:cxn>
              <a:cxn ang="f66">
                <a:pos x="f127" y="f133"/>
              </a:cxn>
              <a:cxn ang="f66">
                <a:pos x="f125" y="f126"/>
              </a:cxn>
              <a:cxn ang="f66">
                <a:pos x="f129" y="f137"/>
              </a:cxn>
              <a:cxn ang="f66">
                <a:pos x="f138" y="f128"/>
              </a:cxn>
              <a:cxn ang="f66">
                <a:pos x="f129" y="f139"/>
              </a:cxn>
              <a:cxn ang="f66">
                <a:pos x="f140" y="f128"/>
              </a:cxn>
              <a:cxn ang="f66">
                <a:pos x="f129" y="f137"/>
              </a:cxn>
              <a:cxn ang="f66">
                <a:pos x="f141" y="f142"/>
              </a:cxn>
              <a:cxn ang="f66">
                <a:pos x="f129" y="f143"/>
              </a:cxn>
              <a:cxn ang="f66">
                <a:pos x="f144" y="f142"/>
              </a:cxn>
              <a:cxn ang="f66">
                <a:pos x="f138" y="f133"/>
              </a:cxn>
              <a:cxn ang="f66">
                <a:pos x="f129" y="f145"/>
              </a:cxn>
              <a:cxn ang="f66">
                <a:pos x="f140" y="f133"/>
              </a:cxn>
              <a:cxn ang="f66">
                <a:pos x="f141" y="f142"/>
              </a:cxn>
              <a:cxn ang="f66">
                <a:pos x="f138" y="f146"/>
              </a:cxn>
              <a:cxn ang="f66">
                <a:pos x="f129" y="f147"/>
              </a:cxn>
              <a:cxn ang="f66">
                <a:pos x="f140" y="f146"/>
              </a:cxn>
              <a:cxn ang="f66">
                <a:pos x="f141" y="f148"/>
              </a:cxn>
              <a:cxn ang="f66">
                <a:pos x="f129" y="f149"/>
              </a:cxn>
              <a:cxn ang="f66">
                <a:pos x="f144" y="f148"/>
              </a:cxn>
              <a:cxn ang="f66">
                <a:pos x="f138" y="f146"/>
              </a:cxn>
            </a:cxnLst>
            <a:rect l="f121" t="f124" r="f122" b="f123"/>
            <a:pathLst>
              <a:path w="344" h="336">
                <a:moveTo>
                  <a:pt x="f8" y="f9"/>
                </a:moveTo>
                <a:lnTo>
                  <a:pt x="f6" y="f10"/>
                </a:lnTo>
                <a:lnTo>
                  <a:pt x="f11" y="f5"/>
                </a:lnTo>
                <a:lnTo>
                  <a:pt x="f5" y="f10"/>
                </a:lnTo>
                <a:lnTo>
                  <a:pt x="f12" y="f9"/>
                </a:lnTo>
                <a:lnTo>
                  <a:pt x="f5" y="f13"/>
                </a:lnTo>
                <a:lnTo>
                  <a:pt x="f12" y="f14"/>
                </a:lnTo>
                <a:lnTo>
                  <a:pt x="f5" y="f15"/>
                </a:lnTo>
                <a:lnTo>
                  <a:pt x="f11" y="f7"/>
                </a:lnTo>
                <a:lnTo>
                  <a:pt x="f6" y="f15"/>
                </a:lnTo>
                <a:lnTo>
                  <a:pt x="f8" y="f14"/>
                </a:lnTo>
                <a:lnTo>
                  <a:pt x="f6" y="f13"/>
                </a:lnTo>
                <a:lnTo>
                  <a:pt x="f8" y="f9"/>
                </a:lnTo>
                <a:close/>
                <a:moveTo>
                  <a:pt x="f11" y="f16"/>
                </a:moveTo>
                <a:lnTo>
                  <a:pt x="f17" y="f10"/>
                </a:lnTo>
                <a:lnTo>
                  <a:pt x="f11" y="f18"/>
                </a:lnTo>
                <a:lnTo>
                  <a:pt x="f19" y="f10"/>
                </a:lnTo>
                <a:lnTo>
                  <a:pt x="f11" y="f16"/>
                </a:lnTo>
                <a:close/>
                <a:moveTo>
                  <a:pt x="f20" y="f21"/>
                </a:moveTo>
                <a:lnTo>
                  <a:pt x="f11" y="f22"/>
                </a:lnTo>
                <a:lnTo>
                  <a:pt x="f23" y="f21"/>
                </a:lnTo>
                <a:lnTo>
                  <a:pt x="f17" y="f13"/>
                </a:lnTo>
                <a:lnTo>
                  <a:pt x="f11" y="f24"/>
                </a:lnTo>
                <a:lnTo>
                  <a:pt x="f19" y="f13"/>
                </a:lnTo>
                <a:lnTo>
                  <a:pt x="f20" y="f21"/>
                </a:lnTo>
                <a:close/>
                <a:moveTo>
                  <a:pt x="f17" y="f25"/>
                </a:moveTo>
                <a:lnTo>
                  <a:pt x="f11" y="f26"/>
                </a:lnTo>
                <a:lnTo>
                  <a:pt x="f19" y="f25"/>
                </a:lnTo>
                <a:lnTo>
                  <a:pt x="f20" y="f27"/>
                </a:lnTo>
                <a:lnTo>
                  <a:pt x="f11" y="f28"/>
                </a:lnTo>
                <a:lnTo>
                  <a:pt x="f23" y="f27"/>
                </a:lnTo>
                <a:lnTo>
                  <a:pt x="f17" y="f25"/>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6" name="Freeform 2112">
            <a:extLst>
              <a:ext uri="{FF2B5EF4-FFF2-40B4-BE49-F238E27FC236}">
                <a16:creationId xmlns:a16="http://schemas.microsoft.com/office/drawing/2014/main" id="{C800D530-7181-F070-E131-1947A59FCC47}"/>
              </a:ext>
            </a:extLst>
          </p:cNvPr>
          <p:cNvSpPr/>
          <p:nvPr/>
        </p:nvSpPr>
        <p:spPr>
          <a:xfrm>
            <a:off x="9524015" y="1842487"/>
            <a:ext cx="454027" cy="550861"/>
          </a:xfrm>
          <a:custGeom>
            <a:avLst/>
            <a:gdLst>
              <a:gd name="f0" fmla="val 10800000"/>
              <a:gd name="f1" fmla="val 5400000"/>
              <a:gd name="f2" fmla="val 180"/>
              <a:gd name="f3" fmla="val w"/>
              <a:gd name="f4" fmla="val h"/>
              <a:gd name="f5" fmla="val 0"/>
              <a:gd name="f6" fmla="val 133"/>
              <a:gd name="f7" fmla="val 160"/>
              <a:gd name="f8" fmla="val 131"/>
              <a:gd name="f9" fmla="val 155"/>
              <a:gd name="f10" fmla="val 123"/>
              <a:gd name="f11" fmla="val 144"/>
              <a:gd name="f12" fmla="val 109"/>
              <a:gd name="f13" fmla="val 117"/>
              <a:gd name="f14" fmla="val 110"/>
              <a:gd name="f15" fmla="val 106"/>
              <a:gd name="f16" fmla="val 103"/>
              <a:gd name="f17" fmla="val 100"/>
              <a:gd name="f18" fmla="val 99"/>
              <a:gd name="f19" fmla="val 71"/>
              <a:gd name="f20" fmla="val 80"/>
              <a:gd name="f21" fmla="val 61"/>
              <a:gd name="f22" fmla="val 57"/>
              <a:gd name="f23" fmla="val 50"/>
              <a:gd name="f24" fmla="val 43"/>
              <a:gd name="f25" fmla="val 16"/>
              <a:gd name="f26" fmla="val 5"/>
              <a:gd name="f27" fmla="val 132"/>
              <a:gd name="f28" fmla="val 4"/>
              <a:gd name="f29" fmla="val 3"/>
              <a:gd name="f30" fmla="val 1"/>
              <a:gd name="f31" fmla="val 120"/>
              <a:gd name="f32" fmla="val 13"/>
              <a:gd name="f33" fmla="val 11"/>
              <a:gd name="f34" fmla="val 24"/>
              <a:gd name="f35" fmla="val 28"/>
              <a:gd name="f36" fmla="val 34"/>
              <a:gd name="f37" fmla="val 62"/>
              <a:gd name="f38" fmla="val 156"/>
              <a:gd name="f39" fmla="val 157"/>
              <a:gd name="f40" fmla="val 159"/>
              <a:gd name="f41" fmla="val 37"/>
              <a:gd name="f42" fmla="val 32"/>
              <a:gd name="f43" fmla="val 54"/>
              <a:gd name="f44" fmla="val 29"/>
              <a:gd name="f45" fmla="val 49"/>
              <a:gd name="f46" fmla="val 104"/>
              <a:gd name="f47" fmla="val 101"/>
              <a:gd name="f48" fmla="val 97"/>
              <a:gd name="f49" fmla="val 67"/>
              <a:gd name="f50" fmla="val 77"/>
              <a:gd name="f51" fmla="val 111"/>
              <a:gd name="f52" fmla="val 83"/>
              <a:gd name="f53" fmla="val 149"/>
              <a:gd name="f54" fmla="val 55"/>
              <a:gd name="f55" fmla="val 56"/>
              <a:gd name="f56" fmla="val 59"/>
              <a:gd name="f57" fmla="val 60"/>
              <a:gd name="f58" fmla="val 53"/>
              <a:gd name="f59" fmla="val 52"/>
              <a:gd name="f60" fmla="val 39"/>
              <a:gd name="f61" fmla="val 36"/>
              <a:gd name="f62" fmla="val 35"/>
              <a:gd name="f63" fmla="val 47"/>
              <a:gd name="f64" fmla="val 40"/>
              <a:gd name="f65" fmla="val 45"/>
              <a:gd name="f66" fmla="val 41"/>
              <a:gd name="f67" fmla="val 42"/>
              <a:gd name="f68" fmla="val 48"/>
              <a:gd name="f69" fmla="val 119"/>
              <a:gd name="f70" fmla="val 125"/>
              <a:gd name="f71" fmla="val 126"/>
              <a:gd name="f72" fmla="val 128"/>
              <a:gd name="f73" fmla="val 96"/>
              <a:gd name="f74" fmla="val 95"/>
              <a:gd name="f75" fmla="val 93"/>
              <a:gd name="f76" fmla="val 92"/>
              <a:gd name="f77" fmla="val 115"/>
              <a:gd name="f78" fmla="val 91"/>
              <a:gd name="f79" fmla="val 114"/>
              <a:gd name="f80" fmla="val 79"/>
              <a:gd name="f81" fmla="val 105"/>
              <a:gd name="f82" fmla="val 78"/>
              <a:gd name="f83" fmla="val 81"/>
              <a:gd name="f84" fmla="val 102"/>
              <a:gd name="f85" fmla="val 94"/>
              <a:gd name="f86" fmla="val 112"/>
              <a:gd name="f87" fmla="+- 0 0 -90"/>
              <a:gd name="f88" fmla="*/ f3 1 133"/>
              <a:gd name="f89" fmla="*/ f4 1 160"/>
              <a:gd name="f90" fmla="val f5"/>
              <a:gd name="f91" fmla="val f6"/>
              <a:gd name="f92" fmla="val f7"/>
              <a:gd name="f93" fmla="*/ f87 f0 1"/>
              <a:gd name="f94" fmla="+- f92 0 f90"/>
              <a:gd name="f95" fmla="+- f91 0 f90"/>
              <a:gd name="f96" fmla="*/ f93 1 f2"/>
              <a:gd name="f97" fmla="*/ f95 1 133"/>
              <a:gd name="f98" fmla="*/ f94 1 160"/>
              <a:gd name="f99" fmla="*/ 123 f95 1"/>
              <a:gd name="f100" fmla="*/ 155 f94 1"/>
              <a:gd name="f101" fmla="*/ 109 f95 1"/>
              <a:gd name="f102" fmla="*/ 144 f94 1"/>
              <a:gd name="f103" fmla="*/ 100 f95 1"/>
              <a:gd name="f104" fmla="*/ 99 f94 1"/>
              <a:gd name="f105" fmla="*/ 61 f94 1"/>
              <a:gd name="f106" fmla="*/ 16 f94 1"/>
              <a:gd name="f107" fmla="*/ 5 f94 1"/>
              <a:gd name="f108" fmla="*/ 133 f95 1"/>
              <a:gd name="f109" fmla="*/ 3 f94 1"/>
              <a:gd name="f110" fmla="*/ 0 f94 1"/>
              <a:gd name="f111" fmla="*/ 13 f95 1"/>
              <a:gd name="f112" fmla="*/ 3 f95 1"/>
              <a:gd name="f113" fmla="*/ 11 f95 1"/>
              <a:gd name="f114" fmla="*/ 24 f95 1"/>
              <a:gd name="f115" fmla="*/ 43 f94 1"/>
              <a:gd name="f116" fmla="*/ 62 f95 1"/>
              <a:gd name="f117" fmla="*/ 80 f94 1"/>
              <a:gd name="f118" fmla="*/ 117 f94 1"/>
              <a:gd name="f119" fmla="*/ 160 f94 1"/>
              <a:gd name="f120" fmla="*/ 157 f94 1"/>
              <a:gd name="f121" fmla="*/ 16 f95 1"/>
              <a:gd name="f122" fmla="*/ 11 f94 1"/>
              <a:gd name="f123" fmla="*/ 117 f95 1"/>
              <a:gd name="f124" fmla="*/ 29 f95 1"/>
              <a:gd name="f125" fmla="*/ 104 f95 1"/>
              <a:gd name="f126" fmla="*/ 97 f95 1"/>
              <a:gd name="f127" fmla="*/ 57 f94 1"/>
              <a:gd name="f128" fmla="*/ 37 f95 1"/>
              <a:gd name="f129" fmla="*/ 103 f94 1"/>
              <a:gd name="f130" fmla="*/ 149 f94 1"/>
              <a:gd name="f131" fmla="*/ 55 f95 1"/>
              <a:gd name="f132" fmla="*/ 56 f94 1"/>
              <a:gd name="f133" fmla="*/ 53 f95 1"/>
              <a:gd name="f134" fmla="*/ 39 f95 1"/>
              <a:gd name="f135" fmla="*/ 52 f94 1"/>
              <a:gd name="f136" fmla="*/ 35 f95 1"/>
              <a:gd name="f137" fmla="*/ 37 f94 1"/>
              <a:gd name="f138" fmla="*/ 40 f95 1"/>
              <a:gd name="f139" fmla="*/ 42 f95 1"/>
              <a:gd name="f140" fmla="*/ 48 f94 1"/>
              <a:gd name="f141" fmla="*/ 99 f95 1"/>
              <a:gd name="f142" fmla="*/ 119 f94 1"/>
              <a:gd name="f143" fmla="*/ 96 f95 1"/>
              <a:gd name="f144" fmla="*/ 128 f94 1"/>
              <a:gd name="f145" fmla="*/ 93 f95 1"/>
              <a:gd name="f146" fmla="*/ 79 f95 1"/>
              <a:gd name="f147" fmla="*/ 106 f94 1"/>
              <a:gd name="f148" fmla="*/ 81 f95 1"/>
              <a:gd name="f149" fmla="*/ 102 f94 1"/>
              <a:gd name="f150" fmla="+- f96 0 f1"/>
              <a:gd name="f151" fmla="*/ f99 1 133"/>
              <a:gd name="f152" fmla="*/ f100 1 160"/>
              <a:gd name="f153" fmla="*/ f101 1 133"/>
              <a:gd name="f154" fmla="*/ f102 1 160"/>
              <a:gd name="f155" fmla="*/ f103 1 133"/>
              <a:gd name="f156" fmla="*/ f104 1 160"/>
              <a:gd name="f157" fmla="*/ f105 1 160"/>
              <a:gd name="f158" fmla="*/ f106 1 160"/>
              <a:gd name="f159" fmla="*/ f107 1 160"/>
              <a:gd name="f160" fmla="*/ f108 1 133"/>
              <a:gd name="f161" fmla="*/ f109 1 160"/>
              <a:gd name="f162" fmla="*/ f110 1 160"/>
              <a:gd name="f163" fmla="*/ f111 1 133"/>
              <a:gd name="f164" fmla="*/ f112 1 133"/>
              <a:gd name="f165" fmla="*/ f113 1 133"/>
              <a:gd name="f166" fmla="*/ f114 1 133"/>
              <a:gd name="f167" fmla="*/ f115 1 160"/>
              <a:gd name="f168" fmla="*/ f116 1 133"/>
              <a:gd name="f169" fmla="*/ f117 1 160"/>
              <a:gd name="f170" fmla="*/ f118 1 160"/>
              <a:gd name="f171" fmla="*/ f119 1 160"/>
              <a:gd name="f172" fmla="*/ f120 1 160"/>
              <a:gd name="f173" fmla="*/ f121 1 133"/>
              <a:gd name="f174" fmla="*/ f122 1 160"/>
              <a:gd name="f175" fmla="*/ f123 1 133"/>
              <a:gd name="f176" fmla="*/ f124 1 133"/>
              <a:gd name="f177" fmla="*/ f125 1 133"/>
              <a:gd name="f178" fmla="*/ f126 1 133"/>
              <a:gd name="f179" fmla="*/ f127 1 160"/>
              <a:gd name="f180" fmla="*/ f128 1 133"/>
              <a:gd name="f181" fmla="*/ f129 1 160"/>
              <a:gd name="f182" fmla="*/ f130 1 160"/>
              <a:gd name="f183" fmla="*/ f131 1 133"/>
              <a:gd name="f184" fmla="*/ f132 1 160"/>
              <a:gd name="f185" fmla="*/ f133 1 133"/>
              <a:gd name="f186" fmla="*/ f134 1 133"/>
              <a:gd name="f187" fmla="*/ f135 1 160"/>
              <a:gd name="f188" fmla="*/ f136 1 133"/>
              <a:gd name="f189" fmla="*/ f137 1 160"/>
              <a:gd name="f190" fmla="*/ f138 1 133"/>
              <a:gd name="f191" fmla="*/ f139 1 133"/>
              <a:gd name="f192" fmla="*/ f140 1 160"/>
              <a:gd name="f193" fmla="*/ f141 1 133"/>
              <a:gd name="f194" fmla="*/ f142 1 160"/>
              <a:gd name="f195" fmla="*/ f143 1 133"/>
              <a:gd name="f196" fmla="*/ f144 1 160"/>
              <a:gd name="f197" fmla="*/ f145 1 133"/>
              <a:gd name="f198" fmla="*/ f146 1 133"/>
              <a:gd name="f199" fmla="*/ f147 1 160"/>
              <a:gd name="f200" fmla="*/ f148 1 133"/>
              <a:gd name="f201" fmla="*/ f149 1 160"/>
              <a:gd name="f202" fmla="*/ 0 1 f97"/>
              <a:gd name="f203" fmla="*/ f91 1 f97"/>
              <a:gd name="f204" fmla="*/ 0 1 f98"/>
              <a:gd name="f205" fmla="*/ f92 1 f98"/>
              <a:gd name="f206" fmla="*/ f151 1 f97"/>
              <a:gd name="f207" fmla="*/ f152 1 f98"/>
              <a:gd name="f208" fmla="*/ f153 1 f97"/>
              <a:gd name="f209" fmla="*/ f154 1 f98"/>
              <a:gd name="f210" fmla="*/ f155 1 f97"/>
              <a:gd name="f211" fmla="*/ f156 1 f98"/>
              <a:gd name="f212" fmla="*/ f157 1 f98"/>
              <a:gd name="f213" fmla="*/ f158 1 f98"/>
              <a:gd name="f214" fmla="*/ f159 1 f98"/>
              <a:gd name="f215" fmla="*/ f160 1 f97"/>
              <a:gd name="f216" fmla="*/ f161 1 f98"/>
              <a:gd name="f217" fmla="*/ f162 1 f98"/>
              <a:gd name="f218" fmla="*/ f163 1 f97"/>
              <a:gd name="f219" fmla="*/ f164 1 f97"/>
              <a:gd name="f220" fmla="*/ f165 1 f97"/>
              <a:gd name="f221" fmla="*/ f166 1 f97"/>
              <a:gd name="f222" fmla="*/ f167 1 f98"/>
              <a:gd name="f223" fmla="*/ f168 1 f97"/>
              <a:gd name="f224" fmla="*/ f169 1 f98"/>
              <a:gd name="f225" fmla="*/ f170 1 f98"/>
              <a:gd name="f226" fmla="*/ f171 1 f98"/>
              <a:gd name="f227" fmla="*/ f172 1 f98"/>
              <a:gd name="f228" fmla="*/ f173 1 f97"/>
              <a:gd name="f229" fmla="*/ f174 1 f98"/>
              <a:gd name="f230" fmla="*/ f175 1 f97"/>
              <a:gd name="f231" fmla="*/ f176 1 f97"/>
              <a:gd name="f232" fmla="*/ f177 1 f97"/>
              <a:gd name="f233" fmla="*/ f178 1 f97"/>
              <a:gd name="f234" fmla="*/ f179 1 f98"/>
              <a:gd name="f235" fmla="*/ f180 1 f97"/>
              <a:gd name="f236" fmla="*/ f181 1 f98"/>
              <a:gd name="f237" fmla="*/ f182 1 f98"/>
              <a:gd name="f238" fmla="*/ f183 1 f97"/>
              <a:gd name="f239" fmla="*/ f184 1 f98"/>
              <a:gd name="f240" fmla="*/ f185 1 f97"/>
              <a:gd name="f241" fmla="*/ f186 1 f97"/>
              <a:gd name="f242" fmla="*/ f187 1 f98"/>
              <a:gd name="f243" fmla="*/ f188 1 f97"/>
              <a:gd name="f244" fmla="*/ f189 1 f98"/>
              <a:gd name="f245" fmla="*/ f190 1 f97"/>
              <a:gd name="f246" fmla="*/ f191 1 f97"/>
              <a:gd name="f247" fmla="*/ f192 1 f98"/>
              <a:gd name="f248" fmla="*/ f193 1 f97"/>
              <a:gd name="f249" fmla="*/ f194 1 f98"/>
              <a:gd name="f250" fmla="*/ f195 1 f97"/>
              <a:gd name="f251" fmla="*/ f196 1 f98"/>
              <a:gd name="f252" fmla="*/ f197 1 f97"/>
              <a:gd name="f253" fmla="*/ f198 1 f97"/>
              <a:gd name="f254" fmla="*/ f199 1 f98"/>
              <a:gd name="f255" fmla="*/ f200 1 f97"/>
              <a:gd name="f256" fmla="*/ f201 1 f98"/>
              <a:gd name="f257" fmla="*/ f202 f88 1"/>
              <a:gd name="f258" fmla="*/ f203 f88 1"/>
              <a:gd name="f259" fmla="*/ f205 f89 1"/>
              <a:gd name="f260" fmla="*/ f204 f89 1"/>
              <a:gd name="f261" fmla="*/ f206 f88 1"/>
              <a:gd name="f262" fmla="*/ f207 f89 1"/>
              <a:gd name="f263" fmla="*/ f208 f88 1"/>
              <a:gd name="f264" fmla="*/ f209 f89 1"/>
              <a:gd name="f265" fmla="*/ f210 f88 1"/>
              <a:gd name="f266" fmla="*/ f211 f89 1"/>
              <a:gd name="f267" fmla="*/ f212 f89 1"/>
              <a:gd name="f268" fmla="*/ f213 f89 1"/>
              <a:gd name="f269" fmla="*/ f214 f89 1"/>
              <a:gd name="f270" fmla="*/ f215 f88 1"/>
              <a:gd name="f271" fmla="*/ f216 f89 1"/>
              <a:gd name="f272" fmla="*/ f217 f89 1"/>
              <a:gd name="f273" fmla="*/ f218 f88 1"/>
              <a:gd name="f274" fmla="*/ f219 f88 1"/>
              <a:gd name="f275" fmla="*/ f220 f88 1"/>
              <a:gd name="f276" fmla="*/ f221 f88 1"/>
              <a:gd name="f277" fmla="*/ f222 f89 1"/>
              <a:gd name="f278" fmla="*/ f223 f88 1"/>
              <a:gd name="f279" fmla="*/ f224 f89 1"/>
              <a:gd name="f280" fmla="*/ f225 f89 1"/>
              <a:gd name="f281" fmla="*/ f226 f89 1"/>
              <a:gd name="f282" fmla="*/ f227 f89 1"/>
              <a:gd name="f283" fmla="*/ f228 f88 1"/>
              <a:gd name="f284" fmla="*/ f229 f89 1"/>
              <a:gd name="f285" fmla="*/ f230 f88 1"/>
              <a:gd name="f286" fmla="*/ f231 f88 1"/>
              <a:gd name="f287" fmla="*/ f232 f88 1"/>
              <a:gd name="f288" fmla="*/ f233 f88 1"/>
              <a:gd name="f289" fmla="*/ f234 f89 1"/>
              <a:gd name="f290" fmla="*/ f235 f88 1"/>
              <a:gd name="f291" fmla="*/ f236 f89 1"/>
              <a:gd name="f292" fmla="*/ f237 f89 1"/>
              <a:gd name="f293" fmla="*/ f238 f88 1"/>
              <a:gd name="f294" fmla="*/ f239 f89 1"/>
              <a:gd name="f295" fmla="*/ f240 f88 1"/>
              <a:gd name="f296" fmla="*/ f241 f88 1"/>
              <a:gd name="f297" fmla="*/ f242 f89 1"/>
              <a:gd name="f298" fmla="*/ f243 f88 1"/>
              <a:gd name="f299" fmla="*/ f244 f89 1"/>
              <a:gd name="f300" fmla="*/ f245 f88 1"/>
              <a:gd name="f301" fmla="*/ f246 f88 1"/>
              <a:gd name="f302" fmla="*/ f247 f89 1"/>
              <a:gd name="f303" fmla="*/ f248 f88 1"/>
              <a:gd name="f304" fmla="*/ f249 f89 1"/>
              <a:gd name="f305" fmla="*/ f250 f88 1"/>
              <a:gd name="f306" fmla="*/ f251 f89 1"/>
              <a:gd name="f307" fmla="*/ f252 f88 1"/>
              <a:gd name="f308" fmla="*/ f253 f88 1"/>
              <a:gd name="f309" fmla="*/ f254 f89 1"/>
              <a:gd name="f310" fmla="*/ f255 f88 1"/>
              <a:gd name="f311" fmla="*/ f256 f89 1"/>
            </a:gdLst>
            <a:ahLst/>
            <a:cxnLst>
              <a:cxn ang="3cd4">
                <a:pos x="hc" y="t"/>
              </a:cxn>
              <a:cxn ang="0">
                <a:pos x="r" y="vc"/>
              </a:cxn>
              <a:cxn ang="cd4">
                <a:pos x="hc" y="b"/>
              </a:cxn>
              <a:cxn ang="cd2">
                <a:pos x="l" y="vc"/>
              </a:cxn>
              <a:cxn ang="f150">
                <a:pos x="f261" y="f262"/>
              </a:cxn>
              <a:cxn ang="f150">
                <a:pos x="f263" y="f264"/>
              </a:cxn>
              <a:cxn ang="f150">
                <a:pos x="f265" y="f266"/>
              </a:cxn>
              <a:cxn ang="f150">
                <a:pos x="f265" y="f267"/>
              </a:cxn>
              <a:cxn ang="f150">
                <a:pos x="f263" y="f268"/>
              </a:cxn>
              <a:cxn ang="f150">
                <a:pos x="f261" y="f269"/>
              </a:cxn>
              <a:cxn ang="f150">
                <a:pos x="f270" y="f271"/>
              </a:cxn>
              <a:cxn ang="f150">
                <a:pos x="f261" y="f272"/>
              </a:cxn>
              <a:cxn ang="f150">
                <a:pos x="f273" y="f272"/>
              </a:cxn>
              <a:cxn ang="f150">
                <a:pos x="f274" y="f272"/>
              </a:cxn>
              <a:cxn ang="f150">
                <a:pos x="f274" y="f269"/>
              </a:cxn>
              <a:cxn ang="f150">
                <a:pos x="f275" y="f268"/>
              </a:cxn>
              <a:cxn ang="f150">
                <a:pos x="f276" y="f277"/>
              </a:cxn>
              <a:cxn ang="f150">
                <a:pos x="f278" y="f279"/>
              </a:cxn>
              <a:cxn ang="f150">
                <a:pos x="f276" y="f280"/>
              </a:cxn>
              <a:cxn ang="f150">
                <a:pos x="f275" y="f264"/>
              </a:cxn>
              <a:cxn ang="f150">
                <a:pos x="f274" y="f262"/>
              </a:cxn>
              <a:cxn ang="f150">
                <a:pos x="f274" y="f281"/>
              </a:cxn>
              <a:cxn ang="f150">
                <a:pos x="f273" y="f281"/>
              </a:cxn>
              <a:cxn ang="f150">
                <a:pos x="f261" y="f281"/>
              </a:cxn>
              <a:cxn ang="f150">
                <a:pos x="f270" y="f282"/>
              </a:cxn>
              <a:cxn ang="f150">
                <a:pos x="f283" y="f284"/>
              </a:cxn>
              <a:cxn ang="f150">
                <a:pos x="f285" y="f269"/>
              </a:cxn>
              <a:cxn ang="f150">
                <a:pos x="f263" y="f284"/>
              </a:cxn>
              <a:cxn ang="f150">
                <a:pos x="f283" y="f284"/>
              </a:cxn>
              <a:cxn ang="f150">
                <a:pos x="f286" y="f277"/>
              </a:cxn>
              <a:cxn ang="f150">
                <a:pos x="f287" y="f268"/>
              </a:cxn>
              <a:cxn ang="f150">
                <a:pos x="f288" y="f289"/>
              </a:cxn>
              <a:cxn ang="f150">
                <a:pos x="f290" y="f289"/>
              </a:cxn>
              <a:cxn ang="f150">
                <a:pos x="f290" y="f291"/>
              </a:cxn>
              <a:cxn ang="f150">
                <a:pos x="f288" y="f291"/>
              </a:cxn>
              <a:cxn ang="f150">
                <a:pos x="f287" y="f264"/>
              </a:cxn>
              <a:cxn ang="f150">
                <a:pos x="f286" y="f280"/>
              </a:cxn>
              <a:cxn ang="f150">
                <a:pos x="f276" y="f292"/>
              </a:cxn>
              <a:cxn ang="f150">
                <a:pos x="f285" y="f292"/>
              </a:cxn>
              <a:cxn ang="f150">
                <a:pos x="f283" y="f262"/>
              </a:cxn>
              <a:cxn ang="f150">
                <a:pos x="f293" y="f294"/>
              </a:cxn>
              <a:cxn ang="f150">
                <a:pos x="f295" y="f267"/>
              </a:cxn>
              <a:cxn ang="f150">
                <a:pos x="f296" y="f297"/>
              </a:cxn>
              <a:cxn ang="f150">
                <a:pos x="f298" y="f299"/>
              </a:cxn>
              <a:cxn ang="f150">
                <a:pos x="f300" y="f299"/>
              </a:cxn>
              <a:cxn ang="f150">
                <a:pos x="f301" y="f302"/>
              </a:cxn>
              <a:cxn ang="f150">
                <a:pos x="f303" y="f304"/>
              </a:cxn>
              <a:cxn ang="f150">
                <a:pos x="f305" y="f306"/>
              </a:cxn>
              <a:cxn ang="f150">
                <a:pos x="f307" y="f304"/>
              </a:cxn>
              <a:cxn ang="f150">
                <a:pos x="f308" y="f309"/>
              </a:cxn>
              <a:cxn ang="f150">
                <a:pos x="f310" y="f311"/>
              </a:cxn>
              <a:cxn ang="f150">
                <a:pos x="f303" y="f304"/>
              </a:cxn>
            </a:cxnLst>
            <a:rect l="f257" t="f260" r="f258" b="f259"/>
            <a:pathLst>
              <a:path w="133" h="160">
                <a:moveTo>
                  <a:pt x="f8" y="f9"/>
                </a:moveTo>
                <a:cubicBezTo>
                  <a:pt x="f10" y="f9"/>
                  <a:pt x="f10" y="f9"/>
                  <a:pt x="f10" y="f9"/>
                </a:cubicBezTo>
                <a:cubicBezTo>
                  <a:pt x="f10" y="f11"/>
                  <a:pt x="f10" y="f11"/>
                  <a:pt x="f10" y="f11"/>
                </a:cubicBezTo>
                <a:cubicBezTo>
                  <a:pt x="f12" y="f11"/>
                  <a:pt x="f12" y="f11"/>
                  <a:pt x="f12" y="f11"/>
                </a:cubicBezTo>
                <a:cubicBezTo>
                  <a:pt x="f12" y="f13"/>
                  <a:pt x="f12" y="f13"/>
                  <a:pt x="f12" y="f13"/>
                </a:cubicBezTo>
                <a:cubicBezTo>
                  <a:pt x="f12" y="f14"/>
                  <a:pt x="f15" y="f16"/>
                  <a:pt x="f17" y="f18"/>
                </a:cubicBezTo>
                <a:cubicBezTo>
                  <a:pt x="f19" y="f20"/>
                  <a:pt x="f19" y="f20"/>
                  <a:pt x="f19" y="f20"/>
                </a:cubicBezTo>
                <a:cubicBezTo>
                  <a:pt x="f17" y="f21"/>
                  <a:pt x="f17" y="f21"/>
                  <a:pt x="f17" y="f21"/>
                </a:cubicBezTo>
                <a:cubicBezTo>
                  <a:pt x="f15" y="f22"/>
                  <a:pt x="f12" y="f23"/>
                  <a:pt x="f12" y="f24"/>
                </a:cubicBezTo>
                <a:cubicBezTo>
                  <a:pt x="f12" y="f25"/>
                  <a:pt x="f12" y="f25"/>
                  <a:pt x="f12" y="f25"/>
                </a:cubicBezTo>
                <a:cubicBezTo>
                  <a:pt x="f10" y="f25"/>
                  <a:pt x="f10" y="f25"/>
                  <a:pt x="f10" y="f25"/>
                </a:cubicBezTo>
                <a:cubicBezTo>
                  <a:pt x="f10" y="f26"/>
                  <a:pt x="f10" y="f26"/>
                  <a:pt x="f10" y="f26"/>
                </a:cubicBezTo>
                <a:cubicBezTo>
                  <a:pt x="f8" y="f26"/>
                  <a:pt x="f8" y="f26"/>
                  <a:pt x="f8" y="f26"/>
                </a:cubicBezTo>
                <a:cubicBezTo>
                  <a:pt x="f27" y="f26"/>
                  <a:pt x="f6" y="f28"/>
                  <a:pt x="f6" y="f29"/>
                </a:cubicBezTo>
                <a:cubicBezTo>
                  <a:pt x="f6" y="f30"/>
                  <a:pt x="f27" y="f5"/>
                  <a:pt x="f8" y="f5"/>
                </a:cubicBezTo>
                <a:cubicBezTo>
                  <a:pt x="f10" y="f5"/>
                  <a:pt x="f10" y="f5"/>
                  <a:pt x="f10" y="f5"/>
                </a:cubicBezTo>
                <a:cubicBezTo>
                  <a:pt x="f31" y="f5"/>
                  <a:pt x="f31" y="f5"/>
                  <a:pt x="f31" y="f5"/>
                </a:cubicBezTo>
                <a:cubicBezTo>
                  <a:pt x="f32" y="f5"/>
                  <a:pt x="f32" y="f5"/>
                  <a:pt x="f32" y="f5"/>
                </a:cubicBezTo>
                <a:cubicBezTo>
                  <a:pt x="f33" y="f5"/>
                  <a:pt x="f33" y="f5"/>
                  <a:pt x="f33" y="f5"/>
                </a:cubicBezTo>
                <a:cubicBezTo>
                  <a:pt x="f29" y="f5"/>
                  <a:pt x="f29" y="f5"/>
                  <a:pt x="f29" y="f5"/>
                </a:cubicBezTo>
                <a:cubicBezTo>
                  <a:pt x="f30" y="f5"/>
                  <a:pt x="f5" y="f30"/>
                  <a:pt x="f5" y="f29"/>
                </a:cubicBezTo>
                <a:cubicBezTo>
                  <a:pt x="f5" y="f28"/>
                  <a:pt x="f30" y="f26"/>
                  <a:pt x="f29" y="f26"/>
                </a:cubicBezTo>
                <a:cubicBezTo>
                  <a:pt x="f33" y="f26"/>
                  <a:pt x="f33" y="f26"/>
                  <a:pt x="f33" y="f26"/>
                </a:cubicBezTo>
                <a:cubicBezTo>
                  <a:pt x="f33" y="f25"/>
                  <a:pt x="f33" y="f25"/>
                  <a:pt x="f33" y="f25"/>
                </a:cubicBezTo>
                <a:cubicBezTo>
                  <a:pt x="f34" y="f25"/>
                  <a:pt x="f34" y="f25"/>
                  <a:pt x="f34" y="f25"/>
                </a:cubicBezTo>
                <a:cubicBezTo>
                  <a:pt x="f34" y="f24"/>
                  <a:pt x="f34" y="f24"/>
                  <a:pt x="f34" y="f24"/>
                </a:cubicBezTo>
                <a:cubicBezTo>
                  <a:pt x="f34" y="f23"/>
                  <a:pt x="f35" y="f22"/>
                  <a:pt x="f36" y="f21"/>
                </a:cubicBezTo>
                <a:cubicBezTo>
                  <a:pt x="f37" y="f20"/>
                  <a:pt x="f37" y="f20"/>
                  <a:pt x="f37" y="f20"/>
                </a:cubicBezTo>
                <a:cubicBezTo>
                  <a:pt x="f36" y="f18"/>
                  <a:pt x="f36" y="f18"/>
                  <a:pt x="f36" y="f18"/>
                </a:cubicBezTo>
                <a:cubicBezTo>
                  <a:pt x="f35" y="f16"/>
                  <a:pt x="f34" y="f14"/>
                  <a:pt x="f34" y="f13"/>
                </a:cubicBezTo>
                <a:cubicBezTo>
                  <a:pt x="f34" y="f11"/>
                  <a:pt x="f34" y="f11"/>
                  <a:pt x="f34" y="f11"/>
                </a:cubicBezTo>
                <a:cubicBezTo>
                  <a:pt x="f33" y="f11"/>
                  <a:pt x="f33" y="f11"/>
                  <a:pt x="f33" y="f11"/>
                </a:cubicBezTo>
                <a:cubicBezTo>
                  <a:pt x="f33" y="f9"/>
                  <a:pt x="f33" y="f9"/>
                  <a:pt x="f33" y="f9"/>
                </a:cubicBezTo>
                <a:cubicBezTo>
                  <a:pt x="f29" y="f9"/>
                  <a:pt x="f29" y="f9"/>
                  <a:pt x="f29" y="f9"/>
                </a:cubicBezTo>
                <a:cubicBezTo>
                  <a:pt x="f30" y="f9"/>
                  <a:pt x="f5" y="f38"/>
                  <a:pt x="f5" y="f39"/>
                </a:cubicBezTo>
                <a:cubicBezTo>
                  <a:pt x="f5" y="f40"/>
                  <a:pt x="f30" y="f7"/>
                  <a:pt x="f29" y="f7"/>
                </a:cubicBezTo>
                <a:cubicBezTo>
                  <a:pt x="f33" y="f7"/>
                  <a:pt x="f33" y="f7"/>
                  <a:pt x="f33" y="f7"/>
                </a:cubicBezTo>
                <a:cubicBezTo>
                  <a:pt x="f32" y="f7"/>
                  <a:pt x="f32" y="f7"/>
                  <a:pt x="f32" y="f7"/>
                </a:cubicBezTo>
                <a:cubicBezTo>
                  <a:pt x="f31" y="f7"/>
                  <a:pt x="f31" y="f7"/>
                  <a:pt x="f31" y="f7"/>
                </a:cubicBezTo>
                <a:cubicBezTo>
                  <a:pt x="f10" y="f7"/>
                  <a:pt x="f10" y="f7"/>
                  <a:pt x="f10" y="f7"/>
                </a:cubicBezTo>
                <a:cubicBezTo>
                  <a:pt x="f8" y="f7"/>
                  <a:pt x="f8" y="f7"/>
                  <a:pt x="f8" y="f7"/>
                </a:cubicBezTo>
                <a:cubicBezTo>
                  <a:pt x="f27" y="f7"/>
                  <a:pt x="f6" y="f40"/>
                  <a:pt x="f6" y="f39"/>
                </a:cubicBezTo>
                <a:cubicBezTo>
                  <a:pt x="f6" y="f38"/>
                  <a:pt x="f27" y="f9"/>
                  <a:pt x="f8" y="f9"/>
                </a:cubicBezTo>
                <a:close/>
                <a:moveTo>
                  <a:pt x="f25" y="f33"/>
                </a:moveTo>
                <a:cubicBezTo>
                  <a:pt x="f25" y="f26"/>
                  <a:pt x="f25" y="f26"/>
                  <a:pt x="f25" y="f26"/>
                </a:cubicBezTo>
                <a:cubicBezTo>
                  <a:pt x="f13" y="f26"/>
                  <a:pt x="f13" y="f26"/>
                  <a:pt x="f13" y="f26"/>
                </a:cubicBezTo>
                <a:cubicBezTo>
                  <a:pt x="f13" y="f33"/>
                  <a:pt x="f13" y="f33"/>
                  <a:pt x="f13" y="f33"/>
                </a:cubicBezTo>
                <a:cubicBezTo>
                  <a:pt x="f12" y="f33"/>
                  <a:pt x="f12" y="f33"/>
                  <a:pt x="f12" y="f33"/>
                </a:cubicBezTo>
                <a:cubicBezTo>
                  <a:pt x="f34" y="f33"/>
                  <a:pt x="f34" y="f33"/>
                  <a:pt x="f34" y="f33"/>
                </a:cubicBezTo>
                <a:lnTo>
                  <a:pt x="f25" y="f33"/>
                </a:lnTo>
                <a:close/>
                <a:moveTo>
                  <a:pt x="f41" y="f22"/>
                </a:moveTo>
                <a:cubicBezTo>
                  <a:pt x="f42" y="f43"/>
                  <a:pt x="f44" y="f45"/>
                  <a:pt x="f44" y="f24"/>
                </a:cubicBezTo>
                <a:cubicBezTo>
                  <a:pt x="f44" y="f25"/>
                  <a:pt x="f44" y="f25"/>
                  <a:pt x="f44" y="f25"/>
                </a:cubicBezTo>
                <a:cubicBezTo>
                  <a:pt x="f46" y="f25"/>
                  <a:pt x="f46" y="f25"/>
                  <a:pt x="f46" y="f25"/>
                </a:cubicBezTo>
                <a:cubicBezTo>
                  <a:pt x="f46" y="f24"/>
                  <a:pt x="f46" y="f24"/>
                  <a:pt x="f46" y="f24"/>
                </a:cubicBezTo>
                <a:cubicBezTo>
                  <a:pt x="f46" y="f45"/>
                  <a:pt x="f47" y="f43"/>
                  <a:pt x="f48" y="f22"/>
                </a:cubicBezTo>
                <a:cubicBezTo>
                  <a:pt x="f49" y="f50"/>
                  <a:pt x="f49" y="f50"/>
                  <a:pt x="f49" y="f50"/>
                </a:cubicBezTo>
                <a:lnTo>
                  <a:pt x="f41" y="f22"/>
                </a:lnTo>
                <a:close/>
                <a:moveTo>
                  <a:pt x="f44" y="f13"/>
                </a:moveTo>
                <a:cubicBezTo>
                  <a:pt x="f44" y="f51"/>
                  <a:pt x="f42" y="f15"/>
                  <a:pt x="f41" y="f16"/>
                </a:cubicBezTo>
                <a:cubicBezTo>
                  <a:pt x="f49" y="f52"/>
                  <a:pt x="f49" y="f52"/>
                  <a:pt x="f49" y="f52"/>
                </a:cubicBezTo>
                <a:cubicBezTo>
                  <a:pt x="f48" y="f16"/>
                  <a:pt x="f48" y="f16"/>
                  <a:pt x="f48" y="f16"/>
                </a:cubicBezTo>
                <a:cubicBezTo>
                  <a:pt x="f47" y="f15"/>
                  <a:pt x="f46" y="f51"/>
                  <a:pt x="f46" y="f13"/>
                </a:cubicBezTo>
                <a:cubicBezTo>
                  <a:pt x="f46" y="f11"/>
                  <a:pt x="f46" y="f11"/>
                  <a:pt x="f46" y="f11"/>
                </a:cubicBezTo>
                <a:cubicBezTo>
                  <a:pt x="f44" y="f11"/>
                  <a:pt x="f44" y="f11"/>
                  <a:pt x="f44" y="f11"/>
                </a:cubicBezTo>
                <a:lnTo>
                  <a:pt x="f44" y="f13"/>
                </a:lnTo>
                <a:close/>
                <a:moveTo>
                  <a:pt x="f25" y="f53"/>
                </a:moveTo>
                <a:cubicBezTo>
                  <a:pt x="f34" y="f53"/>
                  <a:pt x="f34" y="f53"/>
                  <a:pt x="f34" y="f53"/>
                </a:cubicBezTo>
                <a:cubicBezTo>
                  <a:pt x="f12" y="f53"/>
                  <a:pt x="f12" y="f53"/>
                  <a:pt x="f12" y="f53"/>
                </a:cubicBezTo>
                <a:cubicBezTo>
                  <a:pt x="f13" y="f53"/>
                  <a:pt x="f13" y="f53"/>
                  <a:pt x="f13" y="f53"/>
                </a:cubicBezTo>
                <a:cubicBezTo>
                  <a:pt x="f13" y="f9"/>
                  <a:pt x="f13" y="f9"/>
                  <a:pt x="f13" y="f9"/>
                </a:cubicBezTo>
                <a:cubicBezTo>
                  <a:pt x="f25" y="f9"/>
                  <a:pt x="f25" y="f9"/>
                  <a:pt x="f25" y="f9"/>
                </a:cubicBezTo>
                <a:lnTo>
                  <a:pt x="f25" y="f53"/>
                </a:lnTo>
                <a:close/>
                <a:moveTo>
                  <a:pt x="f54" y="f55"/>
                </a:moveTo>
                <a:cubicBezTo>
                  <a:pt x="f55" y="f22"/>
                  <a:pt x="f55" y="f56"/>
                  <a:pt x="f55" y="f57"/>
                </a:cubicBezTo>
                <a:cubicBezTo>
                  <a:pt x="f54" y="f21"/>
                  <a:pt x="f43" y="f21"/>
                  <a:pt x="f58" y="f21"/>
                </a:cubicBezTo>
                <a:cubicBezTo>
                  <a:pt x="f58" y="f21"/>
                  <a:pt x="f59" y="f21"/>
                  <a:pt x="f59" y="f21"/>
                </a:cubicBezTo>
                <a:cubicBezTo>
                  <a:pt x="f60" y="f59"/>
                  <a:pt x="f60" y="f59"/>
                  <a:pt x="f60" y="f59"/>
                </a:cubicBezTo>
                <a:cubicBezTo>
                  <a:pt x="f61" y="f23"/>
                  <a:pt x="f62" y="f63"/>
                  <a:pt x="f62" y="f24"/>
                </a:cubicBezTo>
                <a:cubicBezTo>
                  <a:pt x="f62" y="f41"/>
                  <a:pt x="f62" y="f41"/>
                  <a:pt x="f62" y="f41"/>
                </a:cubicBezTo>
                <a:cubicBezTo>
                  <a:pt x="f62" y="f61"/>
                  <a:pt x="f61" y="f62"/>
                  <a:pt x="f41" y="f62"/>
                </a:cubicBezTo>
                <a:cubicBezTo>
                  <a:pt x="f60" y="f62"/>
                  <a:pt x="f64" y="f61"/>
                  <a:pt x="f64" y="f41"/>
                </a:cubicBezTo>
                <a:cubicBezTo>
                  <a:pt x="f64" y="f24"/>
                  <a:pt x="f64" y="f24"/>
                  <a:pt x="f64" y="f24"/>
                </a:cubicBezTo>
                <a:cubicBezTo>
                  <a:pt x="f64" y="f65"/>
                  <a:pt x="f66" y="f63"/>
                  <a:pt x="f67" y="f68"/>
                </a:cubicBezTo>
                <a:lnTo>
                  <a:pt x="f54" y="f55"/>
                </a:lnTo>
                <a:close/>
                <a:moveTo>
                  <a:pt x="f18" y="f69"/>
                </a:moveTo>
                <a:cubicBezTo>
                  <a:pt x="f18" y="f70"/>
                  <a:pt x="f18" y="f70"/>
                  <a:pt x="f18" y="f70"/>
                </a:cubicBezTo>
                <a:cubicBezTo>
                  <a:pt x="f18" y="f71"/>
                  <a:pt x="f48" y="f72"/>
                  <a:pt x="f73" y="f72"/>
                </a:cubicBezTo>
                <a:cubicBezTo>
                  <a:pt x="f74" y="f72"/>
                  <a:pt x="f75" y="f71"/>
                  <a:pt x="f75" y="f70"/>
                </a:cubicBezTo>
                <a:cubicBezTo>
                  <a:pt x="f75" y="f69"/>
                  <a:pt x="f75" y="f69"/>
                  <a:pt x="f75" y="f69"/>
                </a:cubicBezTo>
                <a:cubicBezTo>
                  <a:pt x="f75" y="f13"/>
                  <a:pt x="f76" y="f77"/>
                  <a:pt x="f78" y="f79"/>
                </a:cubicBezTo>
                <a:cubicBezTo>
                  <a:pt x="f80" y="f15"/>
                  <a:pt x="f80" y="f15"/>
                  <a:pt x="f80" y="f15"/>
                </a:cubicBezTo>
                <a:cubicBezTo>
                  <a:pt x="f50" y="f81"/>
                  <a:pt x="f50" y="f46"/>
                  <a:pt x="f82" y="f16"/>
                </a:cubicBezTo>
                <a:cubicBezTo>
                  <a:pt x="f80" y="f47"/>
                  <a:pt x="f20" y="f47"/>
                  <a:pt x="f83" y="f84"/>
                </a:cubicBezTo>
                <a:cubicBezTo>
                  <a:pt x="f85" y="f14"/>
                  <a:pt x="f85" y="f14"/>
                  <a:pt x="f85" y="f14"/>
                </a:cubicBezTo>
                <a:cubicBezTo>
                  <a:pt x="f48" y="f86"/>
                  <a:pt x="f18" y="f77"/>
                  <a:pt x="f18" y="f6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7" name="Title 3">
            <a:extLst>
              <a:ext uri="{FF2B5EF4-FFF2-40B4-BE49-F238E27FC236}">
                <a16:creationId xmlns:a16="http://schemas.microsoft.com/office/drawing/2014/main" id="{3BE4495C-A224-DFBC-54DB-BB3DBB9F7306}"/>
              </a:ext>
            </a:extLst>
          </p:cNvPr>
          <p:cNvSpPr txBox="1"/>
          <p:nvPr/>
        </p:nvSpPr>
        <p:spPr>
          <a:xfrm>
            <a:off x="1220276"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1</a:t>
            </a:r>
          </a:p>
        </p:txBody>
      </p:sp>
      <p:sp>
        <p:nvSpPr>
          <p:cNvPr id="8" name="Oval 34">
            <a:extLst>
              <a:ext uri="{FF2B5EF4-FFF2-40B4-BE49-F238E27FC236}">
                <a16:creationId xmlns:a16="http://schemas.microsoft.com/office/drawing/2014/main" id="{6A81575A-FC25-6C92-EBB0-9109D66F9F2B}"/>
              </a:ext>
            </a:extLst>
          </p:cNvPr>
          <p:cNvSpPr/>
          <p:nvPr/>
        </p:nvSpPr>
        <p:spPr>
          <a:xfrm>
            <a:off x="1451427"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9" name="Title 3">
            <a:extLst>
              <a:ext uri="{FF2B5EF4-FFF2-40B4-BE49-F238E27FC236}">
                <a16:creationId xmlns:a16="http://schemas.microsoft.com/office/drawing/2014/main" id="{DF28899E-E923-2C24-BEDB-6854A52CE4C9}"/>
              </a:ext>
            </a:extLst>
          </p:cNvPr>
          <p:cNvSpPr txBox="1"/>
          <p:nvPr/>
        </p:nvSpPr>
        <p:spPr>
          <a:xfrm>
            <a:off x="4033084"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2</a:t>
            </a:r>
          </a:p>
        </p:txBody>
      </p:sp>
      <p:sp>
        <p:nvSpPr>
          <p:cNvPr id="10" name="Title 3">
            <a:extLst>
              <a:ext uri="{FF2B5EF4-FFF2-40B4-BE49-F238E27FC236}">
                <a16:creationId xmlns:a16="http://schemas.microsoft.com/office/drawing/2014/main" id="{B6937A98-E7A5-1299-29A5-1153A746F99A}"/>
              </a:ext>
            </a:extLst>
          </p:cNvPr>
          <p:cNvSpPr txBox="1"/>
          <p:nvPr/>
        </p:nvSpPr>
        <p:spPr>
          <a:xfrm>
            <a:off x="6759500"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3</a:t>
            </a:r>
          </a:p>
        </p:txBody>
      </p:sp>
      <p:sp>
        <p:nvSpPr>
          <p:cNvPr id="11" name="Oval 40">
            <a:extLst>
              <a:ext uri="{FF2B5EF4-FFF2-40B4-BE49-F238E27FC236}">
                <a16:creationId xmlns:a16="http://schemas.microsoft.com/office/drawing/2014/main" id="{89A9B1CB-8F2C-CBED-44B0-532EC0219207}"/>
              </a:ext>
            </a:extLst>
          </p:cNvPr>
          <p:cNvSpPr/>
          <p:nvPr/>
        </p:nvSpPr>
        <p:spPr>
          <a:xfrm>
            <a:off x="6957806"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2" name="Title 3">
            <a:extLst>
              <a:ext uri="{FF2B5EF4-FFF2-40B4-BE49-F238E27FC236}">
                <a16:creationId xmlns:a16="http://schemas.microsoft.com/office/drawing/2014/main" id="{4F0ABD3A-B32F-E20E-AD76-A31AD9FC9512}"/>
              </a:ext>
            </a:extLst>
          </p:cNvPr>
          <p:cNvSpPr txBox="1"/>
          <p:nvPr/>
        </p:nvSpPr>
        <p:spPr>
          <a:xfrm>
            <a:off x="9485916"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4</a:t>
            </a:r>
            <a:endParaRPr lang="en-US" sz="1400" b="1" i="0" u="none" strike="noStrike" kern="1200" cap="none" spc="0" baseline="0">
              <a:solidFill>
                <a:srgbClr val="EE476F"/>
              </a:solidFill>
              <a:uFillTx/>
              <a:latin typeface="Arial Nova" panose="020B0504020202020204" pitchFamily="34" charset="0"/>
              <a:ea typeface="Open Sans"/>
              <a:cs typeface="Arial" pitchFamily="34"/>
            </a:endParaRPr>
          </a:p>
        </p:txBody>
      </p:sp>
      <p:sp>
        <p:nvSpPr>
          <p:cNvPr id="13" name="Oval 43">
            <a:extLst>
              <a:ext uri="{FF2B5EF4-FFF2-40B4-BE49-F238E27FC236}">
                <a16:creationId xmlns:a16="http://schemas.microsoft.com/office/drawing/2014/main" id="{B4D19392-1F08-56AD-7055-376E92A69187}"/>
              </a:ext>
            </a:extLst>
          </p:cNvPr>
          <p:cNvSpPr/>
          <p:nvPr/>
        </p:nvSpPr>
        <p:spPr>
          <a:xfrm>
            <a:off x="9705917"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4" name="Oval 34">
            <a:extLst>
              <a:ext uri="{FF2B5EF4-FFF2-40B4-BE49-F238E27FC236}">
                <a16:creationId xmlns:a16="http://schemas.microsoft.com/office/drawing/2014/main" id="{51180471-2A8A-A683-5D69-3733A23E9E7F}"/>
              </a:ext>
            </a:extLst>
          </p:cNvPr>
          <p:cNvSpPr/>
          <p:nvPr/>
        </p:nvSpPr>
        <p:spPr>
          <a:xfrm>
            <a:off x="4239661" y="2496851"/>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6" name="Espace réservé du texte 22">
            <a:extLst>
              <a:ext uri="{FF2B5EF4-FFF2-40B4-BE49-F238E27FC236}">
                <a16:creationId xmlns:a16="http://schemas.microsoft.com/office/drawing/2014/main" id="{76B23A37-34EA-40DE-C101-9D9DAA22B4E7}"/>
              </a:ext>
            </a:extLst>
          </p:cNvPr>
          <p:cNvSpPr txBox="1">
            <a:spLocks noGrp="1"/>
          </p:cNvSpPr>
          <p:nvPr>
            <p:ph type="body" sz="quarter" idx="4294967295" hasCustomPrompt="1"/>
          </p:nvPr>
        </p:nvSpPr>
        <p:spPr>
          <a:xfrm>
            <a:off x="61264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7" name="Espace réservé du texte 22">
            <a:extLst>
              <a:ext uri="{FF2B5EF4-FFF2-40B4-BE49-F238E27FC236}">
                <a16:creationId xmlns:a16="http://schemas.microsoft.com/office/drawing/2014/main" id="{2B6D0BC8-6C10-4D50-D0B3-014DC6FE4D08}"/>
              </a:ext>
            </a:extLst>
          </p:cNvPr>
          <p:cNvSpPr txBox="1">
            <a:spLocks noGrp="1"/>
          </p:cNvSpPr>
          <p:nvPr>
            <p:ph type="body" sz="quarter" idx="4294967295" hasCustomPrompt="1"/>
          </p:nvPr>
        </p:nvSpPr>
        <p:spPr>
          <a:xfrm>
            <a:off x="338232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8" name="Espace réservé du texte 22">
            <a:extLst>
              <a:ext uri="{FF2B5EF4-FFF2-40B4-BE49-F238E27FC236}">
                <a16:creationId xmlns:a16="http://schemas.microsoft.com/office/drawing/2014/main" id="{7476F886-BFFB-AAE7-F452-47ABA6AB298D}"/>
              </a:ext>
            </a:extLst>
          </p:cNvPr>
          <p:cNvSpPr txBox="1">
            <a:spLocks noGrp="1"/>
          </p:cNvSpPr>
          <p:nvPr>
            <p:ph type="body" sz="quarter" idx="4294967295" hasCustomPrompt="1"/>
          </p:nvPr>
        </p:nvSpPr>
        <p:spPr>
          <a:xfrm>
            <a:off x="6096000" y="3572368"/>
            <a:ext cx="1830513"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9" name="Espace réservé du texte 22">
            <a:extLst>
              <a:ext uri="{FF2B5EF4-FFF2-40B4-BE49-F238E27FC236}">
                <a16:creationId xmlns:a16="http://schemas.microsoft.com/office/drawing/2014/main" id="{A9391530-836E-D5CC-F6BB-EAAC22670B93}"/>
              </a:ext>
            </a:extLst>
          </p:cNvPr>
          <p:cNvSpPr txBox="1">
            <a:spLocks noGrp="1"/>
          </p:cNvSpPr>
          <p:nvPr>
            <p:ph type="body" sz="quarter" idx="4294967295" hasCustomPrompt="1"/>
          </p:nvPr>
        </p:nvSpPr>
        <p:spPr>
          <a:xfrm>
            <a:off x="8824823" y="3572368"/>
            <a:ext cx="18524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20" name="Espace réservé du pied de page 4">
            <a:extLst>
              <a:ext uri="{FF2B5EF4-FFF2-40B4-BE49-F238E27FC236}">
                <a16:creationId xmlns:a16="http://schemas.microsoft.com/office/drawing/2014/main" id="{80E2DB89-BC3C-8FA5-70AB-E04E3AFBBD7E}"/>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21" name="Titre 1">
            <a:extLst>
              <a:ext uri="{FF2B5EF4-FFF2-40B4-BE49-F238E27FC236}">
                <a16:creationId xmlns:a16="http://schemas.microsoft.com/office/drawing/2014/main" id="{14121218-0166-5425-6F18-2BE20C359B39}"/>
              </a:ext>
            </a:extLst>
          </p:cNvPr>
          <p:cNvSpPr>
            <a:spLocks noGrp="1"/>
          </p:cNvSpPr>
          <p:nvPr>
            <p:ph type="title" hasCustomPrompt="1"/>
          </p:nvPr>
        </p:nvSpPr>
        <p:spPr>
          <a:xfrm>
            <a:off x="612648" y="378208"/>
            <a:ext cx="7297775" cy="750686"/>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35947684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11" name="Zástupný symbol pro datum 10">
            <a:extLst>
              <a:ext uri="{FF2B5EF4-FFF2-40B4-BE49-F238E27FC236}">
                <a16:creationId xmlns:a16="http://schemas.microsoft.com/office/drawing/2014/main" id="{697CC953-0C05-B7CE-7011-5B0D5C7A8550}"/>
              </a:ext>
            </a:extLst>
          </p:cNvPr>
          <p:cNvSpPr>
            <a:spLocks noGrp="1"/>
          </p:cNvSpPr>
          <p:nvPr>
            <p:ph type="dt" sz="half" idx="10"/>
          </p:nvPr>
        </p:nvSpPr>
        <p:spPr/>
        <p:txBody>
          <a:bodyPr/>
          <a:lstStyle/>
          <a:p>
            <a:r>
              <a:rPr lang="cs-CZ"/>
              <a:t>06.10.2024</a:t>
            </a:r>
            <a:endParaRPr lang="cs-CZ" dirty="0"/>
          </a:p>
        </p:txBody>
      </p:sp>
      <p:sp>
        <p:nvSpPr>
          <p:cNvPr id="12" name="Zástupný symbol pro zápatí 11">
            <a:extLst>
              <a:ext uri="{FF2B5EF4-FFF2-40B4-BE49-F238E27FC236}">
                <a16:creationId xmlns:a16="http://schemas.microsoft.com/office/drawing/2014/main" id="{7A81C3BF-D414-5FC0-1F27-97597B026B4D}"/>
              </a:ext>
            </a:extLst>
          </p:cNvPr>
          <p:cNvSpPr>
            <a:spLocks noGrp="1"/>
          </p:cNvSpPr>
          <p:nvPr>
            <p:ph type="ftr" sz="quarter" idx="11"/>
          </p:nvPr>
        </p:nvSpPr>
        <p:spPr/>
        <p:txBody>
          <a:bodyPr/>
          <a:lstStyle/>
          <a:p>
            <a:endParaRPr lang="cs-CZ" dirty="0"/>
          </a:p>
        </p:txBody>
      </p:sp>
      <p:sp>
        <p:nvSpPr>
          <p:cNvPr id="13" name="Zástupný symbol pro číslo snímku 12">
            <a:extLst>
              <a:ext uri="{FF2B5EF4-FFF2-40B4-BE49-F238E27FC236}">
                <a16:creationId xmlns:a16="http://schemas.microsoft.com/office/drawing/2014/main" id="{7DFD97F8-F81C-AF42-656A-019ED6C5746E}"/>
              </a:ext>
            </a:extLst>
          </p:cNvPr>
          <p:cNvSpPr>
            <a:spLocks noGrp="1"/>
          </p:cNvSpPr>
          <p:nvPr>
            <p:ph type="sldNum" sz="quarter" idx="12"/>
          </p:nvPr>
        </p:nvSpPr>
        <p:spPr/>
        <p:txBody>
          <a:bodyPr/>
          <a:lstStyle/>
          <a:p>
            <a:fld id="{DD144762-C3B5-42E9-94DB-4A2AA3CF9556}" type="slidenum">
              <a:rPr lang="cs-CZ" smtClean="0"/>
              <a:pPr/>
              <a:t>‹#›</a:t>
            </a:fld>
            <a:endParaRPr lang="cs-CZ" dirty="0"/>
          </a:p>
        </p:txBody>
      </p:sp>
      <p:sp>
        <p:nvSpPr>
          <p:cNvPr id="5" name="Nadpis 4">
            <a:extLst>
              <a:ext uri="{FF2B5EF4-FFF2-40B4-BE49-F238E27FC236}">
                <a16:creationId xmlns:a16="http://schemas.microsoft.com/office/drawing/2014/main" id="{91F539E0-C7A4-0AE7-6F63-C867D500C3E5}"/>
              </a:ext>
            </a:extLst>
          </p:cNvPr>
          <p:cNvSpPr>
            <a:spLocks noGrp="1"/>
          </p:cNvSpPr>
          <p:nvPr>
            <p:ph type="title"/>
          </p:nvPr>
        </p:nvSpPr>
        <p:spPr/>
        <p:txBody>
          <a:bodyPr/>
          <a:lstStyle/>
          <a:p>
            <a:r>
              <a:rPr lang="cs-CZ"/>
              <a:t>Kliknutím lze upravit styl.</a:t>
            </a:r>
            <a:endParaRPr lang="cs-CZ" dirty="0"/>
          </a:p>
        </p:txBody>
      </p:sp>
      <p:sp>
        <p:nvSpPr>
          <p:cNvPr id="7" name="Zástupný obsah 2">
            <a:extLst>
              <a:ext uri="{FF2B5EF4-FFF2-40B4-BE49-F238E27FC236}">
                <a16:creationId xmlns:a16="http://schemas.microsoft.com/office/drawing/2014/main" id="{0896FEE9-8A2B-90C3-3BF1-5A89795213F1}"/>
              </a:ext>
            </a:extLst>
          </p:cNvPr>
          <p:cNvSpPr>
            <a:spLocks noGrp="1"/>
          </p:cNvSpPr>
          <p:nvPr>
            <p:ph sz="half" idx="1"/>
          </p:nvPr>
        </p:nvSpPr>
        <p:spPr>
          <a:xfrm>
            <a:off x="838200" y="2212428"/>
            <a:ext cx="5181600" cy="3964535"/>
          </a:xfrm>
          <a:prstGeom prst="rect">
            <a:avLst/>
          </a:prstGeom>
        </p:spPr>
        <p:txBody>
          <a:bodyPr>
            <a:noAutofit/>
          </a:bodyPr>
          <a:lstStyle>
            <a:lvl1pPr>
              <a:defRPr lang="cs-CZ" dirty="0"/>
            </a:lvl1pPr>
            <a:lvl2pPr>
              <a:defRPr lang="cs-CZ" dirty="0"/>
            </a:lvl2pPr>
            <a:lvl3pPr>
              <a:defRPr lang="cs-CZ" dirty="0"/>
            </a:lvl3pPr>
            <a:lvl4pPr>
              <a:defRPr lang="cs-CZ" dirty="0"/>
            </a:lvl4pPr>
            <a:lvl5pPr>
              <a:defRPr lang="cs-CZ" dirty="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Zástupný obsah 3">
            <a:extLst>
              <a:ext uri="{FF2B5EF4-FFF2-40B4-BE49-F238E27FC236}">
                <a16:creationId xmlns:a16="http://schemas.microsoft.com/office/drawing/2014/main" id="{05A476DD-BCA1-A85E-B008-A160ED4C7DE3}"/>
              </a:ext>
            </a:extLst>
          </p:cNvPr>
          <p:cNvSpPr>
            <a:spLocks noGrp="1"/>
          </p:cNvSpPr>
          <p:nvPr>
            <p:ph sz="half" idx="2"/>
          </p:nvPr>
        </p:nvSpPr>
        <p:spPr>
          <a:xfrm>
            <a:off x="6172200" y="2212428"/>
            <a:ext cx="5181600" cy="3964536"/>
          </a:xfrm>
          <a:prstGeom prst="rect">
            <a:avLst/>
          </a:prstGeom>
        </p:spPr>
        <p:txBody>
          <a:bodyPr>
            <a:noAutofit/>
          </a:bodyPr>
          <a:lstStyle>
            <a:lvl1pPr>
              <a:defRPr lang="cs-CZ" dirty="0"/>
            </a:lvl1pPr>
            <a:lvl2pPr>
              <a:defRPr lang="cs-CZ" dirty="0"/>
            </a:lvl2pPr>
            <a:lvl3pPr>
              <a:defRPr lang="cs-CZ" dirty="0"/>
            </a:lvl3pPr>
            <a:lvl4pPr>
              <a:defRPr lang="cs-CZ" dirty="0"/>
            </a:lvl4pPr>
            <a:lvl5pPr>
              <a:defRPr lang="cs-CZ" dirty="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2116773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1177801B-4378-A2FB-7970-2A041DA767FD}"/>
              </a:ext>
            </a:extLst>
          </p:cNvPr>
          <p:cNvSpPr>
            <a:spLocks noGrp="1"/>
          </p:cNvSpPr>
          <p:nvPr>
            <p:ph type="body" idx="1"/>
          </p:nvPr>
        </p:nvSpPr>
        <p:spPr>
          <a:xfrm>
            <a:off x="838200" y="2221282"/>
            <a:ext cx="5157787" cy="365125"/>
          </a:xfrm>
          <a:prstGeom prst="rect">
            <a:avLst/>
          </a:prstGeom>
        </p:spPr>
        <p:txBody>
          <a:bodyPr anchor="b">
            <a:no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C67337E8-05A2-49DC-B2EB-AB77FDDAAC5E}"/>
              </a:ext>
            </a:extLst>
          </p:cNvPr>
          <p:cNvSpPr>
            <a:spLocks noGrp="1"/>
          </p:cNvSpPr>
          <p:nvPr>
            <p:ph sz="half" idx="2"/>
          </p:nvPr>
        </p:nvSpPr>
        <p:spPr>
          <a:xfrm>
            <a:off x="839788" y="2744487"/>
            <a:ext cx="5157787" cy="3445176"/>
          </a:xfrm>
          <a:prstGeom prst="rect">
            <a:avLst/>
          </a:prstGeom>
        </p:spPr>
        <p:txBody>
          <a:bodyPr>
            <a:noAutofit/>
          </a:bodyPr>
          <a:lstStyle>
            <a:lvl1pPr>
              <a:defRPr lang="cs-CZ" dirty="0"/>
            </a:lvl1pPr>
            <a:lvl2pPr>
              <a:defRPr lang="cs-CZ" dirty="0"/>
            </a:lvl2pPr>
            <a:lvl3pPr>
              <a:defRPr lang="cs-CZ" dirty="0"/>
            </a:lvl3pPr>
            <a:lvl4pPr>
              <a:defRPr lang="cs-CZ" dirty="0"/>
            </a:lvl4pPr>
            <a:lvl5pPr>
              <a:defRPr lang="cs-CZ" dirty="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text 4">
            <a:extLst>
              <a:ext uri="{FF2B5EF4-FFF2-40B4-BE49-F238E27FC236}">
                <a16:creationId xmlns:a16="http://schemas.microsoft.com/office/drawing/2014/main" id="{00A721B7-8779-B62C-9FD8-0ADA23713551}"/>
              </a:ext>
            </a:extLst>
          </p:cNvPr>
          <p:cNvSpPr>
            <a:spLocks noGrp="1"/>
          </p:cNvSpPr>
          <p:nvPr>
            <p:ph type="body" sz="quarter" idx="3"/>
          </p:nvPr>
        </p:nvSpPr>
        <p:spPr>
          <a:xfrm>
            <a:off x="6170612" y="2221282"/>
            <a:ext cx="5183188" cy="365125"/>
          </a:xfrm>
          <a:prstGeom prst="rect">
            <a:avLst/>
          </a:prstGeom>
        </p:spPr>
        <p:txBody>
          <a:bodyPr anchor="b">
            <a:no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4C071DEB-88CA-8F0F-5AC9-4809DB8FEBBB}"/>
              </a:ext>
            </a:extLst>
          </p:cNvPr>
          <p:cNvSpPr>
            <a:spLocks noGrp="1"/>
          </p:cNvSpPr>
          <p:nvPr>
            <p:ph sz="quarter" idx="4"/>
          </p:nvPr>
        </p:nvSpPr>
        <p:spPr>
          <a:xfrm>
            <a:off x="6172200" y="2744487"/>
            <a:ext cx="5183188" cy="3445176"/>
          </a:xfrm>
          <a:prstGeom prst="rect">
            <a:avLst/>
          </a:prstGeom>
        </p:spPr>
        <p:txBody>
          <a:bodyPr>
            <a:noAutofit/>
          </a:bodyPr>
          <a:lstStyle>
            <a:lvl1pPr>
              <a:defRPr lang="cs-CZ" dirty="0"/>
            </a:lvl1pPr>
            <a:lvl2pPr>
              <a:defRPr lang="cs-CZ" dirty="0"/>
            </a:lvl2pPr>
            <a:lvl3pPr>
              <a:defRPr lang="cs-CZ" dirty="0"/>
            </a:lvl3pPr>
            <a:lvl4pPr>
              <a:defRPr lang="cs-CZ" dirty="0"/>
            </a:lvl4pPr>
            <a:lvl5pPr>
              <a:defRPr lang="cs-CZ" dirty="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symbol pro datum 12">
            <a:extLst>
              <a:ext uri="{FF2B5EF4-FFF2-40B4-BE49-F238E27FC236}">
                <a16:creationId xmlns:a16="http://schemas.microsoft.com/office/drawing/2014/main" id="{7825EE7C-7BE2-D0DB-EA79-ABF44AF06078}"/>
              </a:ext>
            </a:extLst>
          </p:cNvPr>
          <p:cNvSpPr>
            <a:spLocks noGrp="1"/>
          </p:cNvSpPr>
          <p:nvPr>
            <p:ph type="dt" sz="half" idx="10"/>
          </p:nvPr>
        </p:nvSpPr>
        <p:spPr/>
        <p:txBody>
          <a:bodyPr/>
          <a:lstStyle/>
          <a:p>
            <a:r>
              <a:rPr lang="cs-CZ"/>
              <a:t>06.10.2024</a:t>
            </a:r>
            <a:endParaRPr lang="cs-CZ" dirty="0"/>
          </a:p>
        </p:txBody>
      </p:sp>
      <p:sp>
        <p:nvSpPr>
          <p:cNvPr id="14" name="Zástupný symbol pro zápatí 13">
            <a:extLst>
              <a:ext uri="{FF2B5EF4-FFF2-40B4-BE49-F238E27FC236}">
                <a16:creationId xmlns:a16="http://schemas.microsoft.com/office/drawing/2014/main" id="{368B85BF-50C1-7968-58A7-B93500B50D82}"/>
              </a:ext>
            </a:extLst>
          </p:cNvPr>
          <p:cNvSpPr>
            <a:spLocks noGrp="1"/>
          </p:cNvSpPr>
          <p:nvPr>
            <p:ph type="ftr" sz="quarter" idx="11"/>
          </p:nvPr>
        </p:nvSpPr>
        <p:spPr/>
        <p:txBody>
          <a:bodyPr/>
          <a:lstStyle/>
          <a:p>
            <a:endParaRPr lang="cs-CZ" dirty="0"/>
          </a:p>
        </p:txBody>
      </p:sp>
      <p:sp>
        <p:nvSpPr>
          <p:cNvPr id="15" name="Zástupný symbol pro číslo snímku 14">
            <a:extLst>
              <a:ext uri="{FF2B5EF4-FFF2-40B4-BE49-F238E27FC236}">
                <a16:creationId xmlns:a16="http://schemas.microsoft.com/office/drawing/2014/main" id="{669CA748-6A96-8A2E-080B-54E4FE427DF4}"/>
              </a:ext>
            </a:extLst>
          </p:cNvPr>
          <p:cNvSpPr>
            <a:spLocks noGrp="1"/>
          </p:cNvSpPr>
          <p:nvPr>
            <p:ph type="sldNum" sz="quarter" idx="12"/>
          </p:nvPr>
        </p:nvSpPr>
        <p:spPr/>
        <p:txBody>
          <a:bodyPr/>
          <a:lstStyle/>
          <a:p>
            <a:fld id="{DD144762-C3B5-42E9-94DB-4A2AA3CF9556}" type="slidenum">
              <a:rPr lang="cs-CZ" smtClean="0"/>
              <a:pPr/>
              <a:t>‹#›</a:t>
            </a:fld>
            <a:endParaRPr lang="cs-CZ" dirty="0"/>
          </a:p>
        </p:txBody>
      </p:sp>
      <p:sp>
        <p:nvSpPr>
          <p:cNvPr id="11" name="Nadpis 10">
            <a:extLst>
              <a:ext uri="{FF2B5EF4-FFF2-40B4-BE49-F238E27FC236}">
                <a16:creationId xmlns:a16="http://schemas.microsoft.com/office/drawing/2014/main" id="{594EE5F4-36CC-24F5-1AFB-5E4122BEF145}"/>
              </a:ext>
            </a:extLst>
          </p:cNvPr>
          <p:cNvSpPr>
            <a:spLocks noGrp="1"/>
          </p:cNvSpPr>
          <p:nvPr>
            <p:ph type="title"/>
          </p:nvPr>
        </p:nvSpPr>
        <p:spPr/>
        <p:txBody>
          <a:bodyPr/>
          <a:lstStyle/>
          <a:p>
            <a:r>
              <a:rPr lang="cs-CZ"/>
              <a:t>Kliknutím lze upravit styl.</a:t>
            </a:r>
            <a:endParaRPr lang="cs-CZ" dirty="0"/>
          </a:p>
        </p:txBody>
      </p:sp>
    </p:spTree>
    <p:extLst>
      <p:ext uri="{BB962C8B-B14F-4D97-AF65-F5344CB8AC3E}">
        <p14:creationId xmlns:p14="http://schemas.microsoft.com/office/powerpoint/2010/main" val="3452715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bsah dokumentu">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1646216-40A2-31AD-2AC3-8093C9D3D6C1}"/>
              </a:ext>
            </a:extLst>
          </p:cNvPr>
          <p:cNvSpPr>
            <a:spLocks noGrp="1"/>
          </p:cNvSpPr>
          <p:nvPr>
            <p:ph idx="1"/>
          </p:nvPr>
        </p:nvSpPr>
        <p:spPr>
          <a:xfrm>
            <a:off x="838199" y="2212428"/>
            <a:ext cx="10515600" cy="3964534"/>
          </a:xfrm>
          <a:prstGeom prst="rect">
            <a:avLst/>
          </a:prstGeom>
        </p:spPr>
        <p:txBody>
          <a:bodyPr numCol="2" spcCol="180000">
            <a:noAutofit/>
          </a:bodyPr>
          <a:lstStyle>
            <a:lvl1pPr marL="457200" indent="-457200">
              <a:spcBef>
                <a:spcPts val="1000"/>
              </a:spcBef>
              <a:buFont typeface="+mj-lt"/>
              <a:buAutoNum type="arabicPeriod"/>
              <a:defRPr sz="2000"/>
            </a:lvl1pPr>
            <a:lvl2pPr marL="914400" indent="-457200">
              <a:spcBef>
                <a:spcPts val="1000"/>
              </a:spcBef>
              <a:buFont typeface="+mj-lt"/>
              <a:buAutoNum type="arabicPeriod"/>
              <a:defRPr sz="2000"/>
            </a:lvl2pPr>
            <a:lvl3pPr marL="579438" indent="0">
              <a:buNone/>
              <a:defRPr/>
            </a:lvl3pPr>
          </a:lstStyle>
          <a:p>
            <a:pPr lvl="0"/>
            <a:r>
              <a:rPr lang="cs-CZ"/>
              <a:t>Po kliknutí můžete upravovat styly textu v předloze.</a:t>
            </a:r>
          </a:p>
          <a:p>
            <a:pPr lvl="1"/>
            <a:r>
              <a:rPr lang="cs-CZ"/>
              <a:t>Druhá úroveň</a:t>
            </a:r>
          </a:p>
        </p:txBody>
      </p:sp>
      <p:sp>
        <p:nvSpPr>
          <p:cNvPr id="10" name="Zástupný symbol pro datum 9">
            <a:extLst>
              <a:ext uri="{FF2B5EF4-FFF2-40B4-BE49-F238E27FC236}">
                <a16:creationId xmlns:a16="http://schemas.microsoft.com/office/drawing/2014/main" id="{F7414C12-E88B-86D4-1E04-E2602722F204}"/>
              </a:ext>
            </a:extLst>
          </p:cNvPr>
          <p:cNvSpPr>
            <a:spLocks noGrp="1"/>
          </p:cNvSpPr>
          <p:nvPr>
            <p:ph type="dt" sz="half" idx="10"/>
          </p:nvPr>
        </p:nvSpPr>
        <p:spPr/>
        <p:txBody>
          <a:bodyPr/>
          <a:lstStyle/>
          <a:p>
            <a:r>
              <a:rPr lang="cs-CZ"/>
              <a:t>06.10.2024</a:t>
            </a:r>
            <a:endParaRPr lang="cs-CZ" dirty="0"/>
          </a:p>
        </p:txBody>
      </p:sp>
      <p:sp>
        <p:nvSpPr>
          <p:cNvPr id="11" name="Zástupný symbol pro zápatí 10">
            <a:extLst>
              <a:ext uri="{FF2B5EF4-FFF2-40B4-BE49-F238E27FC236}">
                <a16:creationId xmlns:a16="http://schemas.microsoft.com/office/drawing/2014/main" id="{61843905-A76A-229E-18CE-68C69B96CD43}"/>
              </a:ext>
            </a:extLst>
          </p:cNvPr>
          <p:cNvSpPr>
            <a:spLocks noGrp="1"/>
          </p:cNvSpPr>
          <p:nvPr>
            <p:ph type="ftr" sz="quarter" idx="11"/>
          </p:nvPr>
        </p:nvSpPr>
        <p:spPr/>
        <p:txBody>
          <a:bodyPr/>
          <a:lstStyle/>
          <a:p>
            <a:endParaRPr lang="cs-CZ" dirty="0"/>
          </a:p>
        </p:txBody>
      </p:sp>
      <p:sp>
        <p:nvSpPr>
          <p:cNvPr id="12" name="Zástupný symbol pro číslo snímku 11">
            <a:extLst>
              <a:ext uri="{FF2B5EF4-FFF2-40B4-BE49-F238E27FC236}">
                <a16:creationId xmlns:a16="http://schemas.microsoft.com/office/drawing/2014/main" id="{5F73C651-2D79-5C40-42B6-F1E1FA63EE90}"/>
              </a:ext>
            </a:extLst>
          </p:cNvPr>
          <p:cNvSpPr>
            <a:spLocks noGrp="1"/>
          </p:cNvSpPr>
          <p:nvPr>
            <p:ph type="sldNum" sz="quarter" idx="12"/>
          </p:nvPr>
        </p:nvSpPr>
        <p:spPr/>
        <p:txBody>
          <a:bodyPr/>
          <a:lstStyle/>
          <a:p>
            <a:fld id="{DD144762-C3B5-42E9-94DB-4A2AA3CF9556}" type="slidenum">
              <a:rPr lang="cs-CZ" smtClean="0"/>
              <a:pPr/>
              <a:t>‹#›</a:t>
            </a:fld>
            <a:endParaRPr lang="cs-CZ" dirty="0"/>
          </a:p>
        </p:txBody>
      </p:sp>
      <p:sp>
        <p:nvSpPr>
          <p:cNvPr id="4" name="Nadpis 3">
            <a:extLst>
              <a:ext uri="{FF2B5EF4-FFF2-40B4-BE49-F238E27FC236}">
                <a16:creationId xmlns:a16="http://schemas.microsoft.com/office/drawing/2014/main" id="{618CF19B-B0B5-0B38-A6B3-942D696EC714}"/>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4260941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Závěrečný slide">
    <p:spTree>
      <p:nvGrpSpPr>
        <p:cNvPr id="1" name=""/>
        <p:cNvGrpSpPr/>
        <p:nvPr/>
      </p:nvGrpSpPr>
      <p:grpSpPr>
        <a:xfrm>
          <a:off x="0" y="0"/>
          <a:ext cx="0" cy="0"/>
          <a:chOff x="0" y="0"/>
          <a:chExt cx="0" cy="0"/>
        </a:xfrm>
      </p:grpSpPr>
      <p:pic>
        <p:nvPicPr>
          <p:cNvPr id="5" name="Picture 12" descr="A circular red and black logo&#10;&#10;Description automatically generated">
            <a:extLst>
              <a:ext uri="{FF2B5EF4-FFF2-40B4-BE49-F238E27FC236}">
                <a16:creationId xmlns:a16="http://schemas.microsoft.com/office/drawing/2014/main" id="{83DDAF44-481B-B754-F2A1-0307CC391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8728" y="807015"/>
            <a:ext cx="2174543" cy="2174543"/>
          </a:xfrm>
          <a:prstGeom prst="rect">
            <a:avLst/>
          </a:prstGeom>
        </p:spPr>
      </p:pic>
      <p:sp>
        <p:nvSpPr>
          <p:cNvPr id="7" name="Zástupný text 6">
            <a:extLst>
              <a:ext uri="{FF2B5EF4-FFF2-40B4-BE49-F238E27FC236}">
                <a16:creationId xmlns:a16="http://schemas.microsoft.com/office/drawing/2014/main" id="{91C59178-D929-BC6D-5554-AD2F448649B3}"/>
              </a:ext>
            </a:extLst>
          </p:cNvPr>
          <p:cNvSpPr>
            <a:spLocks noGrp="1"/>
          </p:cNvSpPr>
          <p:nvPr>
            <p:ph type="body" sz="quarter" idx="13"/>
          </p:nvPr>
        </p:nvSpPr>
        <p:spPr>
          <a:xfrm>
            <a:off x="3008194" y="3284226"/>
            <a:ext cx="6175612" cy="2002149"/>
          </a:xfrm>
          <a:prstGeom prst="rect">
            <a:avLst/>
          </a:prstGeom>
        </p:spPr>
        <p:txBody>
          <a:bodyPr>
            <a:noAutofit/>
          </a:bodyPr>
          <a:lstStyle>
            <a:lvl1pPr marL="0" indent="0" algn="ctr">
              <a:lnSpc>
                <a:spcPct val="100000"/>
              </a:lnSpc>
              <a:buNone/>
              <a:defRPr sz="5400" b="1">
                <a:solidFill>
                  <a:schemeClr val="tx2"/>
                </a:solidFill>
                <a:latin typeface="+mj-lt"/>
              </a:defRPr>
            </a:lvl1pPr>
          </a:lstStyle>
          <a:p>
            <a:pPr lvl="0"/>
            <a:r>
              <a:rPr lang="cs-CZ"/>
              <a:t>Po kliknutí můžete upravovat styly textu v předloze.</a:t>
            </a:r>
          </a:p>
        </p:txBody>
      </p:sp>
      <p:pic>
        <p:nvPicPr>
          <p:cNvPr id="8" name="Picture 8" descr="A black and red pattern with squares and circles&#10;&#10;Description automatically generated">
            <a:extLst>
              <a:ext uri="{FF2B5EF4-FFF2-40B4-BE49-F238E27FC236}">
                <a16:creationId xmlns:a16="http://schemas.microsoft.com/office/drawing/2014/main" id="{3DCFAC5B-3301-6D0C-644B-CE444DF2C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7048" y="5973166"/>
            <a:ext cx="1996751" cy="884834"/>
          </a:xfrm>
          <a:prstGeom prst="rect">
            <a:avLst/>
          </a:prstGeom>
        </p:spPr>
      </p:pic>
      <p:sp>
        <p:nvSpPr>
          <p:cNvPr id="12" name="Zástupný text 11">
            <a:extLst>
              <a:ext uri="{FF2B5EF4-FFF2-40B4-BE49-F238E27FC236}">
                <a16:creationId xmlns:a16="http://schemas.microsoft.com/office/drawing/2014/main" id="{B2DED986-CB74-E37C-7EFE-811753E89C1A}"/>
              </a:ext>
            </a:extLst>
          </p:cNvPr>
          <p:cNvSpPr>
            <a:spLocks noGrp="1"/>
          </p:cNvSpPr>
          <p:nvPr>
            <p:ph type="body" sz="quarter" idx="14" hasCustomPrompt="1"/>
          </p:nvPr>
        </p:nvSpPr>
        <p:spPr>
          <a:xfrm>
            <a:off x="9356723" y="4734734"/>
            <a:ext cx="1997075" cy="621774"/>
          </a:xfrm>
          <a:prstGeom prst="rect">
            <a:avLst/>
          </a:prstGeom>
        </p:spPr>
        <p:txBody>
          <a:bodyPr lIns="90000" tIns="46800" rIns="90000" bIns="46800" anchor="b" anchorCtr="0">
            <a:spAutoFit/>
          </a:bodyPr>
          <a:lstStyle>
            <a:lvl1pPr marL="0" indent="0">
              <a:lnSpc>
                <a:spcPct val="100000"/>
              </a:lnSpc>
              <a:spcBef>
                <a:spcPts val="0"/>
              </a:spcBef>
              <a:buNone/>
              <a:defRPr sz="1100" b="1">
                <a:solidFill>
                  <a:schemeClr val="tx2"/>
                </a:solidFill>
              </a:defRPr>
            </a:lvl1pPr>
            <a:lvl2pPr marL="0" indent="0">
              <a:lnSpc>
                <a:spcPct val="100000"/>
              </a:lnSpc>
              <a:spcBef>
                <a:spcPts val="0"/>
              </a:spcBef>
              <a:buNone/>
              <a:defRPr sz="1100">
                <a:solidFill>
                  <a:schemeClr val="tx1"/>
                </a:solidFill>
              </a:defRPr>
            </a:lvl2pPr>
          </a:lstStyle>
          <a:p>
            <a:pPr lvl="0"/>
            <a:r>
              <a:rPr lang="cs-CZ" dirty="0"/>
              <a:t>Name</a:t>
            </a:r>
          </a:p>
          <a:p>
            <a:pPr lvl="1"/>
            <a:endParaRPr lang="cs-CZ" dirty="0"/>
          </a:p>
          <a:p>
            <a:pPr lvl="1"/>
            <a:r>
              <a:rPr lang="cs-CZ" dirty="0"/>
              <a:t>Job </a:t>
            </a:r>
            <a:r>
              <a:rPr lang="cs-CZ" dirty="0" err="1"/>
              <a:t>Title</a:t>
            </a:r>
            <a:endParaRPr lang="cs-CZ" dirty="0"/>
          </a:p>
        </p:txBody>
      </p:sp>
      <p:pic>
        <p:nvPicPr>
          <p:cNvPr id="6" name="Graphic 6">
            <a:hlinkClick r:id="rId4" action="ppaction://hlinksldjump"/>
            <a:extLst>
              <a:ext uri="{FF2B5EF4-FFF2-40B4-BE49-F238E27FC236}">
                <a16:creationId xmlns:a16="http://schemas.microsoft.com/office/drawing/2014/main" id="{0E64EF1F-E793-9457-C8A4-495F0C6928E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71073" y="5468768"/>
            <a:ext cx="1968377" cy="392138"/>
          </a:xfrm>
          <a:prstGeom prst="rect">
            <a:avLst/>
          </a:prstGeom>
        </p:spPr>
      </p:pic>
    </p:spTree>
    <p:extLst>
      <p:ext uri="{BB962C8B-B14F-4D97-AF65-F5344CB8AC3E}">
        <p14:creationId xmlns:p14="http://schemas.microsoft.com/office/powerpoint/2010/main" val="37829278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Závěrečný slide">
    <p:spTree>
      <p:nvGrpSpPr>
        <p:cNvPr id="1" name=""/>
        <p:cNvGrpSpPr/>
        <p:nvPr/>
      </p:nvGrpSpPr>
      <p:grpSpPr>
        <a:xfrm>
          <a:off x="0" y="0"/>
          <a:ext cx="0" cy="0"/>
          <a:chOff x="0" y="0"/>
          <a:chExt cx="0" cy="0"/>
        </a:xfrm>
      </p:grpSpPr>
      <p:pic>
        <p:nvPicPr>
          <p:cNvPr id="5" name="Picture 12" descr="A circular red and black logo&#10;&#10;Description automatically generated">
            <a:extLst>
              <a:ext uri="{FF2B5EF4-FFF2-40B4-BE49-F238E27FC236}">
                <a16:creationId xmlns:a16="http://schemas.microsoft.com/office/drawing/2014/main" id="{83DDAF44-481B-B754-F2A1-0307CC391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8728" y="807015"/>
            <a:ext cx="2174543" cy="2174543"/>
          </a:xfrm>
          <a:prstGeom prst="rect">
            <a:avLst/>
          </a:prstGeom>
        </p:spPr>
      </p:pic>
      <p:sp>
        <p:nvSpPr>
          <p:cNvPr id="7" name="Zástupný text 6">
            <a:extLst>
              <a:ext uri="{FF2B5EF4-FFF2-40B4-BE49-F238E27FC236}">
                <a16:creationId xmlns:a16="http://schemas.microsoft.com/office/drawing/2014/main" id="{91C59178-D929-BC6D-5554-AD2F448649B3}"/>
              </a:ext>
            </a:extLst>
          </p:cNvPr>
          <p:cNvSpPr>
            <a:spLocks noGrp="1"/>
          </p:cNvSpPr>
          <p:nvPr>
            <p:ph type="body" sz="quarter" idx="13"/>
          </p:nvPr>
        </p:nvSpPr>
        <p:spPr>
          <a:xfrm>
            <a:off x="3008194" y="3284226"/>
            <a:ext cx="6175612" cy="2002149"/>
          </a:xfrm>
          <a:prstGeom prst="rect">
            <a:avLst/>
          </a:prstGeom>
        </p:spPr>
        <p:txBody>
          <a:bodyPr>
            <a:noAutofit/>
          </a:bodyPr>
          <a:lstStyle>
            <a:lvl1pPr marL="0" indent="0" algn="ctr">
              <a:lnSpc>
                <a:spcPct val="100000"/>
              </a:lnSpc>
              <a:buNone/>
              <a:defRPr sz="5400" b="1">
                <a:solidFill>
                  <a:schemeClr val="tx2"/>
                </a:solidFill>
                <a:latin typeface="+mj-lt"/>
              </a:defRPr>
            </a:lvl1pPr>
          </a:lstStyle>
          <a:p>
            <a:pPr lvl="0"/>
            <a:r>
              <a:rPr lang="cs-CZ"/>
              <a:t>Po kliknutí můžete upravovat styly textu v předloze.</a:t>
            </a:r>
          </a:p>
        </p:txBody>
      </p:sp>
      <p:pic>
        <p:nvPicPr>
          <p:cNvPr id="8" name="Picture 8" descr="A black and red pattern with squares and circles&#10;&#10;Description automatically generated">
            <a:extLst>
              <a:ext uri="{FF2B5EF4-FFF2-40B4-BE49-F238E27FC236}">
                <a16:creationId xmlns:a16="http://schemas.microsoft.com/office/drawing/2014/main" id="{3DCFAC5B-3301-6D0C-644B-CE444DF2C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7048" y="5973166"/>
            <a:ext cx="1996751" cy="884834"/>
          </a:xfrm>
          <a:prstGeom prst="rect">
            <a:avLst/>
          </a:prstGeom>
        </p:spPr>
      </p:pic>
      <p:sp>
        <p:nvSpPr>
          <p:cNvPr id="12" name="Zástupný text 11">
            <a:extLst>
              <a:ext uri="{FF2B5EF4-FFF2-40B4-BE49-F238E27FC236}">
                <a16:creationId xmlns:a16="http://schemas.microsoft.com/office/drawing/2014/main" id="{B2DED986-CB74-E37C-7EFE-811753E89C1A}"/>
              </a:ext>
            </a:extLst>
          </p:cNvPr>
          <p:cNvSpPr>
            <a:spLocks noGrp="1"/>
          </p:cNvSpPr>
          <p:nvPr>
            <p:ph type="body" sz="quarter" idx="14" hasCustomPrompt="1"/>
          </p:nvPr>
        </p:nvSpPr>
        <p:spPr>
          <a:xfrm>
            <a:off x="9356723" y="4734734"/>
            <a:ext cx="1997075" cy="621774"/>
          </a:xfrm>
          <a:prstGeom prst="rect">
            <a:avLst/>
          </a:prstGeom>
        </p:spPr>
        <p:txBody>
          <a:bodyPr lIns="90000" tIns="46800" rIns="90000" bIns="46800" anchor="b" anchorCtr="0">
            <a:spAutoFit/>
          </a:bodyPr>
          <a:lstStyle>
            <a:lvl1pPr marL="0" indent="0">
              <a:lnSpc>
                <a:spcPct val="100000"/>
              </a:lnSpc>
              <a:spcBef>
                <a:spcPts val="0"/>
              </a:spcBef>
              <a:buNone/>
              <a:defRPr sz="1100" b="1">
                <a:solidFill>
                  <a:schemeClr val="tx2"/>
                </a:solidFill>
              </a:defRPr>
            </a:lvl1pPr>
            <a:lvl2pPr marL="0" indent="0">
              <a:lnSpc>
                <a:spcPct val="100000"/>
              </a:lnSpc>
              <a:spcBef>
                <a:spcPts val="0"/>
              </a:spcBef>
              <a:buNone/>
              <a:defRPr sz="1100">
                <a:solidFill>
                  <a:schemeClr val="tx1"/>
                </a:solidFill>
              </a:defRPr>
            </a:lvl2pPr>
          </a:lstStyle>
          <a:p>
            <a:pPr lvl="0"/>
            <a:r>
              <a:rPr lang="cs-CZ" dirty="0"/>
              <a:t>Name</a:t>
            </a:r>
          </a:p>
          <a:p>
            <a:pPr lvl="1"/>
            <a:endParaRPr lang="cs-CZ" dirty="0"/>
          </a:p>
          <a:p>
            <a:pPr lvl="1"/>
            <a:r>
              <a:rPr lang="cs-CZ" dirty="0"/>
              <a:t>Job </a:t>
            </a:r>
            <a:r>
              <a:rPr lang="cs-CZ" dirty="0" err="1"/>
              <a:t>Title</a:t>
            </a:r>
            <a:endParaRPr lang="cs-CZ" dirty="0"/>
          </a:p>
        </p:txBody>
      </p:sp>
      <p:pic>
        <p:nvPicPr>
          <p:cNvPr id="6" name="Graphic 6">
            <a:hlinkClick r:id="rId4" action="ppaction://hlinksldjump"/>
            <a:extLst>
              <a:ext uri="{FF2B5EF4-FFF2-40B4-BE49-F238E27FC236}">
                <a16:creationId xmlns:a16="http://schemas.microsoft.com/office/drawing/2014/main" id="{0E64EF1F-E793-9457-C8A4-495F0C6928E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71073" y="5468768"/>
            <a:ext cx="1968377" cy="392138"/>
          </a:xfrm>
          <a:prstGeom prst="rect">
            <a:avLst/>
          </a:prstGeom>
        </p:spPr>
      </p:pic>
    </p:spTree>
    <p:extLst>
      <p:ext uri="{BB962C8B-B14F-4D97-AF65-F5344CB8AC3E}">
        <p14:creationId xmlns:p14="http://schemas.microsoft.com/office/powerpoint/2010/main" val="3782927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Závěrečný slide">
    <p:spTree>
      <p:nvGrpSpPr>
        <p:cNvPr id="1" name=""/>
        <p:cNvGrpSpPr/>
        <p:nvPr/>
      </p:nvGrpSpPr>
      <p:grpSpPr>
        <a:xfrm>
          <a:off x="0" y="0"/>
          <a:ext cx="0" cy="0"/>
          <a:chOff x="0" y="0"/>
          <a:chExt cx="0" cy="0"/>
        </a:xfrm>
      </p:grpSpPr>
      <p:pic>
        <p:nvPicPr>
          <p:cNvPr id="5" name="Picture 12" descr="A circular red and black logo&#10;&#10;Description automatically generated">
            <a:extLst>
              <a:ext uri="{FF2B5EF4-FFF2-40B4-BE49-F238E27FC236}">
                <a16:creationId xmlns:a16="http://schemas.microsoft.com/office/drawing/2014/main" id="{83DDAF44-481B-B754-F2A1-0307CC391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8728" y="807015"/>
            <a:ext cx="2174543" cy="2174543"/>
          </a:xfrm>
          <a:prstGeom prst="rect">
            <a:avLst/>
          </a:prstGeom>
        </p:spPr>
      </p:pic>
      <p:sp>
        <p:nvSpPr>
          <p:cNvPr id="7" name="Zástupný text 6">
            <a:extLst>
              <a:ext uri="{FF2B5EF4-FFF2-40B4-BE49-F238E27FC236}">
                <a16:creationId xmlns:a16="http://schemas.microsoft.com/office/drawing/2014/main" id="{91C59178-D929-BC6D-5554-AD2F448649B3}"/>
              </a:ext>
            </a:extLst>
          </p:cNvPr>
          <p:cNvSpPr>
            <a:spLocks noGrp="1"/>
          </p:cNvSpPr>
          <p:nvPr>
            <p:ph type="body" sz="quarter" idx="13"/>
          </p:nvPr>
        </p:nvSpPr>
        <p:spPr>
          <a:xfrm>
            <a:off x="3008194" y="3284226"/>
            <a:ext cx="6175612" cy="2002149"/>
          </a:xfrm>
          <a:prstGeom prst="rect">
            <a:avLst/>
          </a:prstGeom>
        </p:spPr>
        <p:txBody>
          <a:bodyPr>
            <a:noAutofit/>
          </a:bodyPr>
          <a:lstStyle>
            <a:lvl1pPr marL="0" indent="0" algn="ctr">
              <a:lnSpc>
                <a:spcPct val="100000"/>
              </a:lnSpc>
              <a:buNone/>
              <a:defRPr sz="5400" b="1">
                <a:solidFill>
                  <a:schemeClr val="tx2"/>
                </a:solidFill>
                <a:latin typeface="+mj-lt"/>
              </a:defRPr>
            </a:lvl1pPr>
          </a:lstStyle>
          <a:p>
            <a:pPr lvl="0"/>
            <a:r>
              <a:rPr lang="cs-CZ"/>
              <a:t>Po kliknutí můžete upravovat styly textu v předloze.</a:t>
            </a:r>
          </a:p>
        </p:txBody>
      </p:sp>
      <p:pic>
        <p:nvPicPr>
          <p:cNvPr id="8" name="Picture 8" descr="A black and red pattern with squares and circles&#10;&#10;Description automatically generated">
            <a:extLst>
              <a:ext uri="{FF2B5EF4-FFF2-40B4-BE49-F238E27FC236}">
                <a16:creationId xmlns:a16="http://schemas.microsoft.com/office/drawing/2014/main" id="{3DCFAC5B-3301-6D0C-644B-CE444DF2C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7048" y="5973166"/>
            <a:ext cx="1996751" cy="884834"/>
          </a:xfrm>
          <a:prstGeom prst="rect">
            <a:avLst/>
          </a:prstGeom>
        </p:spPr>
      </p:pic>
      <p:sp>
        <p:nvSpPr>
          <p:cNvPr id="12" name="Zástupný text 11">
            <a:extLst>
              <a:ext uri="{FF2B5EF4-FFF2-40B4-BE49-F238E27FC236}">
                <a16:creationId xmlns:a16="http://schemas.microsoft.com/office/drawing/2014/main" id="{B2DED986-CB74-E37C-7EFE-811753E89C1A}"/>
              </a:ext>
            </a:extLst>
          </p:cNvPr>
          <p:cNvSpPr>
            <a:spLocks noGrp="1"/>
          </p:cNvSpPr>
          <p:nvPr>
            <p:ph type="body" sz="quarter" idx="14" hasCustomPrompt="1"/>
          </p:nvPr>
        </p:nvSpPr>
        <p:spPr>
          <a:xfrm>
            <a:off x="9356723" y="4734734"/>
            <a:ext cx="1997075" cy="621774"/>
          </a:xfrm>
          <a:prstGeom prst="rect">
            <a:avLst/>
          </a:prstGeom>
        </p:spPr>
        <p:txBody>
          <a:bodyPr lIns="90000" tIns="46800" rIns="90000" bIns="46800" anchor="b" anchorCtr="0">
            <a:spAutoFit/>
          </a:bodyPr>
          <a:lstStyle>
            <a:lvl1pPr marL="0" indent="0">
              <a:lnSpc>
                <a:spcPct val="100000"/>
              </a:lnSpc>
              <a:spcBef>
                <a:spcPts val="0"/>
              </a:spcBef>
              <a:buNone/>
              <a:defRPr sz="1100" b="1">
                <a:solidFill>
                  <a:schemeClr val="tx2"/>
                </a:solidFill>
              </a:defRPr>
            </a:lvl1pPr>
            <a:lvl2pPr marL="0" indent="0">
              <a:lnSpc>
                <a:spcPct val="100000"/>
              </a:lnSpc>
              <a:spcBef>
                <a:spcPts val="0"/>
              </a:spcBef>
              <a:buNone/>
              <a:defRPr sz="1100">
                <a:solidFill>
                  <a:schemeClr val="tx1"/>
                </a:solidFill>
              </a:defRPr>
            </a:lvl2pPr>
          </a:lstStyle>
          <a:p>
            <a:pPr lvl="0"/>
            <a:r>
              <a:rPr lang="cs-CZ" dirty="0"/>
              <a:t>Name</a:t>
            </a:r>
          </a:p>
          <a:p>
            <a:pPr lvl="1"/>
            <a:endParaRPr lang="cs-CZ" dirty="0"/>
          </a:p>
          <a:p>
            <a:pPr lvl="1"/>
            <a:r>
              <a:rPr lang="cs-CZ" dirty="0"/>
              <a:t>Job </a:t>
            </a:r>
            <a:r>
              <a:rPr lang="cs-CZ" dirty="0" err="1"/>
              <a:t>Title</a:t>
            </a:r>
            <a:endParaRPr lang="cs-CZ" dirty="0"/>
          </a:p>
        </p:txBody>
      </p:sp>
      <p:pic>
        <p:nvPicPr>
          <p:cNvPr id="6" name="Graphic 6">
            <a:hlinkClick r:id="rId4" action="ppaction://hlinksldjump"/>
            <a:extLst>
              <a:ext uri="{FF2B5EF4-FFF2-40B4-BE49-F238E27FC236}">
                <a16:creationId xmlns:a16="http://schemas.microsoft.com/office/drawing/2014/main" id="{0E64EF1F-E793-9457-C8A4-495F0C6928E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71073" y="5468768"/>
            <a:ext cx="1968377" cy="392138"/>
          </a:xfrm>
          <a:prstGeom prst="rect">
            <a:avLst/>
          </a:prstGeom>
        </p:spPr>
      </p:pic>
    </p:spTree>
    <p:extLst>
      <p:ext uri="{BB962C8B-B14F-4D97-AF65-F5344CB8AC3E}">
        <p14:creationId xmlns:p14="http://schemas.microsoft.com/office/powerpoint/2010/main" val="37829278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Závěrečný slide">
    <p:spTree>
      <p:nvGrpSpPr>
        <p:cNvPr id="1" name=""/>
        <p:cNvGrpSpPr/>
        <p:nvPr/>
      </p:nvGrpSpPr>
      <p:grpSpPr>
        <a:xfrm>
          <a:off x="0" y="0"/>
          <a:ext cx="0" cy="0"/>
          <a:chOff x="0" y="0"/>
          <a:chExt cx="0" cy="0"/>
        </a:xfrm>
      </p:grpSpPr>
      <p:pic>
        <p:nvPicPr>
          <p:cNvPr id="5" name="Picture 12" descr="A circular red and black logo&#10;&#10;Description automatically generated">
            <a:extLst>
              <a:ext uri="{FF2B5EF4-FFF2-40B4-BE49-F238E27FC236}">
                <a16:creationId xmlns:a16="http://schemas.microsoft.com/office/drawing/2014/main" id="{83DDAF44-481B-B754-F2A1-0307CC391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8728" y="807015"/>
            <a:ext cx="2174543" cy="2174543"/>
          </a:xfrm>
          <a:prstGeom prst="rect">
            <a:avLst/>
          </a:prstGeom>
        </p:spPr>
      </p:pic>
      <p:sp>
        <p:nvSpPr>
          <p:cNvPr id="7" name="Zástupný text 6">
            <a:extLst>
              <a:ext uri="{FF2B5EF4-FFF2-40B4-BE49-F238E27FC236}">
                <a16:creationId xmlns:a16="http://schemas.microsoft.com/office/drawing/2014/main" id="{91C59178-D929-BC6D-5554-AD2F448649B3}"/>
              </a:ext>
            </a:extLst>
          </p:cNvPr>
          <p:cNvSpPr>
            <a:spLocks noGrp="1"/>
          </p:cNvSpPr>
          <p:nvPr>
            <p:ph type="body" sz="quarter" idx="13"/>
          </p:nvPr>
        </p:nvSpPr>
        <p:spPr>
          <a:xfrm>
            <a:off x="3008194" y="3284226"/>
            <a:ext cx="6175612" cy="2002149"/>
          </a:xfrm>
          <a:prstGeom prst="rect">
            <a:avLst/>
          </a:prstGeom>
        </p:spPr>
        <p:txBody>
          <a:bodyPr>
            <a:noAutofit/>
          </a:bodyPr>
          <a:lstStyle>
            <a:lvl1pPr marL="0" indent="0" algn="ctr">
              <a:lnSpc>
                <a:spcPct val="100000"/>
              </a:lnSpc>
              <a:buNone/>
              <a:defRPr sz="5400" b="1">
                <a:solidFill>
                  <a:schemeClr val="tx2"/>
                </a:solidFill>
                <a:latin typeface="+mj-lt"/>
              </a:defRPr>
            </a:lvl1pPr>
          </a:lstStyle>
          <a:p>
            <a:pPr lvl="0"/>
            <a:r>
              <a:rPr lang="cs-CZ"/>
              <a:t>Po kliknutí můžete upravovat styly textu v předloze.</a:t>
            </a:r>
          </a:p>
        </p:txBody>
      </p:sp>
      <p:pic>
        <p:nvPicPr>
          <p:cNvPr id="8" name="Picture 8" descr="A black and red pattern with squares and circles&#10;&#10;Description automatically generated">
            <a:extLst>
              <a:ext uri="{FF2B5EF4-FFF2-40B4-BE49-F238E27FC236}">
                <a16:creationId xmlns:a16="http://schemas.microsoft.com/office/drawing/2014/main" id="{3DCFAC5B-3301-6D0C-644B-CE444DF2C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7048" y="5973166"/>
            <a:ext cx="1996751" cy="884834"/>
          </a:xfrm>
          <a:prstGeom prst="rect">
            <a:avLst/>
          </a:prstGeom>
        </p:spPr>
      </p:pic>
      <p:sp>
        <p:nvSpPr>
          <p:cNvPr id="12" name="Zástupný text 11">
            <a:extLst>
              <a:ext uri="{FF2B5EF4-FFF2-40B4-BE49-F238E27FC236}">
                <a16:creationId xmlns:a16="http://schemas.microsoft.com/office/drawing/2014/main" id="{B2DED986-CB74-E37C-7EFE-811753E89C1A}"/>
              </a:ext>
            </a:extLst>
          </p:cNvPr>
          <p:cNvSpPr>
            <a:spLocks noGrp="1"/>
          </p:cNvSpPr>
          <p:nvPr>
            <p:ph type="body" sz="quarter" idx="14" hasCustomPrompt="1"/>
          </p:nvPr>
        </p:nvSpPr>
        <p:spPr>
          <a:xfrm>
            <a:off x="9356723" y="4734734"/>
            <a:ext cx="1997075" cy="621774"/>
          </a:xfrm>
          <a:prstGeom prst="rect">
            <a:avLst/>
          </a:prstGeom>
        </p:spPr>
        <p:txBody>
          <a:bodyPr lIns="90000" tIns="46800" rIns="90000" bIns="46800" anchor="b" anchorCtr="0">
            <a:spAutoFit/>
          </a:bodyPr>
          <a:lstStyle>
            <a:lvl1pPr marL="0" indent="0">
              <a:lnSpc>
                <a:spcPct val="100000"/>
              </a:lnSpc>
              <a:spcBef>
                <a:spcPts val="0"/>
              </a:spcBef>
              <a:buNone/>
              <a:defRPr sz="1100" b="1">
                <a:solidFill>
                  <a:schemeClr val="tx2"/>
                </a:solidFill>
              </a:defRPr>
            </a:lvl1pPr>
            <a:lvl2pPr marL="0" indent="0">
              <a:lnSpc>
                <a:spcPct val="100000"/>
              </a:lnSpc>
              <a:spcBef>
                <a:spcPts val="0"/>
              </a:spcBef>
              <a:buNone/>
              <a:defRPr sz="1100">
                <a:solidFill>
                  <a:schemeClr val="tx1"/>
                </a:solidFill>
              </a:defRPr>
            </a:lvl2pPr>
          </a:lstStyle>
          <a:p>
            <a:pPr lvl="0"/>
            <a:r>
              <a:rPr lang="cs-CZ" dirty="0"/>
              <a:t>Name</a:t>
            </a:r>
          </a:p>
          <a:p>
            <a:pPr lvl="1"/>
            <a:endParaRPr lang="cs-CZ" dirty="0"/>
          </a:p>
          <a:p>
            <a:pPr lvl="1"/>
            <a:r>
              <a:rPr lang="cs-CZ" dirty="0"/>
              <a:t>Job </a:t>
            </a:r>
            <a:r>
              <a:rPr lang="cs-CZ" dirty="0" err="1"/>
              <a:t>Title</a:t>
            </a:r>
            <a:endParaRPr lang="cs-CZ" dirty="0"/>
          </a:p>
        </p:txBody>
      </p:sp>
      <p:pic>
        <p:nvPicPr>
          <p:cNvPr id="6" name="Graphic 6">
            <a:hlinkClick r:id="rId4" action="ppaction://hlinksldjump"/>
            <a:extLst>
              <a:ext uri="{FF2B5EF4-FFF2-40B4-BE49-F238E27FC236}">
                <a16:creationId xmlns:a16="http://schemas.microsoft.com/office/drawing/2014/main" id="{0E64EF1F-E793-9457-C8A4-495F0C6928E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71073" y="5468768"/>
            <a:ext cx="1968377" cy="392138"/>
          </a:xfrm>
          <a:prstGeom prst="rect">
            <a:avLst/>
          </a:prstGeom>
        </p:spPr>
      </p:pic>
    </p:spTree>
    <p:extLst>
      <p:ext uri="{BB962C8B-B14F-4D97-AF65-F5344CB8AC3E}">
        <p14:creationId xmlns:p14="http://schemas.microsoft.com/office/powerpoint/2010/main" val="37829278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9" name="Zástupný symbol pro datum 8">
            <a:extLst>
              <a:ext uri="{FF2B5EF4-FFF2-40B4-BE49-F238E27FC236}">
                <a16:creationId xmlns:a16="http://schemas.microsoft.com/office/drawing/2014/main" id="{6AD1BD68-71DB-87B2-E75A-12878FB42C7E}"/>
              </a:ext>
            </a:extLst>
          </p:cNvPr>
          <p:cNvSpPr>
            <a:spLocks noGrp="1"/>
          </p:cNvSpPr>
          <p:nvPr>
            <p:ph type="dt" sz="half" idx="10"/>
          </p:nvPr>
        </p:nvSpPr>
        <p:spPr/>
        <p:txBody>
          <a:bodyPr/>
          <a:lstStyle/>
          <a:p>
            <a:r>
              <a:rPr lang="cs-CZ"/>
              <a:t>06.10.2024</a:t>
            </a:r>
            <a:endParaRPr lang="cs-CZ" dirty="0"/>
          </a:p>
        </p:txBody>
      </p:sp>
      <p:sp>
        <p:nvSpPr>
          <p:cNvPr id="10" name="Zástupný symbol pro zápatí 9">
            <a:extLst>
              <a:ext uri="{FF2B5EF4-FFF2-40B4-BE49-F238E27FC236}">
                <a16:creationId xmlns:a16="http://schemas.microsoft.com/office/drawing/2014/main" id="{A8A5B0FF-B787-2AEE-7C85-57CADFAAB1EC}"/>
              </a:ext>
            </a:extLst>
          </p:cNvPr>
          <p:cNvSpPr>
            <a:spLocks noGrp="1"/>
          </p:cNvSpPr>
          <p:nvPr>
            <p:ph type="ftr" sz="quarter" idx="11"/>
          </p:nvPr>
        </p:nvSpPr>
        <p:spPr/>
        <p:txBody>
          <a:bodyPr/>
          <a:lstStyle/>
          <a:p>
            <a:endParaRPr lang="cs-CZ" dirty="0"/>
          </a:p>
        </p:txBody>
      </p:sp>
      <p:sp>
        <p:nvSpPr>
          <p:cNvPr id="11" name="Zástupný symbol pro číslo snímku 10">
            <a:extLst>
              <a:ext uri="{FF2B5EF4-FFF2-40B4-BE49-F238E27FC236}">
                <a16:creationId xmlns:a16="http://schemas.microsoft.com/office/drawing/2014/main" id="{9E4DBE5C-B917-8448-3981-B8805D735FB4}"/>
              </a:ext>
            </a:extLst>
          </p:cNvPr>
          <p:cNvSpPr>
            <a:spLocks noGrp="1"/>
          </p:cNvSpPr>
          <p:nvPr>
            <p:ph type="sldNum" sz="quarter" idx="12"/>
          </p:nvPr>
        </p:nvSpPr>
        <p:spPr/>
        <p:txBody>
          <a:bodyPr/>
          <a:lstStyle/>
          <a:p>
            <a:fld id="{DD144762-C3B5-42E9-94DB-4A2AA3CF9556}" type="slidenum">
              <a:rPr lang="cs-CZ" smtClean="0"/>
              <a:pPr/>
              <a:t>‹#›</a:t>
            </a:fld>
            <a:endParaRPr lang="cs-CZ" dirty="0"/>
          </a:p>
        </p:txBody>
      </p:sp>
      <p:sp>
        <p:nvSpPr>
          <p:cNvPr id="3" name="Nadpis 2">
            <a:extLst>
              <a:ext uri="{FF2B5EF4-FFF2-40B4-BE49-F238E27FC236}">
                <a16:creationId xmlns:a16="http://schemas.microsoft.com/office/drawing/2014/main" id="{C3D61656-EB1C-A690-B13A-B59195CB6BE2}"/>
              </a:ext>
            </a:extLst>
          </p:cNvPr>
          <p:cNvSpPr>
            <a:spLocks noGrp="1"/>
          </p:cNvSpPr>
          <p:nvPr>
            <p:ph type="title" hasCustomPrompt="1"/>
          </p:nvPr>
        </p:nvSpPr>
        <p:spPr/>
        <p:txBody>
          <a:bodyPr/>
          <a:lstStyle/>
          <a:p>
            <a:r>
              <a:rPr lang="en-US" noProof="0"/>
              <a:t>Kliknutím</a:t>
            </a:r>
            <a:r>
              <a:rPr lang="en-US" noProof="0" dirty="0"/>
              <a:t> </a:t>
            </a:r>
            <a:r>
              <a:rPr lang="en-US" noProof="0" dirty="0" err="1"/>
              <a:t>lze</a:t>
            </a:r>
            <a:r>
              <a:rPr lang="en-US" noProof="0" dirty="0"/>
              <a:t> </a:t>
            </a:r>
            <a:r>
              <a:rPr lang="en-US" noProof="0" dirty="0" err="1"/>
              <a:t>upravit</a:t>
            </a:r>
            <a:r>
              <a:rPr lang="en-US" noProof="0" dirty="0"/>
              <a:t> </a:t>
            </a:r>
            <a:r>
              <a:rPr lang="en-US" noProof="0" dirty="0" err="1"/>
              <a:t>styl</a:t>
            </a:r>
            <a:r>
              <a:rPr lang="en-US" noProof="0" dirty="0"/>
              <a:t>.</a:t>
            </a:r>
          </a:p>
        </p:txBody>
      </p:sp>
    </p:spTree>
    <p:extLst>
      <p:ext uri="{BB962C8B-B14F-4D97-AF65-F5344CB8AC3E}">
        <p14:creationId xmlns:p14="http://schemas.microsoft.com/office/powerpoint/2010/main" val="29874314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8" name="Zástupný symbol pro datum 7">
            <a:extLst>
              <a:ext uri="{FF2B5EF4-FFF2-40B4-BE49-F238E27FC236}">
                <a16:creationId xmlns:a16="http://schemas.microsoft.com/office/drawing/2014/main" id="{AB5A5222-D23D-5C8C-8D7E-0905036AC1CB}"/>
              </a:ext>
            </a:extLst>
          </p:cNvPr>
          <p:cNvSpPr>
            <a:spLocks noGrp="1"/>
          </p:cNvSpPr>
          <p:nvPr>
            <p:ph type="dt" sz="half" idx="10"/>
          </p:nvPr>
        </p:nvSpPr>
        <p:spPr/>
        <p:txBody>
          <a:bodyPr/>
          <a:lstStyle/>
          <a:p>
            <a:r>
              <a:rPr lang="cs-CZ"/>
              <a:t>06.10.2024</a:t>
            </a:r>
            <a:endParaRPr lang="cs-CZ" dirty="0"/>
          </a:p>
        </p:txBody>
      </p:sp>
      <p:sp>
        <p:nvSpPr>
          <p:cNvPr id="9" name="Zástupný symbol pro zápatí 8">
            <a:extLst>
              <a:ext uri="{FF2B5EF4-FFF2-40B4-BE49-F238E27FC236}">
                <a16:creationId xmlns:a16="http://schemas.microsoft.com/office/drawing/2014/main" id="{F172D70B-9C2B-78BF-DC47-D8EC4D00CD98}"/>
              </a:ext>
            </a:extLst>
          </p:cNvPr>
          <p:cNvSpPr>
            <a:spLocks noGrp="1"/>
          </p:cNvSpPr>
          <p:nvPr>
            <p:ph type="ftr" sz="quarter" idx="11"/>
          </p:nvPr>
        </p:nvSpPr>
        <p:spPr/>
        <p:txBody>
          <a:bodyPr/>
          <a:lstStyle/>
          <a:p>
            <a:endParaRPr lang="cs-CZ" dirty="0"/>
          </a:p>
        </p:txBody>
      </p:sp>
      <p:sp>
        <p:nvSpPr>
          <p:cNvPr id="10" name="Zástupný symbol pro číslo snímku 9">
            <a:extLst>
              <a:ext uri="{FF2B5EF4-FFF2-40B4-BE49-F238E27FC236}">
                <a16:creationId xmlns:a16="http://schemas.microsoft.com/office/drawing/2014/main" id="{C675E202-95C3-3DB9-CDCD-5CAC3BEA5FD4}"/>
              </a:ext>
            </a:extLst>
          </p:cNvPr>
          <p:cNvSpPr>
            <a:spLocks noGrp="1"/>
          </p:cNvSpPr>
          <p:nvPr>
            <p:ph type="sldNum" sz="quarter" idx="12"/>
          </p:nvPr>
        </p:nvSpPr>
        <p:spPr/>
        <p:txBody>
          <a:bodyPr/>
          <a:lstStyle/>
          <a:p>
            <a:fld id="{DD144762-C3B5-42E9-94DB-4A2AA3CF9556}" type="slidenum">
              <a:rPr lang="cs-CZ" smtClean="0"/>
              <a:pPr/>
              <a:t>‹#›</a:t>
            </a:fld>
            <a:endParaRPr lang="cs-CZ" dirty="0"/>
          </a:p>
        </p:txBody>
      </p:sp>
    </p:spTree>
    <p:extLst>
      <p:ext uri="{BB962C8B-B14F-4D97-AF65-F5344CB8AC3E}">
        <p14:creationId xmlns:p14="http://schemas.microsoft.com/office/powerpoint/2010/main" val="307614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White background- empty">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158C8-A506-C826-80F7-B6BB8FF96A8B}"/>
              </a:ext>
            </a:extLst>
          </p:cNvPr>
          <p:cNvSpPr txBox="1">
            <a:spLocks noGrp="1"/>
          </p:cNvSpPr>
          <p:nvPr>
            <p:ph type="sldNum" sz="quarter" idx="8"/>
          </p:nvPr>
        </p:nvSpPr>
        <p:spPr/>
        <p:txBody>
          <a:bodyPr/>
          <a:lstStyle>
            <a:lvl1pPr>
              <a:defRPr/>
            </a:lvl1pPr>
          </a:lstStyle>
          <a:p>
            <a:pPr lvl="0"/>
            <a:fld id="{42B7534E-0BC6-4574-BF60-77E82FB9C197}" type="slidenum">
              <a:t>‹#›</a:t>
            </a:fld>
            <a:endParaRPr lang="fr-FR"/>
          </a:p>
        </p:txBody>
      </p:sp>
      <p:sp>
        <p:nvSpPr>
          <p:cNvPr id="4" name="Espace réservé du pied de page 4">
            <a:extLst>
              <a:ext uri="{FF2B5EF4-FFF2-40B4-BE49-F238E27FC236}">
                <a16:creationId xmlns:a16="http://schemas.microsoft.com/office/drawing/2014/main" id="{BA4CC0D7-326D-9524-EDA5-FDE2CA2AA117}"/>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Tree>
    <p:extLst>
      <p:ext uri="{BB962C8B-B14F-4D97-AF65-F5344CB8AC3E}">
        <p14:creationId xmlns:p14="http://schemas.microsoft.com/office/powerpoint/2010/main" val="38773766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3.png"/><Relationship Id="rId2" Type="http://schemas.openxmlformats.org/officeDocument/2006/relationships/slideLayout" Target="../slideLayouts/slideLayout1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22.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21.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20.jpe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37.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6.png"/><Relationship Id="rId2" Type="http://schemas.openxmlformats.org/officeDocument/2006/relationships/slideLayout" Target="../slideLayouts/slideLayout48.xml"/><Relationship Id="rId16" Type="http://schemas.openxmlformats.org/officeDocument/2006/relationships/image" Target="../media/image20.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29.emf"/><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41.emf"/><Relationship Id="rId5" Type="http://schemas.openxmlformats.org/officeDocument/2006/relationships/slideLayout" Target="../slideLayouts/slideLayout65.xml"/><Relationship Id="rId10" Type="http://schemas.openxmlformats.org/officeDocument/2006/relationships/theme" Target="../theme/theme5.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image" Target="../media/image44.png"/><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45.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E3396DCC-428D-2C77-156D-FCD2B2976FF0}"/>
              </a:ext>
            </a:extLst>
          </p:cNvPr>
          <p:cNvSpPr txBox="1">
            <a:spLocks noGrp="1"/>
          </p:cNvSpPr>
          <p:nvPr>
            <p:ph type="sldNum" sz="quarter" idx="4"/>
          </p:nvPr>
        </p:nvSpPr>
        <p:spPr>
          <a:xfrm>
            <a:off x="10677235" y="6356351"/>
            <a:ext cx="676567"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904B48A0-BF4F-44C9-8D34-6EB1F8521F0C}" type="slidenum">
              <a:t>‹#›</a:t>
            </a:fld>
            <a:endParaRPr lang="fr-FR"/>
          </a:p>
        </p:txBody>
      </p:sp>
      <p:sp>
        <p:nvSpPr>
          <p:cNvPr id="6" name="Title Placeholder 5">
            <a:extLst>
              <a:ext uri="{FF2B5EF4-FFF2-40B4-BE49-F238E27FC236}">
                <a16:creationId xmlns:a16="http://schemas.microsoft.com/office/drawing/2014/main" id="{9683EADC-BC33-C8CE-9A3D-FB3C18A5AE54}"/>
              </a:ext>
            </a:extLst>
          </p:cNvPr>
          <p:cNvSpPr>
            <a:spLocks noGrp="1"/>
          </p:cNvSpPr>
          <p:nvPr>
            <p:ph type="title"/>
          </p:nvPr>
        </p:nvSpPr>
        <p:spPr>
          <a:xfrm>
            <a:off x="838200" y="365125"/>
            <a:ext cx="8676736"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Espace réservé du texte 9">
            <a:extLst>
              <a:ext uri="{FF2B5EF4-FFF2-40B4-BE49-F238E27FC236}">
                <a16:creationId xmlns:a16="http://schemas.microsoft.com/office/drawing/2014/main" id="{ACF88380-CD22-8BB6-53F9-C93C674866C1}"/>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3"/>
            <a:endParaRPr lang="fr-FR"/>
          </a:p>
          <a:p>
            <a:pPr lvl="3"/>
            <a:endParaRPr lang="fr-FR"/>
          </a:p>
          <a:p>
            <a:pPr lvl="3"/>
            <a:endParaRPr lang="fr-FR"/>
          </a:p>
          <a:p>
            <a:pPr lvl="3"/>
            <a:endParaRPr lang="fr-FR"/>
          </a:p>
          <a:p>
            <a:pPr lvl="3"/>
            <a:endParaRPr lang="fr-FR"/>
          </a:p>
        </p:txBody>
      </p:sp>
      <p:pic>
        <p:nvPicPr>
          <p:cNvPr id="7" name="Image 6" descr="Une image contenant Graphique, capture d’écran, graphisme, Caractère coloré&#10;&#10;Description générée automatiquement">
            <a:extLst>
              <a:ext uri="{FF2B5EF4-FFF2-40B4-BE49-F238E27FC236}">
                <a16:creationId xmlns:a16="http://schemas.microsoft.com/office/drawing/2014/main" id="{A9169733-6FD6-716B-F28B-A8362243E027}"/>
              </a:ext>
            </a:extLst>
          </p:cNvPr>
          <p:cNvPicPr>
            <a:picLocks noChangeAspect="1"/>
          </p:cNvPicPr>
          <p:nvPr userDrawn="1"/>
        </p:nvPicPr>
        <p:blipFill rotWithShape="1">
          <a:blip r:embed="rId14">
            <a:alphaModFix amt="20000"/>
            <a:extLst>
              <a:ext uri="{28A0092B-C50C-407E-A947-70E740481C1C}">
                <a14:useLocalDpi xmlns:a14="http://schemas.microsoft.com/office/drawing/2010/main" val="0"/>
              </a:ext>
            </a:extLst>
          </a:blip>
          <a:srcRect l="29810" t="28724" r="30225" b="30754"/>
          <a:stretch/>
        </p:blipFill>
        <p:spPr>
          <a:xfrm>
            <a:off x="8987045" y="3610235"/>
            <a:ext cx="3380379" cy="3427402"/>
          </a:xfrm>
          <a:prstGeom prst="rect">
            <a:avLst/>
          </a:prstGeom>
        </p:spPr>
      </p:pic>
      <p:sp>
        <p:nvSpPr>
          <p:cNvPr id="3" name="Espace réservé du pied de page 4">
            <a:extLst>
              <a:ext uri="{FF2B5EF4-FFF2-40B4-BE49-F238E27FC236}">
                <a16:creationId xmlns:a16="http://schemas.microsoft.com/office/drawing/2014/main" id="{73A68805-03E8-5035-0036-DCC23509DB38}"/>
              </a:ext>
            </a:extLst>
          </p:cNvPr>
          <p:cNvSpPr txBox="1">
            <a:spLocks noGrp="1"/>
          </p:cNvSpPr>
          <p:nvPr>
            <p:ph type="ftr" sz="quarter" idx="3"/>
          </p:nvPr>
        </p:nvSpPr>
        <p:spPr>
          <a:xfrm>
            <a:off x="896019" y="6356351"/>
            <a:ext cx="8423471"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1200" cap="none" spc="0" baseline="0">
                <a:solidFill>
                  <a:srgbClr val="000000"/>
                </a:solidFill>
                <a:uFillTx/>
                <a:latin typeface="Arial" pitchFamily="34"/>
                <a:cs typeface="Arial" pitchFamily="34"/>
              </a:defRPr>
            </a:lvl1pPr>
            <a:lvl2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000000"/>
                </a:solidFill>
                <a:uFillTx/>
                <a:latin typeface="Arial" pitchFamily="34"/>
                <a:cs typeface="Arial" pitchFamily="34"/>
              </a:defRPr>
            </a:lvl2pPr>
          </a:lstStyle>
          <a:p>
            <a:pPr lvl="0"/>
            <a:r>
              <a:rPr lang="en-US"/>
              <a:t>Funded by the European Union.  </a:t>
            </a:r>
            <a:endParaRPr lang="fr-FR"/>
          </a:p>
        </p:txBody>
      </p:sp>
      <p:pic>
        <p:nvPicPr>
          <p:cNvPr id="4" name="Image 7" descr="Une image contenant fleur&#10;&#10;Description générée automatiquement">
            <a:extLst>
              <a:ext uri="{FF2B5EF4-FFF2-40B4-BE49-F238E27FC236}">
                <a16:creationId xmlns:a16="http://schemas.microsoft.com/office/drawing/2014/main" id="{23E43771-FCFE-84B4-F439-92756554D476}"/>
              </a:ext>
            </a:extLst>
          </p:cNvPr>
          <p:cNvPicPr>
            <a:picLocks noChangeAspect="1"/>
          </p:cNvPicPr>
          <p:nvPr/>
        </p:nvPicPr>
        <p:blipFill>
          <a:blip r:embed="rId15"/>
          <a:stretch>
            <a:fillRect/>
          </a:stretch>
        </p:blipFill>
        <p:spPr>
          <a:xfrm rot="10799991" flipH="1">
            <a:off x="539148" y="6356351"/>
            <a:ext cx="356872" cy="238758"/>
          </a:xfrm>
          <a:prstGeom prst="rect">
            <a:avLst/>
          </a:prstGeom>
          <a:noFill/>
          <a:ln cap="flat">
            <a:noFill/>
          </a:ln>
        </p:spPr>
      </p:pic>
      <p:pic>
        <p:nvPicPr>
          <p:cNvPr id="9" name="Picture 7">
            <a:extLst>
              <a:ext uri="{FF2B5EF4-FFF2-40B4-BE49-F238E27FC236}">
                <a16:creationId xmlns:a16="http://schemas.microsoft.com/office/drawing/2014/main" id="{3351728C-2A47-1F1F-CF5E-8A15F06E0BBA}"/>
              </a:ext>
            </a:extLst>
          </p:cNvPr>
          <p:cNvPicPr>
            <a:picLocks noChangeAspect="1"/>
          </p:cNvPicPr>
          <p:nvPr userDrawn="1"/>
        </p:nvPicPr>
        <p:blipFill>
          <a:blip r:embed="rId16">
            <a:extLst>
              <a:ext uri="{28A0092B-C50C-407E-A947-70E740481C1C}">
                <a14:useLocalDpi xmlns:a14="http://schemas.microsoft.com/office/drawing/2010/main" val="0"/>
              </a:ext>
            </a:extLst>
          </a:blip>
          <a:srcRect t="29469" b="29469"/>
          <a:stretch/>
        </p:blipFill>
        <p:spPr>
          <a:xfrm>
            <a:off x="9437298" y="365125"/>
            <a:ext cx="2042268" cy="83858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89" r:id="rId3"/>
    <p:sldLayoutId id="2147483687" r:id="rId4"/>
    <p:sldLayoutId id="2147483657" r:id="rId5"/>
    <p:sldLayoutId id="2147483658" r:id="rId6"/>
    <p:sldLayoutId id="2147484110" r:id="rId7"/>
    <p:sldLayoutId id="2147483661" r:id="rId8"/>
    <p:sldLayoutId id="2147484111" r:id="rId9"/>
    <p:sldLayoutId id="2147484112" r:id="rId10"/>
    <p:sldLayoutId id="2147484114" r:id="rId11"/>
    <p:sldLayoutId id="2147483723" r:id="rId12"/>
  </p:sldLayoutIdLst>
  <p:hf hdr="0" dt="0"/>
  <p:txStyles>
    <p:titleStyle>
      <a:lvl1pPr algn="l" defTabSz="914400" rtl="0" eaLnBrk="1" latinLnBrk="0" hangingPunct="1">
        <a:lnSpc>
          <a:spcPct val="90000"/>
        </a:lnSpc>
        <a:spcBef>
          <a:spcPct val="0"/>
        </a:spcBef>
        <a:buNone/>
        <a:defRPr sz="4000" b="1" kern="1200">
          <a:solidFill>
            <a:schemeClr val="accent1"/>
          </a:solidFill>
          <a:latin typeface="Arial Nova" panose="020B0504020202020204" pitchFamily="34" charset="0"/>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b="1" kern="1200">
          <a:solidFill>
            <a:schemeClr val="accent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Tx/>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5B2D81"/>
        </a:solidFill>
        <a:effectLst/>
      </p:bgPr>
    </p:bg>
    <p:spTree>
      <p:nvGrpSpPr>
        <p:cNvPr id="1" name=""/>
        <p:cNvGrpSpPr/>
        <p:nvPr/>
      </p:nvGrpSpPr>
      <p:grpSpPr>
        <a:xfrm>
          <a:off x="0" y="0"/>
          <a:ext cx="0" cy="0"/>
          <a:chOff x="0" y="0"/>
          <a:chExt cx="0" cy="0"/>
        </a:xfrm>
      </p:grpSpPr>
      <p:sp>
        <p:nvSpPr>
          <p:cNvPr id="7" name="Espace réservé du numéro de diapositive 5">
            <a:extLst>
              <a:ext uri="{FF2B5EF4-FFF2-40B4-BE49-F238E27FC236}">
                <a16:creationId xmlns:a16="http://schemas.microsoft.com/office/drawing/2014/main" id="{45A36714-038B-949F-00D1-B9E902AA2691}"/>
              </a:ext>
            </a:extLst>
          </p:cNvPr>
          <p:cNvSpPr txBox="1">
            <a:spLocks noGrp="1"/>
          </p:cNvSpPr>
          <p:nvPr>
            <p:ph type="sldNum" sz="quarter" idx="4"/>
          </p:nvPr>
        </p:nvSpPr>
        <p:spPr>
          <a:xfrm>
            <a:off x="10677235" y="6356351"/>
            <a:ext cx="676567"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chemeClr val="bg1"/>
                </a:solidFill>
                <a:uFillTx/>
                <a:latin typeface="Calibri"/>
              </a:defRPr>
            </a:lvl1pPr>
          </a:lstStyle>
          <a:p>
            <a:fld id="{904B48A0-BF4F-44C9-8D34-6EB1F8521F0C}" type="slidenum">
              <a:rPr lang="fr-FR" smtClean="0"/>
              <a:pPr/>
              <a:t>‹#›</a:t>
            </a:fld>
            <a:endParaRPr lang="fr-FR"/>
          </a:p>
        </p:txBody>
      </p:sp>
      <p:sp>
        <p:nvSpPr>
          <p:cNvPr id="8" name="Espace réservé du pied de page 4">
            <a:extLst>
              <a:ext uri="{FF2B5EF4-FFF2-40B4-BE49-F238E27FC236}">
                <a16:creationId xmlns:a16="http://schemas.microsoft.com/office/drawing/2014/main" id="{7D01105F-25AF-9ACB-D736-E3D1B31C1C96}"/>
              </a:ext>
            </a:extLst>
          </p:cNvPr>
          <p:cNvSpPr txBox="1">
            <a:spLocks noGrp="1"/>
          </p:cNvSpPr>
          <p:nvPr>
            <p:ph type="ftr" sz="quarter" idx="3"/>
          </p:nvPr>
        </p:nvSpPr>
        <p:spPr>
          <a:xfrm>
            <a:off x="896019" y="6356351"/>
            <a:ext cx="8416657"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1200" cap="none" spc="0" baseline="0">
                <a:solidFill>
                  <a:schemeClr val="bg1"/>
                </a:solidFill>
                <a:uFillTx/>
                <a:latin typeface="Arial" pitchFamily="34"/>
                <a:cs typeface="Arial" pitchFamily="34"/>
              </a:defRPr>
            </a:lvl1pPr>
            <a:lvl2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000000"/>
                </a:solidFill>
                <a:uFillTx/>
                <a:latin typeface="Arial" pitchFamily="34"/>
                <a:cs typeface="Arial" pitchFamily="34"/>
              </a:defRPr>
            </a:lvl2pPr>
          </a:lstStyle>
          <a:p>
            <a:r>
              <a:rPr lang="en-US"/>
              <a:t>Funded by the European Union.  </a:t>
            </a:r>
          </a:p>
        </p:txBody>
      </p:sp>
      <p:pic>
        <p:nvPicPr>
          <p:cNvPr id="9" name="Image 7" descr="Une image contenant fleur&#10;&#10;Description générée automatiquement">
            <a:extLst>
              <a:ext uri="{FF2B5EF4-FFF2-40B4-BE49-F238E27FC236}">
                <a16:creationId xmlns:a16="http://schemas.microsoft.com/office/drawing/2014/main" id="{A925C35B-7C6C-63F4-5267-3FF376959582}"/>
              </a:ext>
            </a:extLst>
          </p:cNvPr>
          <p:cNvPicPr>
            <a:picLocks noChangeAspect="1"/>
          </p:cNvPicPr>
          <p:nvPr userDrawn="1"/>
        </p:nvPicPr>
        <p:blipFill>
          <a:blip r:embed="rId15"/>
          <a:stretch>
            <a:fillRect/>
          </a:stretch>
        </p:blipFill>
        <p:spPr>
          <a:xfrm rot="10799991" flipH="1">
            <a:off x="539148" y="6356351"/>
            <a:ext cx="356872" cy="238758"/>
          </a:xfrm>
          <a:prstGeom prst="rect">
            <a:avLst/>
          </a:prstGeom>
          <a:noFill/>
          <a:ln cap="flat">
            <a:noFill/>
          </a:ln>
        </p:spPr>
      </p:pic>
      <p:pic>
        <p:nvPicPr>
          <p:cNvPr id="11" name="Picture 7">
            <a:extLst>
              <a:ext uri="{FF2B5EF4-FFF2-40B4-BE49-F238E27FC236}">
                <a16:creationId xmlns:a16="http://schemas.microsoft.com/office/drawing/2014/main" id="{EB41835F-92E6-97D8-7E9A-A2A58CB286CB}"/>
              </a:ext>
            </a:extLst>
          </p:cNvPr>
          <p:cNvPicPr>
            <a:picLocks noChangeAspect="1"/>
          </p:cNvPicPr>
          <p:nvPr userDrawn="1"/>
        </p:nvPicPr>
        <p:blipFill>
          <a:blip r:embed="rId16">
            <a:extLst>
              <a:ext uri="{28A0092B-C50C-407E-A947-70E740481C1C}">
                <a14:useLocalDpi xmlns:a14="http://schemas.microsoft.com/office/drawing/2010/main" val="0"/>
              </a:ext>
            </a:extLst>
          </a:blip>
          <a:srcRect t="29469" b="29469"/>
          <a:stretch/>
        </p:blipFill>
        <p:spPr>
          <a:xfrm>
            <a:off x="9437298" y="365125"/>
            <a:ext cx="2042268" cy="838587"/>
          </a:xfrm>
          <a:prstGeom prst="rect">
            <a:avLst/>
          </a:prstGeom>
          <a:noFill/>
          <a:ln cap="flat">
            <a:noFill/>
          </a:ln>
        </p:spPr>
      </p:pic>
      <p:sp>
        <p:nvSpPr>
          <p:cNvPr id="14" name="Title Placeholder 5">
            <a:extLst>
              <a:ext uri="{FF2B5EF4-FFF2-40B4-BE49-F238E27FC236}">
                <a16:creationId xmlns:a16="http://schemas.microsoft.com/office/drawing/2014/main" id="{FE5E9AEE-9B40-045A-4E34-E7EAE1053E0A}"/>
              </a:ext>
            </a:extLst>
          </p:cNvPr>
          <p:cNvSpPr>
            <a:spLocks noGrp="1"/>
          </p:cNvSpPr>
          <p:nvPr>
            <p:ph type="title"/>
          </p:nvPr>
        </p:nvSpPr>
        <p:spPr>
          <a:xfrm>
            <a:off x="838200" y="365125"/>
            <a:ext cx="8040636" cy="1325563"/>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2" name="Image 17" descr="Une image contenant Police, Graphique, capture d’écran, logo&#10;&#10;Description générée automatiquement">
            <a:extLst>
              <a:ext uri="{FF2B5EF4-FFF2-40B4-BE49-F238E27FC236}">
                <a16:creationId xmlns:a16="http://schemas.microsoft.com/office/drawing/2014/main" id="{2164B8F3-691D-B71E-81B7-D7F2FF6B9F99}"/>
              </a:ext>
            </a:extLst>
          </p:cNvPr>
          <p:cNvPicPr>
            <a:picLocks noChangeAspect="1"/>
          </p:cNvPicPr>
          <p:nvPr userDrawn="1"/>
        </p:nvPicPr>
        <p:blipFill rotWithShape="1">
          <a:blip r:embed="rId17">
            <a:alphaModFix amt="20000"/>
          </a:blip>
          <a:srcRect l="11242" t="41263" r="74882" b="39598"/>
          <a:stretch/>
        </p:blipFill>
        <p:spPr>
          <a:xfrm>
            <a:off x="9105448" y="2662102"/>
            <a:ext cx="3086552" cy="4257384"/>
          </a:xfrm>
          <a:prstGeom prst="rect">
            <a:avLst/>
          </a:prstGeom>
          <a:noFill/>
          <a:ln cap="flat">
            <a:noFill/>
          </a:ln>
        </p:spPr>
      </p:pic>
    </p:spTree>
    <p:extLst>
      <p:ext uri="{BB962C8B-B14F-4D97-AF65-F5344CB8AC3E}">
        <p14:creationId xmlns:p14="http://schemas.microsoft.com/office/powerpoint/2010/main" val="3613778786"/>
      </p:ext>
    </p:extLst>
  </p:cSld>
  <p:clrMap bg1="lt1" tx1="dk1" bg2="lt2" tx2="dk2" accent1="accent1" accent2="accent2" accent3="accent3" accent4="accent4" accent5="accent5" accent6="accent6" hlink="hlink" folHlink="folHlink"/>
  <p:sldLayoutIdLst>
    <p:sldLayoutId id="2147484113" r:id="rId1"/>
    <p:sldLayoutId id="2147483650" r:id="rId2"/>
    <p:sldLayoutId id="2147483709" r:id="rId3"/>
    <p:sldLayoutId id="2147483706" r:id="rId4"/>
    <p:sldLayoutId id="2147483711" r:id="rId5"/>
    <p:sldLayoutId id="2147483714" r:id="rId6"/>
    <p:sldLayoutId id="2147483715" r:id="rId7"/>
    <p:sldLayoutId id="2147483716" r:id="rId8"/>
    <p:sldLayoutId id="2147483717" r:id="rId9"/>
    <p:sldLayoutId id="2147483718" r:id="rId10"/>
    <p:sldLayoutId id="2147483721" r:id="rId11"/>
    <p:sldLayoutId id="2147483722" r:id="rId12"/>
    <p:sldLayoutId id="2147484096" r:id="rId13"/>
  </p:sldLayoutIdLst>
  <p:hf hdr="0" dt="0"/>
  <p:txStyles>
    <p:titleStyle>
      <a:lvl1pPr algn="l" defTabSz="914400" rtl="0" eaLnBrk="1" latinLnBrk="0" hangingPunct="1">
        <a:lnSpc>
          <a:spcPct val="90000"/>
        </a:lnSpc>
        <a:spcBef>
          <a:spcPct val="0"/>
        </a:spcBef>
        <a:buNone/>
        <a:defRPr sz="4000" b="1" kern="1200">
          <a:solidFill>
            <a:srgbClr val="FFA40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A3E7FC"/>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bg1"/>
          </a:solidFill>
          <a:latin typeface="Arial Nova" panose="020B0504020202020204" pitchFamily="34"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rgbClr val="FFA40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E3396DCC-428D-2C77-156D-FCD2B2976FF0}"/>
              </a:ext>
            </a:extLst>
          </p:cNvPr>
          <p:cNvSpPr txBox="1">
            <a:spLocks noGrp="1"/>
          </p:cNvSpPr>
          <p:nvPr>
            <p:ph type="sldNum" sz="quarter" idx="4"/>
          </p:nvPr>
        </p:nvSpPr>
        <p:spPr>
          <a:xfrm>
            <a:off x="10677235" y="6356351"/>
            <a:ext cx="676567"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904B48A0-BF4F-44C9-8D34-6EB1F8521F0C}" type="slidenum">
              <a:t>‹#›</a:t>
            </a:fld>
            <a:endParaRPr lang="fr-FR"/>
          </a:p>
        </p:txBody>
      </p:sp>
      <p:sp>
        <p:nvSpPr>
          <p:cNvPr id="3" name="Espace réservé du pied de page 4">
            <a:extLst>
              <a:ext uri="{FF2B5EF4-FFF2-40B4-BE49-F238E27FC236}">
                <a16:creationId xmlns:a16="http://schemas.microsoft.com/office/drawing/2014/main" id="{73A68805-03E8-5035-0036-DCC23509DB38}"/>
              </a:ext>
            </a:extLst>
          </p:cNvPr>
          <p:cNvSpPr txBox="1">
            <a:spLocks noGrp="1"/>
          </p:cNvSpPr>
          <p:nvPr>
            <p:ph type="ftr" sz="quarter" idx="3"/>
          </p:nvPr>
        </p:nvSpPr>
        <p:spPr>
          <a:xfrm>
            <a:off x="896019" y="6356351"/>
            <a:ext cx="8423471"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1200" cap="none" spc="0" baseline="0">
                <a:solidFill>
                  <a:srgbClr val="000000"/>
                </a:solidFill>
                <a:uFillTx/>
                <a:latin typeface="Arial" pitchFamily="34"/>
                <a:cs typeface="Arial" pitchFamily="34"/>
              </a:defRPr>
            </a:lvl1pPr>
            <a:lvl2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000000"/>
                </a:solidFill>
                <a:uFillTx/>
                <a:latin typeface="Arial" pitchFamily="34"/>
                <a:cs typeface="Arial" pitchFamily="34"/>
              </a:defRPr>
            </a:lvl2pPr>
          </a:lstStyle>
          <a:p>
            <a:pPr lvl="0"/>
            <a:r>
              <a:rPr lang="en-US"/>
              <a:t>This project has received funding from the European Union's Horizon 2020 research and innovation </a:t>
            </a:r>
            <a:r>
              <a:rPr lang="en-US" noProof="0" err="1"/>
              <a:t>programme</a:t>
            </a:r>
            <a:r>
              <a:rPr lang="en-US"/>
              <a:t> under grant agreement no. 101094529</a:t>
            </a:r>
            <a:endParaRPr lang="en-GB"/>
          </a:p>
          <a:p>
            <a:pPr lvl="0"/>
            <a:endParaRPr lang="fr-FR"/>
          </a:p>
        </p:txBody>
      </p:sp>
      <p:pic>
        <p:nvPicPr>
          <p:cNvPr id="4" name="Image 7" descr="Une image contenant fleur&#10;&#10;Description générée automatiquement">
            <a:extLst>
              <a:ext uri="{FF2B5EF4-FFF2-40B4-BE49-F238E27FC236}">
                <a16:creationId xmlns:a16="http://schemas.microsoft.com/office/drawing/2014/main" id="{23E43771-FCFE-84B4-F439-92756554D476}"/>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sp>
        <p:nvSpPr>
          <p:cNvPr id="6" name="Title Placeholder 5">
            <a:extLst>
              <a:ext uri="{FF2B5EF4-FFF2-40B4-BE49-F238E27FC236}">
                <a16:creationId xmlns:a16="http://schemas.microsoft.com/office/drawing/2014/main" id="{9683EADC-BC33-C8CE-9A3D-FB3C18A5AE54}"/>
              </a:ext>
            </a:extLst>
          </p:cNvPr>
          <p:cNvSpPr>
            <a:spLocks noGrp="1"/>
          </p:cNvSpPr>
          <p:nvPr>
            <p:ph type="title"/>
          </p:nvPr>
        </p:nvSpPr>
        <p:spPr>
          <a:xfrm>
            <a:off x="838200" y="365125"/>
            <a:ext cx="8676736" cy="1325563"/>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9" name="Picture 7">
            <a:extLst>
              <a:ext uri="{FF2B5EF4-FFF2-40B4-BE49-F238E27FC236}">
                <a16:creationId xmlns:a16="http://schemas.microsoft.com/office/drawing/2014/main" id="{3351728C-2A47-1F1F-CF5E-8A15F06E0BBA}"/>
              </a:ext>
            </a:extLst>
          </p:cNvPr>
          <p:cNvPicPr>
            <a:picLocks noChangeAspect="1"/>
          </p:cNvPicPr>
          <p:nvPr userDrawn="1"/>
        </p:nvPicPr>
        <p:blipFill>
          <a:blip r:embed="rId24" cstate="email">
            <a:extLst>
              <a:ext uri="{28A0092B-C50C-407E-A947-70E740481C1C}">
                <a14:useLocalDpi xmlns:a14="http://schemas.microsoft.com/office/drawing/2010/main"/>
              </a:ext>
            </a:extLst>
          </a:blip>
          <a:srcRect/>
          <a:stretch/>
        </p:blipFill>
        <p:spPr>
          <a:xfrm>
            <a:off x="9437298" y="365125"/>
            <a:ext cx="2042268" cy="838587"/>
          </a:xfrm>
          <a:prstGeom prst="rect">
            <a:avLst/>
          </a:prstGeom>
          <a:noFill/>
          <a:ln cap="flat">
            <a:noFill/>
          </a:ln>
        </p:spPr>
      </p:pic>
      <p:sp>
        <p:nvSpPr>
          <p:cNvPr id="10" name="Espace réservé du texte 9">
            <a:extLst>
              <a:ext uri="{FF2B5EF4-FFF2-40B4-BE49-F238E27FC236}">
                <a16:creationId xmlns:a16="http://schemas.microsoft.com/office/drawing/2014/main" id="{ACF88380-CD22-8BB6-53F9-C93C674866C1}"/>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3"/>
            <a:endParaRPr lang="fr-FR"/>
          </a:p>
          <a:p>
            <a:pPr lvl="3"/>
            <a:endParaRPr lang="fr-FR"/>
          </a:p>
          <a:p>
            <a:pPr lvl="3"/>
            <a:endParaRPr lang="fr-FR"/>
          </a:p>
          <a:p>
            <a:pPr lvl="3"/>
            <a:endParaRPr lang="fr-FR"/>
          </a:p>
          <a:p>
            <a:pPr lvl="3"/>
            <a:endParaRPr lang="fr-FR"/>
          </a:p>
        </p:txBody>
      </p:sp>
      <p:pic>
        <p:nvPicPr>
          <p:cNvPr id="7" name="Image 6" descr="Une image contenant Graphique, capture d’écran, graphisme, Caractère coloré&#10;&#10;Description générée automatiquement">
            <a:extLst>
              <a:ext uri="{FF2B5EF4-FFF2-40B4-BE49-F238E27FC236}">
                <a16:creationId xmlns:a16="http://schemas.microsoft.com/office/drawing/2014/main" id="{A9169733-6FD6-716B-F28B-A8362243E027}"/>
              </a:ext>
            </a:extLst>
          </p:cNvPr>
          <p:cNvPicPr>
            <a:picLocks noChangeAspect="1"/>
          </p:cNvPicPr>
          <p:nvPr userDrawn="1"/>
        </p:nvPicPr>
        <p:blipFill rotWithShape="1">
          <a:blip r:embed="rId25" cstate="email">
            <a:alphaModFix amt="20000"/>
            <a:extLst>
              <a:ext uri="{28A0092B-C50C-407E-A947-70E740481C1C}">
                <a14:useLocalDpi xmlns:a14="http://schemas.microsoft.com/office/drawing/2010/main"/>
              </a:ext>
            </a:extLst>
          </a:blip>
          <a:srcRect/>
          <a:stretch/>
        </p:blipFill>
        <p:spPr>
          <a:xfrm>
            <a:off x="8987045" y="3610235"/>
            <a:ext cx="3380379" cy="3427402"/>
          </a:xfrm>
          <a:prstGeom prst="rect">
            <a:avLst/>
          </a:prstGeom>
        </p:spPr>
      </p:pic>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51" r:id="rId12"/>
    <p:sldLayoutId id="2147483724" r:id="rId13"/>
    <p:sldLayoutId id="2147483725" r:id="rId14"/>
    <p:sldLayoutId id="2147484052" r:id="rId15"/>
    <p:sldLayoutId id="2147484053" r:id="rId16"/>
    <p:sldLayoutId id="2147484073" r:id="rId17"/>
    <p:sldLayoutId id="2147484076" r:id="rId18"/>
    <p:sldLayoutId id="2147484081" r:id="rId19"/>
    <p:sldLayoutId id="2147484082" r:id="rId20"/>
    <p:sldLayoutId id="2147484083" r:id="rId21"/>
  </p:sldLayoutIdLst>
  <p:hf hdr="0" dt="0"/>
  <p:txStyles>
    <p:titleStyle>
      <a:lvl1pPr algn="l" defTabSz="914400" rtl="0" eaLnBrk="1" latinLnBrk="0" hangingPunct="1">
        <a:lnSpc>
          <a:spcPct val="90000"/>
        </a:lnSpc>
        <a:spcBef>
          <a:spcPct val="0"/>
        </a:spcBef>
        <a:buNone/>
        <a:defRPr sz="4000" b="1" kern="1200">
          <a:solidFill>
            <a:schemeClr val="accent1"/>
          </a:solidFill>
          <a:latin typeface="Arial Nova" panose="020B0504020202020204" pitchFamily="34" charset="0"/>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b="1" kern="1200">
          <a:solidFill>
            <a:schemeClr val="accent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Tx/>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5B2D81"/>
        </a:solidFill>
        <a:effectLst/>
      </p:bgPr>
    </p:bg>
    <p:spTree>
      <p:nvGrpSpPr>
        <p:cNvPr id="1" name=""/>
        <p:cNvGrpSpPr/>
        <p:nvPr/>
      </p:nvGrpSpPr>
      <p:grpSpPr>
        <a:xfrm>
          <a:off x="0" y="0"/>
          <a:ext cx="0" cy="0"/>
          <a:chOff x="0" y="0"/>
          <a:chExt cx="0" cy="0"/>
        </a:xfrm>
      </p:grpSpPr>
      <p:sp>
        <p:nvSpPr>
          <p:cNvPr id="7" name="Espace réservé du numéro de diapositive 5">
            <a:extLst>
              <a:ext uri="{FF2B5EF4-FFF2-40B4-BE49-F238E27FC236}">
                <a16:creationId xmlns:a16="http://schemas.microsoft.com/office/drawing/2014/main" id="{45A36714-038B-949F-00D1-B9E902AA2691}"/>
              </a:ext>
            </a:extLst>
          </p:cNvPr>
          <p:cNvSpPr txBox="1">
            <a:spLocks noGrp="1"/>
          </p:cNvSpPr>
          <p:nvPr>
            <p:ph type="sldNum" sz="quarter" idx="4"/>
          </p:nvPr>
        </p:nvSpPr>
        <p:spPr>
          <a:xfrm>
            <a:off x="10677235" y="6356351"/>
            <a:ext cx="676567"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chemeClr val="bg1"/>
                </a:solidFill>
                <a:uFillTx/>
                <a:latin typeface="Calibri"/>
              </a:defRPr>
            </a:lvl1pPr>
          </a:lstStyle>
          <a:p>
            <a:fld id="{904B48A0-BF4F-44C9-8D34-6EB1F8521F0C}" type="slidenum">
              <a:rPr lang="fr-FR" smtClean="0"/>
              <a:pPr/>
              <a:t>‹#›</a:t>
            </a:fld>
            <a:endParaRPr lang="fr-FR"/>
          </a:p>
        </p:txBody>
      </p:sp>
      <p:sp>
        <p:nvSpPr>
          <p:cNvPr id="8" name="Espace réservé du pied de page 4">
            <a:extLst>
              <a:ext uri="{FF2B5EF4-FFF2-40B4-BE49-F238E27FC236}">
                <a16:creationId xmlns:a16="http://schemas.microsoft.com/office/drawing/2014/main" id="{7D01105F-25AF-9ACB-D736-E3D1B31C1C96}"/>
              </a:ext>
            </a:extLst>
          </p:cNvPr>
          <p:cNvSpPr txBox="1">
            <a:spLocks noGrp="1"/>
          </p:cNvSpPr>
          <p:nvPr>
            <p:ph type="ftr" sz="quarter" idx="3"/>
          </p:nvPr>
        </p:nvSpPr>
        <p:spPr>
          <a:xfrm>
            <a:off x="896019" y="6356351"/>
            <a:ext cx="8416657"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1200" cap="none" spc="0" baseline="0">
                <a:solidFill>
                  <a:schemeClr val="bg1"/>
                </a:solidFill>
                <a:uFillTx/>
                <a:latin typeface="Arial" pitchFamily="34"/>
                <a:cs typeface="Arial" pitchFamily="34"/>
              </a:defRPr>
            </a:lvl1pPr>
            <a:lvl2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000000"/>
                </a:solidFill>
                <a:uFillTx/>
                <a:latin typeface="Arial" pitchFamily="34"/>
                <a:cs typeface="Arial" pitchFamily="34"/>
              </a:defRPr>
            </a:lvl2pPr>
          </a:lstStyle>
          <a:p>
            <a:r>
              <a:rPr lang="en-US"/>
              <a:t>This project has received funding from the European Union's Horizon 2020 research and innovation </a:t>
            </a:r>
            <a:r>
              <a:rPr lang="en-US" err="1"/>
              <a:t>programme</a:t>
            </a:r>
            <a:r>
              <a:rPr lang="en-US"/>
              <a:t> under grant agreement no. 101094529</a:t>
            </a:r>
          </a:p>
          <a:p>
            <a:endParaRPr lang="en-US"/>
          </a:p>
        </p:txBody>
      </p:sp>
      <p:pic>
        <p:nvPicPr>
          <p:cNvPr id="9" name="Image 7" descr="Une image contenant fleur&#10;&#10;Description générée automatiquement">
            <a:extLst>
              <a:ext uri="{FF2B5EF4-FFF2-40B4-BE49-F238E27FC236}">
                <a16:creationId xmlns:a16="http://schemas.microsoft.com/office/drawing/2014/main" id="{A925C35B-7C6C-63F4-5267-3FF376959582}"/>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rot="10799991" flipH="1">
            <a:off x="539148" y="6356351"/>
            <a:ext cx="356872" cy="238758"/>
          </a:xfrm>
          <a:prstGeom prst="rect">
            <a:avLst/>
          </a:prstGeom>
          <a:noFill/>
          <a:ln cap="flat">
            <a:noFill/>
          </a:ln>
        </p:spPr>
      </p:pic>
      <p:pic>
        <p:nvPicPr>
          <p:cNvPr id="11" name="Picture 7">
            <a:extLst>
              <a:ext uri="{FF2B5EF4-FFF2-40B4-BE49-F238E27FC236}">
                <a16:creationId xmlns:a16="http://schemas.microsoft.com/office/drawing/2014/main" id="{EB41835F-92E6-97D8-7E9A-A2A58CB286CB}"/>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9437298" y="365125"/>
            <a:ext cx="2042268" cy="838587"/>
          </a:xfrm>
          <a:prstGeom prst="rect">
            <a:avLst/>
          </a:prstGeom>
          <a:noFill/>
          <a:ln cap="flat">
            <a:noFill/>
          </a:ln>
        </p:spPr>
      </p:pic>
      <p:sp>
        <p:nvSpPr>
          <p:cNvPr id="14" name="Title Placeholder 5">
            <a:extLst>
              <a:ext uri="{FF2B5EF4-FFF2-40B4-BE49-F238E27FC236}">
                <a16:creationId xmlns:a16="http://schemas.microsoft.com/office/drawing/2014/main" id="{FE5E9AEE-9B40-045A-4E34-E7EAE1053E0A}"/>
              </a:ext>
            </a:extLst>
          </p:cNvPr>
          <p:cNvSpPr>
            <a:spLocks noGrp="1"/>
          </p:cNvSpPr>
          <p:nvPr>
            <p:ph type="title"/>
          </p:nvPr>
        </p:nvSpPr>
        <p:spPr>
          <a:xfrm>
            <a:off x="838200" y="365125"/>
            <a:ext cx="8040636" cy="1325563"/>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2" name="Image 17" descr="Une image contenant Police, Graphique, capture d’écran, logo&#10;&#10;Description générée automatiquement">
            <a:extLst>
              <a:ext uri="{FF2B5EF4-FFF2-40B4-BE49-F238E27FC236}">
                <a16:creationId xmlns:a16="http://schemas.microsoft.com/office/drawing/2014/main" id="{2164B8F3-691D-B71E-81B7-D7F2FF6B9F99}"/>
              </a:ext>
            </a:extLst>
          </p:cNvPr>
          <p:cNvPicPr>
            <a:picLocks noChangeAspect="1"/>
          </p:cNvPicPr>
          <p:nvPr userDrawn="1"/>
        </p:nvPicPr>
        <p:blipFill rotWithShape="1">
          <a:blip r:embed="rId18" cstate="email">
            <a:alphaModFix amt="20000"/>
            <a:extLst>
              <a:ext uri="{28A0092B-C50C-407E-A947-70E740481C1C}">
                <a14:useLocalDpi xmlns:a14="http://schemas.microsoft.com/office/drawing/2010/main"/>
              </a:ext>
            </a:extLst>
          </a:blip>
          <a:srcRect/>
          <a:stretch/>
        </p:blipFill>
        <p:spPr>
          <a:xfrm>
            <a:off x="9105448" y="2662102"/>
            <a:ext cx="3086552" cy="4257384"/>
          </a:xfrm>
          <a:prstGeom prst="rect">
            <a:avLst/>
          </a:prstGeom>
          <a:noFill/>
          <a:ln cap="flat">
            <a:noFill/>
          </a:ln>
        </p:spPr>
      </p:pic>
    </p:spTree>
    <p:extLst>
      <p:ext uri="{BB962C8B-B14F-4D97-AF65-F5344CB8AC3E}">
        <p14:creationId xmlns:p14="http://schemas.microsoft.com/office/powerpoint/2010/main" val="3613778786"/>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077" r:id="rId13"/>
    <p:sldLayoutId id="2147484079" r:id="rId14"/>
  </p:sldLayoutIdLst>
  <p:hf hdr="0" dt="0"/>
  <p:txStyles>
    <p:titleStyle>
      <a:lvl1pPr algn="l" defTabSz="914400" rtl="0" eaLnBrk="1" latinLnBrk="0" hangingPunct="1">
        <a:lnSpc>
          <a:spcPct val="90000"/>
        </a:lnSpc>
        <a:spcBef>
          <a:spcPct val="0"/>
        </a:spcBef>
        <a:buNone/>
        <a:defRPr sz="4000" b="1" kern="1200">
          <a:solidFill>
            <a:srgbClr val="FFA40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A3E7FC"/>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bg1"/>
          </a:solidFill>
          <a:latin typeface="Arial Nova" panose="020B0504020202020204" pitchFamily="34"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rgbClr val="FFA40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5135" y="1257300"/>
            <a:ext cx="10086975" cy="1028700"/>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985135" y="2514600"/>
            <a:ext cx="10086976" cy="3429000"/>
          </a:xfrm>
          <a:prstGeom prst="rect">
            <a:avLst/>
          </a:prstGeom>
        </p:spPr>
        <p:txBody>
          <a:bodyPr vert="horz" lIns="0" tIns="0" rIns="0" bIns="0" rtlCol="0">
            <a:normAutofit/>
          </a:bodyPr>
          <a:lstStyle/>
          <a:p>
            <a:pPr lvl="0"/>
            <a:r>
              <a:rPr lang="en-US" dirty="0"/>
              <a:t>Heading 1</a:t>
            </a:r>
          </a:p>
          <a:p>
            <a:pPr lvl="1"/>
            <a:r>
              <a:rPr lang="en-US" dirty="0"/>
              <a:t>Paragraph text</a:t>
            </a:r>
          </a:p>
          <a:p>
            <a:pPr lvl="1"/>
            <a:endParaRPr lang="en-US" dirty="0"/>
          </a:p>
        </p:txBody>
      </p:sp>
      <p:sp>
        <p:nvSpPr>
          <p:cNvPr id="5" name="Espace réservé du numéro de diapositive 4">
            <a:extLst>
              <a:ext uri="{FF2B5EF4-FFF2-40B4-BE49-F238E27FC236}">
                <a16:creationId xmlns:a16="http://schemas.microsoft.com/office/drawing/2014/main" id="{EB5AFD27-38D0-B34A-9F98-1157C9C27642}"/>
              </a:ext>
            </a:extLst>
          </p:cNvPr>
          <p:cNvSpPr>
            <a:spLocks noGrp="1"/>
          </p:cNvSpPr>
          <p:nvPr>
            <p:ph type="sldNum" sz="quarter" idx="4"/>
          </p:nvPr>
        </p:nvSpPr>
        <p:spPr>
          <a:xfrm>
            <a:off x="8328910" y="6333377"/>
            <a:ext cx="2743200" cy="365125"/>
          </a:xfrm>
          <a:prstGeom prst="rect">
            <a:avLst/>
          </a:prstGeom>
        </p:spPr>
        <p:txBody>
          <a:bodyPr vert="horz" lIns="91440" tIns="45720" rIns="91440" bIns="45720" rtlCol="0" anchor="ctr"/>
          <a:lstStyle>
            <a:lvl1pPr algn="r">
              <a:defRPr sz="1400" b="0" i="0">
                <a:solidFill>
                  <a:srgbClr val="5792CE"/>
                </a:solidFill>
                <a:latin typeface="D-DIN" panose="020B0504030202030204" pitchFamily="34" charset="77"/>
              </a:defRPr>
            </a:lvl1pPr>
          </a:lstStyle>
          <a:p>
            <a:fld id="{783777ED-E0AE-DD49-A1E6-113717D9A99F}" type="slidenum">
              <a:rPr lang="fr-FR" smtClean="0"/>
              <a:pPr/>
              <a:t>‹#›</a:t>
            </a:fld>
            <a:endParaRPr lang="fr-FR"/>
          </a:p>
        </p:txBody>
      </p:sp>
      <p:pic>
        <p:nvPicPr>
          <p:cNvPr id="4" name="Image 3">
            <a:extLst>
              <a:ext uri="{FF2B5EF4-FFF2-40B4-BE49-F238E27FC236}">
                <a16:creationId xmlns:a16="http://schemas.microsoft.com/office/drawing/2014/main" id="{4B2A271E-711C-7146-B62D-B4430EA88177}"/>
              </a:ext>
            </a:extLst>
          </p:cNvPr>
          <p:cNvPicPr>
            <a:picLocks noChangeAspect="1"/>
          </p:cNvPicPr>
          <p:nvPr userDrawn="1"/>
        </p:nvPicPr>
        <p:blipFill>
          <a:blip r:embed="rId11"/>
          <a:stretch>
            <a:fillRect/>
          </a:stretch>
        </p:blipFill>
        <p:spPr>
          <a:xfrm>
            <a:off x="985135" y="6422543"/>
            <a:ext cx="280187" cy="186791"/>
          </a:xfrm>
          <a:prstGeom prst="rect">
            <a:avLst/>
          </a:prstGeom>
        </p:spPr>
      </p:pic>
      <p:sp>
        <p:nvSpPr>
          <p:cNvPr id="13" name="Rectangle 7">
            <a:extLst>
              <a:ext uri="{FF2B5EF4-FFF2-40B4-BE49-F238E27FC236}">
                <a16:creationId xmlns:a16="http://schemas.microsoft.com/office/drawing/2014/main" id="{6E555F39-166E-F74E-8774-2B281085E62E}"/>
              </a:ext>
            </a:extLst>
          </p:cNvPr>
          <p:cNvSpPr>
            <a:spLocks noChangeArrowheads="1"/>
          </p:cNvSpPr>
          <p:nvPr userDrawn="1"/>
        </p:nvSpPr>
        <p:spPr bwMode="auto">
          <a:xfrm>
            <a:off x="1265322" y="6339901"/>
            <a:ext cx="864339" cy="338554"/>
          </a:xfrm>
          <a:prstGeom prst="rect">
            <a:avLst/>
          </a:prstGeom>
          <a:noFill/>
          <a:ln>
            <a:noFill/>
          </a:ln>
          <a:effec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dirty="0">
                <a:ln>
                  <a:noFill/>
                </a:ln>
                <a:solidFill>
                  <a:srgbClr val="0F2235"/>
                </a:solidFill>
                <a:effectLst/>
                <a:latin typeface="D-DIN" panose="020B0504030202030204" pitchFamily="34" charset="77"/>
              </a:rPr>
              <a:t>Funded by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dirty="0">
                <a:ln>
                  <a:noFill/>
                </a:ln>
                <a:solidFill>
                  <a:srgbClr val="0F2235"/>
                </a:solidFill>
                <a:effectLst/>
                <a:latin typeface="D-DIN" panose="020B0504030202030204" pitchFamily="34" charset="77"/>
              </a:rPr>
              <a:t>European Union</a:t>
            </a:r>
            <a:endParaRPr kumimoji="0" lang="fr-FR" altLang="fr-FR" sz="800" b="0" i="0" u="none" strike="noStrike" cap="none" normalizeH="0" baseline="0" dirty="0">
              <a:ln>
                <a:noFill/>
              </a:ln>
              <a:solidFill>
                <a:srgbClr val="0F2235"/>
              </a:solidFill>
              <a:effectLst/>
              <a:latin typeface="D-DIN" panose="020B0504030202030204" pitchFamily="34" charset="77"/>
            </a:endParaRPr>
          </a:p>
        </p:txBody>
      </p:sp>
      <p:pic>
        <p:nvPicPr>
          <p:cNvPr id="6" name="Image 5">
            <a:extLst>
              <a:ext uri="{FF2B5EF4-FFF2-40B4-BE49-F238E27FC236}">
                <a16:creationId xmlns:a16="http://schemas.microsoft.com/office/drawing/2014/main" id="{D3754AFC-9046-0AD0-68BD-411108BDA1F4}"/>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9267558" y="3956140"/>
            <a:ext cx="5106076" cy="5106076"/>
          </a:xfrm>
          <a:prstGeom prst="rect">
            <a:avLst/>
          </a:prstGeom>
        </p:spPr>
      </p:pic>
      <p:sp>
        <p:nvSpPr>
          <p:cNvPr id="8" name="ZoneTexte 7">
            <a:extLst>
              <a:ext uri="{FF2B5EF4-FFF2-40B4-BE49-F238E27FC236}">
                <a16:creationId xmlns:a16="http://schemas.microsoft.com/office/drawing/2014/main" id="{0F3AD9A8-D578-F9EE-26E1-BDCD30DB0054}"/>
              </a:ext>
            </a:extLst>
          </p:cNvPr>
          <p:cNvSpPr txBox="1"/>
          <p:nvPr userDrawn="1"/>
        </p:nvSpPr>
        <p:spPr>
          <a:xfrm>
            <a:off x="2235982" y="6339901"/>
            <a:ext cx="6114116" cy="338554"/>
          </a:xfrm>
          <a:prstGeom prst="rect">
            <a:avLst/>
          </a:prstGeom>
          <a:noFill/>
        </p:spPr>
        <p:txBody>
          <a:bodyPr wrap="square">
            <a:spAutoFit/>
          </a:bodyPr>
          <a:lstStyle/>
          <a:p>
            <a:r>
              <a:rPr lang="en-GB" sz="800" dirty="0">
                <a:latin typeface="Arial" panose="020B0604020202020204" pitchFamily="34" charset="0"/>
                <a:cs typeface="Arial" panose="020B0604020202020204" pitchFamily="34" charset="0"/>
              </a:rPr>
              <a:t>Views and opinions expressed are however those of the author(s) only and do not necessarily reflect those of the European Union or the European Research Executive Agency (REA). Neither the European Union nor the REA can be held responsible for them.</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07" r:id="rId1"/>
    <p:sldLayoutId id="2147484012" r:id="rId2"/>
    <p:sldLayoutId id="2147484032" r:id="rId3"/>
    <p:sldLayoutId id="2147484010" r:id="rId4"/>
    <p:sldLayoutId id="2147484033" r:id="rId5"/>
    <p:sldLayoutId id="2147484035" r:id="rId6"/>
    <p:sldLayoutId id="2147484008" r:id="rId7"/>
    <p:sldLayoutId id="2147484026" r:id="rId8"/>
    <p:sldLayoutId id="2147484024" r:id="rId9"/>
  </p:sldLayoutIdLst>
  <p:hf hdr="0" ftr="0" dt="0"/>
  <p:txStyles>
    <p:titleStyle>
      <a:lvl1pPr algn="l" defTabSz="914318" rtl="0" eaLnBrk="1" latinLnBrk="0" hangingPunct="1">
        <a:lnSpc>
          <a:spcPct val="80000"/>
        </a:lnSpc>
        <a:spcBef>
          <a:spcPct val="0"/>
        </a:spcBef>
        <a:buNone/>
        <a:defRPr sz="4400" b="0" i="0" kern="1200" spc="0" baseline="0">
          <a:solidFill>
            <a:srgbClr val="0F2235"/>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0F2235"/>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0F2235"/>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D-DIN" panose="020B0504030202030204" pitchFamily="34" charset="77"/>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D-DIN" panose="020B0504030202030204" pitchFamily="34" charset="77"/>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D-DIN" panose="020B0504030202030204" pitchFamily="34" charset="77"/>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232" userDrawn="1">
          <p15:clr>
            <a:srgbClr val="F26B43"/>
          </p15:clr>
        </p15:guide>
        <p15:guide id="27" orient="horz" pos="4032">
          <p15:clr>
            <a:srgbClr val="F26B43"/>
          </p15:clr>
        </p15:guide>
        <p15:guide id="28" pos="257" userDrawn="1">
          <p15:clr>
            <a:srgbClr val="F26B43"/>
          </p15:clr>
        </p15:guide>
        <p15:guide id="29" pos="7200">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846" userDrawn="1">
          <p15:clr>
            <a:srgbClr val="F26B43"/>
          </p15:clr>
        </p15:guide>
        <p15:guide id="51" orient="horz" pos="129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Zástupný text 13">
            <a:extLst>
              <a:ext uri="{FF2B5EF4-FFF2-40B4-BE49-F238E27FC236}">
                <a16:creationId xmlns:a16="http://schemas.microsoft.com/office/drawing/2014/main" id="{E7560C25-FF16-EA57-268C-2E6EC3A5E91A}"/>
              </a:ext>
            </a:extLst>
          </p:cNvPr>
          <p:cNvSpPr>
            <a:spLocks noGrp="1"/>
          </p:cNvSpPr>
          <p:nvPr>
            <p:ph type="body" idx="1"/>
          </p:nvPr>
        </p:nvSpPr>
        <p:spPr>
          <a:xfrm>
            <a:off x="838200" y="2212429"/>
            <a:ext cx="10515600" cy="3964534"/>
          </a:xfrm>
          <a:prstGeom prst="rect">
            <a:avLst/>
          </a:prstGeom>
        </p:spPr>
        <p:txBody>
          <a:bodyPr vert="horz" lIns="91440" tIns="45720" rIns="91440" bIns="45720" rtlCol="0">
            <a:normAutofit/>
          </a:bodyPr>
          <a:lstStyle/>
          <a:p>
            <a:pPr lvl="0"/>
            <a:r>
              <a:rPr lang="en-US" noProof="0"/>
              <a:t>Po </a:t>
            </a:r>
            <a:r>
              <a:rPr lang="en-US" noProof="0" dirty="0" err="1"/>
              <a:t>kliknutí</a:t>
            </a:r>
            <a:r>
              <a:rPr lang="en-US" noProof="0" dirty="0"/>
              <a:t> </a:t>
            </a:r>
            <a:r>
              <a:rPr lang="en-US" noProof="0" dirty="0" err="1"/>
              <a:t>můžete</a:t>
            </a:r>
            <a:r>
              <a:rPr lang="en-US" noProof="0" dirty="0"/>
              <a:t> </a:t>
            </a:r>
            <a:r>
              <a:rPr lang="en-US" noProof="0" dirty="0" err="1"/>
              <a:t>upravovat</a:t>
            </a:r>
            <a:r>
              <a:rPr lang="en-US" noProof="0" dirty="0"/>
              <a:t> </a:t>
            </a:r>
            <a:r>
              <a:rPr lang="en-US" noProof="0" dirty="0" err="1"/>
              <a:t>styly</a:t>
            </a:r>
            <a:r>
              <a:rPr lang="en-US" noProof="0" dirty="0"/>
              <a:t> </a:t>
            </a:r>
            <a:r>
              <a:rPr lang="en-US" noProof="0" dirty="0" err="1"/>
              <a:t>textu</a:t>
            </a:r>
            <a:r>
              <a:rPr lang="en-US" noProof="0" dirty="0"/>
              <a:t> v </a:t>
            </a:r>
            <a:r>
              <a:rPr lang="en-US" noProof="0" dirty="0" err="1"/>
              <a:t>předloze</a:t>
            </a:r>
            <a:r>
              <a:rPr lang="en-US" noProof="0" dirty="0"/>
              <a:t>.</a:t>
            </a:r>
          </a:p>
          <a:p>
            <a:pPr lvl="1"/>
            <a:r>
              <a:rPr lang="en-US" noProof="0" dirty="0" err="1"/>
              <a:t>Druhá</a:t>
            </a:r>
            <a:r>
              <a:rPr lang="en-US" noProof="0" dirty="0"/>
              <a:t> </a:t>
            </a:r>
            <a:r>
              <a:rPr lang="en-US" noProof="0" dirty="0" err="1"/>
              <a:t>úroveň</a:t>
            </a:r>
            <a:endParaRPr lang="en-US" noProof="0" dirty="0"/>
          </a:p>
          <a:p>
            <a:pPr lvl="2"/>
            <a:r>
              <a:rPr lang="en-US" noProof="0" dirty="0" err="1"/>
              <a:t>Třetí</a:t>
            </a:r>
            <a:r>
              <a:rPr lang="en-US" noProof="0" dirty="0"/>
              <a:t> </a:t>
            </a:r>
            <a:r>
              <a:rPr lang="en-US" noProof="0" dirty="0" err="1"/>
              <a:t>úroveň</a:t>
            </a:r>
            <a:endParaRPr lang="en-US" noProof="0" dirty="0"/>
          </a:p>
          <a:p>
            <a:pPr lvl="3"/>
            <a:r>
              <a:rPr lang="en-US" noProof="0" dirty="0" err="1"/>
              <a:t>Čtvrtá</a:t>
            </a:r>
            <a:r>
              <a:rPr lang="en-US" noProof="0" dirty="0"/>
              <a:t> </a:t>
            </a:r>
            <a:r>
              <a:rPr lang="en-US" noProof="0" dirty="0" err="1"/>
              <a:t>úroveň</a:t>
            </a:r>
            <a:endParaRPr lang="en-US" noProof="0" dirty="0"/>
          </a:p>
          <a:p>
            <a:pPr lvl="4"/>
            <a:r>
              <a:rPr lang="en-US" noProof="0" dirty="0" err="1"/>
              <a:t>Pátá</a:t>
            </a:r>
            <a:r>
              <a:rPr lang="en-US" noProof="0" dirty="0"/>
              <a:t> </a:t>
            </a:r>
            <a:r>
              <a:rPr lang="en-US" noProof="0" dirty="0" err="1"/>
              <a:t>úroveň</a:t>
            </a:r>
            <a:endParaRPr lang="en-US" noProof="0" dirty="0"/>
          </a:p>
        </p:txBody>
      </p:sp>
      <p:sp>
        <p:nvSpPr>
          <p:cNvPr id="2" name="Zástupný nadpis 1">
            <a:extLst>
              <a:ext uri="{FF2B5EF4-FFF2-40B4-BE49-F238E27FC236}">
                <a16:creationId xmlns:a16="http://schemas.microsoft.com/office/drawing/2014/main" id="{FAA467EB-2D4A-28A5-CE3D-D26EBAD237BA}"/>
              </a:ext>
            </a:extLst>
          </p:cNvPr>
          <p:cNvSpPr>
            <a:spLocks noGrp="1"/>
          </p:cNvSpPr>
          <p:nvPr>
            <p:ph type="title"/>
          </p:nvPr>
        </p:nvSpPr>
        <p:spPr>
          <a:xfrm>
            <a:off x="838200" y="1036717"/>
            <a:ext cx="10515600" cy="992057"/>
          </a:xfrm>
          <a:prstGeom prst="rect">
            <a:avLst/>
          </a:prstGeom>
        </p:spPr>
        <p:txBody>
          <a:bodyPr vert="horz" lIns="91440" tIns="45720" rIns="91440" bIns="45720" rtlCol="0" anchor="b">
            <a:noAutofit/>
          </a:bodyPr>
          <a:lstStyle/>
          <a:p>
            <a:r>
              <a:rPr lang="en-US" noProof="0"/>
              <a:t>Kliknutím</a:t>
            </a:r>
            <a:r>
              <a:rPr lang="en-US" noProof="0" dirty="0"/>
              <a:t> </a:t>
            </a:r>
            <a:r>
              <a:rPr lang="en-US" noProof="0" dirty="0" err="1"/>
              <a:t>lze</a:t>
            </a:r>
            <a:r>
              <a:rPr lang="en-US" noProof="0" dirty="0"/>
              <a:t> </a:t>
            </a:r>
            <a:r>
              <a:rPr lang="en-US" noProof="0" dirty="0" err="1"/>
              <a:t>upravit</a:t>
            </a:r>
            <a:r>
              <a:rPr lang="en-US" noProof="0" dirty="0"/>
              <a:t> </a:t>
            </a:r>
            <a:r>
              <a:rPr lang="en-US" noProof="0" dirty="0" err="1"/>
              <a:t>styl</a:t>
            </a:r>
            <a:r>
              <a:rPr lang="en-US" noProof="0" dirty="0"/>
              <a:t>.</a:t>
            </a:r>
          </a:p>
        </p:txBody>
      </p:sp>
      <p:sp>
        <p:nvSpPr>
          <p:cNvPr id="4" name="Zástupný symbol pro datum 3">
            <a:extLst>
              <a:ext uri="{FF2B5EF4-FFF2-40B4-BE49-F238E27FC236}">
                <a16:creationId xmlns:a16="http://schemas.microsoft.com/office/drawing/2014/main" id="{8BC2B9F5-70D3-A86C-2F85-E1E7ACBCD509}"/>
              </a:ext>
            </a:extLst>
          </p:cNvPr>
          <p:cNvSpPr>
            <a:spLocks noGrp="1"/>
          </p:cNvSpPr>
          <p:nvPr>
            <p:ph type="dt" sz="half" idx="2"/>
          </p:nvPr>
        </p:nvSpPr>
        <p:spPr>
          <a:xfrm>
            <a:off x="9499193" y="6459484"/>
            <a:ext cx="1558756" cy="174659"/>
          </a:xfrm>
          <a:custGeom>
            <a:avLst/>
            <a:gdLst>
              <a:gd name="connsiteX0" fmla="*/ 0 w 1558756"/>
              <a:gd name="connsiteY0" fmla="*/ 0 h 174659"/>
              <a:gd name="connsiteX1" fmla="*/ 550760 w 1558756"/>
              <a:gd name="connsiteY1" fmla="*/ 0 h 174659"/>
              <a:gd name="connsiteX2" fmla="*/ 1085933 w 1558756"/>
              <a:gd name="connsiteY2" fmla="*/ 0 h 174659"/>
              <a:gd name="connsiteX3" fmla="*/ 1558756 w 1558756"/>
              <a:gd name="connsiteY3" fmla="*/ 0 h 174659"/>
              <a:gd name="connsiteX4" fmla="*/ 1558756 w 1558756"/>
              <a:gd name="connsiteY4" fmla="*/ 174659 h 174659"/>
              <a:gd name="connsiteX5" fmla="*/ 1070346 w 1558756"/>
              <a:gd name="connsiteY5" fmla="*/ 174659 h 174659"/>
              <a:gd name="connsiteX6" fmla="*/ 550760 w 1558756"/>
              <a:gd name="connsiteY6" fmla="*/ 174659 h 174659"/>
              <a:gd name="connsiteX7" fmla="*/ 0 w 1558756"/>
              <a:gd name="connsiteY7" fmla="*/ 174659 h 174659"/>
              <a:gd name="connsiteX8" fmla="*/ 0 w 1558756"/>
              <a:gd name="connsiteY8" fmla="*/ 0 h 17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8756" h="174659" fill="none" extrusionOk="0">
                <a:moveTo>
                  <a:pt x="0" y="0"/>
                </a:moveTo>
                <a:cubicBezTo>
                  <a:pt x="158379" y="-7461"/>
                  <a:pt x="307057" y="-39"/>
                  <a:pt x="550760" y="0"/>
                </a:cubicBezTo>
                <a:cubicBezTo>
                  <a:pt x="794463" y="39"/>
                  <a:pt x="908066" y="-23326"/>
                  <a:pt x="1085933" y="0"/>
                </a:cubicBezTo>
                <a:cubicBezTo>
                  <a:pt x="1263800" y="23326"/>
                  <a:pt x="1383637" y="20227"/>
                  <a:pt x="1558756" y="0"/>
                </a:cubicBezTo>
                <a:cubicBezTo>
                  <a:pt x="1562474" y="55725"/>
                  <a:pt x="1563918" y="91932"/>
                  <a:pt x="1558756" y="174659"/>
                </a:cubicBezTo>
                <a:cubicBezTo>
                  <a:pt x="1447545" y="187935"/>
                  <a:pt x="1213304" y="179498"/>
                  <a:pt x="1070346" y="174659"/>
                </a:cubicBezTo>
                <a:cubicBezTo>
                  <a:pt x="927388" y="169821"/>
                  <a:pt x="718659" y="179245"/>
                  <a:pt x="550760" y="174659"/>
                </a:cubicBezTo>
                <a:cubicBezTo>
                  <a:pt x="382861" y="170073"/>
                  <a:pt x="249841" y="201689"/>
                  <a:pt x="0" y="174659"/>
                </a:cubicBezTo>
                <a:cubicBezTo>
                  <a:pt x="-2573" y="109470"/>
                  <a:pt x="6316" y="64439"/>
                  <a:pt x="0" y="0"/>
                </a:cubicBezTo>
                <a:close/>
              </a:path>
              <a:path w="1558756" h="174659" stroke="0" extrusionOk="0">
                <a:moveTo>
                  <a:pt x="0" y="0"/>
                </a:moveTo>
                <a:cubicBezTo>
                  <a:pt x="143744" y="13055"/>
                  <a:pt x="300130" y="-6710"/>
                  <a:pt x="503998" y="0"/>
                </a:cubicBezTo>
                <a:cubicBezTo>
                  <a:pt x="707866" y="6710"/>
                  <a:pt x="812858" y="-17169"/>
                  <a:pt x="976820" y="0"/>
                </a:cubicBezTo>
                <a:cubicBezTo>
                  <a:pt x="1140782" y="17169"/>
                  <a:pt x="1424547" y="-25106"/>
                  <a:pt x="1558756" y="0"/>
                </a:cubicBezTo>
                <a:cubicBezTo>
                  <a:pt x="1566807" y="45952"/>
                  <a:pt x="1560869" y="93970"/>
                  <a:pt x="1558756" y="174659"/>
                </a:cubicBezTo>
                <a:cubicBezTo>
                  <a:pt x="1426223" y="192700"/>
                  <a:pt x="1308880" y="182251"/>
                  <a:pt x="1070346" y="174659"/>
                </a:cubicBezTo>
                <a:cubicBezTo>
                  <a:pt x="831812" y="167068"/>
                  <a:pt x="757869" y="165837"/>
                  <a:pt x="519585" y="174659"/>
                </a:cubicBezTo>
                <a:cubicBezTo>
                  <a:pt x="281301" y="183481"/>
                  <a:pt x="236045" y="193304"/>
                  <a:pt x="0" y="174659"/>
                </a:cubicBezTo>
                <a:cubicBezTo>
                  <a:pt x="198" y="109889"/>
                  <a:pt x="-2999" y="68040"/>
                  <a:pt x="0" y="0"/>
                </a:cubicBezTo>
                <a:close/>
              </a:path>
            </a:pathLst>
          </a:custGeom>
          <a:ln>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vert="horz" lIns="0" tIns="0" rIns="0" bIns="0" rtlCol="0" anchor="ctr"/>
          <a:lstStyle>
            <a:lvl1pPr algn="r">
              <a:defRPr sz="1000">
                <a:solidFill>
                  <a:schemeClr val="tx2"/>
                </a:solidFill>
              </a:defRPr>
            </a:lvl1pPr>
          </a:lstStyle>
          <a:p>
            <a:r>
              <a:rPr lang="cs-CZ"/>
              <a:t>06.10.2024</a:t>
            </a:r>
            <a:endParaRPr lang="cs-CZ" dirty="0"/>
          </a:p>
        </p:txBody>
      </p:sp>
      <p:sp>
        <p:nvSpPr>
          <p:cNvPr id="5" name="Zástupný symbol pro zápatí 4">
            <a:extLst>
              <a:ext uri="{FF2B5EF4-FFF2-40B4-BE49-F238E27FC236}">
                <a16:creationId xmlns:a16="http://schemas.microsoft.com/office/drawing/2014/main" id="{916EC462-7E06-BE92-1FE5-AD9E9845E5D3}"/>
              </a:ext>
            </a:extLst>
          </p:cNvPr>
          <p:cNvSpPr>
            <a:spLocks noGrp="1"/>
          </p:cNvSpPr>
          <p:nvPr>
            <p:ph type="ftr" sz="quarter" idx="3"/>
          </p:nvPr>
        </p:nvSpPr>
        <p:spPr>
          <a:xfrm>
            <a:off x="838201" y="6459484"/>
            <a:ext cx="4114800" cy="174660"/>
          </a:xfrm>
          <a:prstGeom prst="rect">
            <a:avLst/>
          </a:prstGeom>
        </p:spPr>
        <p:txBody>
          <a:bodyPr vert="horz" lIns="0" tIns="0" rIns="0" bIns="0" rtlCol="0" anchor="ctr"/>
          <a:lstStyle>
            <a:lvl1pPr algn="l">
              <a:defRPr sz="1000">
                <a:solidFill>
                  <a:schemeClr val="tx2"/>
                </a:solidFill>
              </a:defRPr>
            </a:lvl1pPr>
          </a:lstStyle>
          <a:p>
            <a:endParaRPr lang="cs-CZ" dirty="0"/>
          </a:p>
        </p:txBody>
      </p:sp>
      <p:sp>
        <p:nvSpPr>
          <p:cNvPr id="6" name="Zástupný symbol pro číslo snímku 5">
            <a:extLst>
              <a:ext uri="{FF2B5EF4-FFF2-40B4-BE49-F238E27FC236}">
                <a16:creationId xmlns:a16="http://schemas.microsoft.com/office/drawing/2014/main" id="{7EC55B67-6AD2-82CA-4FD3-0D727D58B384}"/>
              </a:ext>
            </a:extLst>
          </p:cNvPr>
          <p:cNvSpPr>
            <a:spLocks noGrp="1"/>
          </p:cNvSpPr>
          <p:nvPr>
            <p:ph type="sldNum" sz="quarter" idx="4"/>
          </p:nvPr>
        </p:nvSpPr>
        <p:spPr>
          <a:xfrm>
            <a:off x="11177517" y="6459484"/>
            <a:ext cx="176283" cy="174659"/>
          </a:xfrm>
          <a:prstGeom prst="rect">
            <a:avLst/>
          </a:prstGeom>
        </p:spPr>
        <p:txBody>
          <a:bodyPr vert="horz" lIns="0" tIns="0" rIns="0" bIns="0" rtlCol="0" anchor="ctr"/>
          <a:lstStyle>
            <a:lvl1pPr algn="r">
              <a:defRPr sz="1000" b="1">
                <a:solidFill>
                  <a:schemeClr val="tx2"/>
                </a:solidFill>
              </a:defRPr>
            </a:lvl1pPr>
          </a:lstStyle>
          <a:p>
            <a:fld id="{DD144762-C3B5-42E9-94DB-4A2AA3CF9556}" type="slidenum">
              <a:rPr lang="cs-CZ" smtClean="0"/>
              <a:pPr/>
              <a:t>‹#›</a:t>
            </a:fld>
            <a:endParaRPr lang="cs-CZ" dirty="0"/>
          </a:p>
        </p:txBody>
      </p:sp>
      <p:pic>
        <p:nvPicPr>
          <p:cNvPr id="8" name="Grafický objekt 7">
            <a:extLst>
              <a:ext uri="{FF2B5EF4-FFF2-40B4-BE49-F238E27FC236}">
                <a16:creationId xmlns:a16="http://schemas.microsoft.com/office/drawing/2014/main" id="{8092BF7A-74B4-53CA-FBBF-7C92D5168956}"/>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9332209" y="142690"/>
            <a:ext cx="2182415" cy="919892"/>
          </a:xfrm>
          <a:prstGeom prst="rect">
            <a:avLst/>
          </a:prstGeom>
        </p:spPr>
      </p:pic>
    </p:spTree>
    <p:extLst>
      <p:ext uri="{BB962C8B-B14F-4D97-AF65-F5344CB8AC3E}">
        <p14:creationId xmlns:p14="http://schemas.microsoft.com/office/powerpoint/2010/main" val="898421058"/>
      </p:ext>
    </p:extLst>
  </p:cSld>
  <p:clrMap bg1="lt1" tx1="dk1" bg2="lt2" tx2="dk2" accent1="accent1" accent2="accent2" accent3="accent3" accent4="accent4" accent5="accent5" accent6="accent6" hlink="hlink" folHlink="folHlink"/>
  <p:sldLayoutIdLst>
    <p:sldLayoutId id="2147483683" r:id="rId1"/>
    <p:sldLayoutId id="2147483678" r:id="rId2"/>
    <p:sldLayoutId id="2147483677" r:id="rId3"/>
    <p:sldLayoutId id="2147483662" r:id="rId4"/>
    <p:sldLayoutId id="2147483675" r:id="rId5"/>
    <p:sldLayoutId id="2147483680" r:id="rId6"/>
    <p:sldLayoutId id="2147483663" r:id="rId7"/>
    <p:sldLayoutId id="2147483682" r:id="rId8"/>
    <p:sldLayoutId id="2147483674" r:id="rId9"/>
    <p:sldLayoutId id="2147483681" r:id="rId10"/>
    <p:sldLayoutId id="2147483664" r:id="rId11"/>
    <p:sldLayoutId id="2147483665" r:id="rId12"/>
    <p:sldLayoutId id="2147483679" r:id="rId13"/>
    <p:sldLayoutId id="2147484117" r:id="rId14"/>
    <p:sldLayoutId id="2147484116" r:id="rId15"/>
    <p:sldLayoutId id="2147484115" r:id="rId16"/>
    <p:sldLayoutId id="2147483676" r:id="rId17"/>
    <p:sldLayoutId id="2147483666" r:id="rId18"/>
    <p:sldLayoutId id="2147483667" r:id="rId19"/>
  </p:sldLayoutIdLst>
  <p:hf sldNum="0" hdr="0" ftr="0" dt="0"/>
  <p:txStyles>
    <p:titleStyle>
      <a:lvl1pPr algn="l" defTabSz="914400" rtl="0" eaLnBrk="1" latinLnBrk="0" hangingPunct="1">
        <a:lnSpc>
          <a:spcPct val="100000"/>
        </a:lnSpc>
        <a:spcBef>
          <a:spcPct val="0"/>
        </a:spcBef>
        <a:buNone/>
        <a:defRPr sz="36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14000"/>
        </a:lnSpc>
        <a:spcBef>
          <a:spcPts val="0"/>
        </a:spcBef>
        <a:buClr>
          <a:schemeClr val="accent1"/>
        </a:buClr>
        <a:buSzPct val="100000"/>
        <a:buFont typeface="Arial" panose="020B0604020202020204" pitchFamily="34" charset="0"/>
        <a:buNone/>
        <a:defRPr sz="2000" kern="1200">
          <a:solidFill>
            <a:schemeClr val="tx2"/>
          </a:solidFill>
          <a:latin typeface="+mn-lt"/>
          <a:ea typeface="+mn-ea"/>
          <a:cs typeface="+mn-cs"/>
        </a:defRPr>
      </a:lvl1pPr>
      <a:lvl2pPr marL="355600" indent="-228600" algn="l" defTabSz="914400" rtl="0" eaLnBrk="1" latinLnBrk="0" hangingPunct="1">
        <a:lnSpc>
          <a:spcPct val="114000"/>
        </a:lnSpc>
        <a:spcBef>
          <a:spcPts val="10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808038" indent="-228600" algn="l" defTabSz="914400" rtl="0" eaLnBrk="1" latinLnBrk="0" hangingPunct="1">
        <a:lnSpc>
          <a:spcPct val="114000"/>
        </a:lnSpc>
        <a:spcBef>
          <a:spcPts val="1000"/>
        </a:spcBef>
        <a:buFont typeface="Arial" panose="020B0604020202020204" pitchFamily="34" charset="0"/>
        <a:buChar char="•"/>
        <a:defRPr sz="2000" kern="1200">
          <a:solidFill>
            <a:schemeClr val="tx2"/>
          </a:solidFill>
          <a:latin typeface="+mn-lt"/>
          <a:ea typeface="+mn-ea"/>
          <a:cs typeface="+mn-cs"/>
        </a:defRPr>
      </a:lvl3pPr>
      <a:lvl4pPr marL="1254125" indent="-228600" algn="l" defTabSz="914400" rtl="0" eaLnBrk="1" latinLnBrk="0" hangingPunct="1">
        <a:lnSpc>
          <a:spcPct val="114000"/>
        </a:lnSpc>
        <a:spcBef>
          <a:spcPts val="1000"/>
        </a:spcBef>
        <a:buFont typeface="Arial" panose="020B0604020202020204" pitchFamily="34" charset="0"/>
        <a:buChar char="•"/>
        <a:defRPr sz="2000" kern="1200">
          <a:solidFill>
            <a:schemeClr val="tx2"/>
          </a:solidFill>
          <a:latin typeface="+mn-lt"/>
          <a:ea typeface="+mn-ea"/>
          <a:cs typeface="+mn-cs"/>
        </a:defRPr>
      </a:lvl4pPr>
      <a:lvl5pPr marL="1701800" indent="-228600" algn="l" defTabSz="850900" rtl="0" eaLnBrk="1" latinLnBrk="0" hangingPunct="1">
        <a:lnSpc>
          <a:spcPct val="114000"/>
        </a:lnSpc>
        <a:spcBef>
          <a:spcPts val="1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59.jpe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hyperlink" Target="https://unisafe-toolkit.eu/" TargetMode="External"/><Relationship Id="rId2" Type="http://schemas.openxmlformats.org/officeDocument/2006/relationships/hyperlink" Target="https://gendersafe.eu/gendersafe-trainings/"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hyperlink" Target="https://righttobe.org/guides/bystander-intervention-training/" TargetMode="External"/><Relationship Id="rId2" Type="http://schemas.openxmlformats.org/officeDocument/2006/relationships/image" Target="../media/image68.pn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hyperlink" Target="https://righttobe.org/guides/bystander-intervention-training/" TargetMode="External"/><Relationship Id="rId2" Type="http://schemas.openxmlformats.org/officeDocument/2006/relationships/image" Target="../media/image69.pn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hyperlink" Target="https://righttobe.org/guides/bystander-intervention-training/" TargetMode="External"/><Relationship Id="rId2" Type="http://schemas.openxmlformats.org/officeDocument/2006/relationships/image" Target="../media/image70.pn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hyperlink" Target="https://righttobe.org/guides/bystander-intervention-training/" TargetMode="External"/><Relationship Id="rId2" Type="http://schemas.openxmlformats.org/officeDocument/2006/relationships/image" Target="../media/image71.pn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hyperlink" Target="https://righttobe.org/guides/bystander-intervention-training/" TargetMode="External"/><Relationship Id="rId2" Type="http://schemas.openxmlformats.org/officeDocument/2006/relationships/image" Target="../media/image72.pn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4DC472-54AB-CF09-DE24-1D6637E13CA3}"/>
              </a:ext>
            </a:extLst>
          </p:cNvPr>
          <p:cNvSpPr>
            <a:spLocks noGrp="1"/>
          </p:cNvSpPr>
          <p:nvPr>
            <p:ph type="title"/>
          </p:nvPr>
        </p:nvSpPr>
        <p:spPr>
          <a:xfrm>
            <a:off x="1121443" y="5700328"/>
            <a:ext cx="9404828" cy="838587"/>
          </a:xfrm>
        </p:spPr>
        <p:txBody>
          <a:bodyPr/>
          <a:lstStyle/>
          <a:p>
            <a:pPr algn="ctr">
              <a:spcBef>
                <a:spcPts val="1500"/>
              </a:spcBef>
              <a:spcAft>
                <a:spcPts val="750"/>
              </a:spcAft>
            </a:pP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2000" b="1" i="0" dirty="0">
                <a:solidFill>
                  <a:srgbClr val="FE9F06"/>
                </a:solidFill>
                <a:effectLst/>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fr-FR" sz="440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9E4AF94F-B267-F609-E1A3-D67880DCD390}"/>
              </a:ext>
            </a:extLst>
          </p:cNvPr>
          <p:cNvSpPr>
            <a:spLocks noGrp="1"/>
          </p:cNvSpPr>
          <p:nvPr>
            <p:ph type="sldNum" sz="quarter" idx="8"/>
          </p:nvPr>
        </p:nvSpPr>
        <p:spPr/>
        <p:txBody>
          <a:bodyPr/>
          <a:lstStyle/>
          <a:p>
            <a:pPr lvl="0"/>
            <a:fld id="{9FE85AE0-566A-4BB6-98BB-95D9F10CD42D}" type="slidenum">
              <a:rPr lang="fr-FR" smtClean="0"/>
              <a:t>1</a:t>
            </a:fld>
            <a:endParaRPr lang="fr-FR"/>
          </a:p>
        </p:txBody>
      </p:sp>
      <p:sp>
        <p:nvSpPr>
          <p:cNvPr id="5" name="Espace réservé du pied de page 4">
            <a:extLst>
              <a:ext uri="{FF2B5EF4-FFF2-40B4-BE49-F238E27FC236}">
                <a16:creationId xmlns:a16="http://schemas.microsoft.com/office/drawing/2014/main" id="{1B1C7034-709A-989F-821D-BB0314B5F110}"/>
              </a:ext>
            </a:extLst>
          </p:cNvPr>
          <p:cNvSpPr>
            <a:spLocks noGrp="1"/>
          </p:cNvSpPr>
          <p:nvPr>
            <p:ph type="ftr" sz="quarter" idx="9"/>
          </p:nvPr>
        </p:nvSpPr>
        <p:spPr/>
        <p:txBody>
          <a:bodyPr/>
          <a:lstStyle/>
          <a:p>
            <a:pPr lvl="0"/>
            <a:r>
              <a:rPr lang="en-US"/>
              <a:t>Funded by the European Union.  </a:t>
            </a:r>
            <a:endParaRPr lang="fr-FR"/>
          </a:p>
        </p:txBody>
      </p:sp>
      <p:sp>
        <p:nvSpPr>
          <p:cNvPr id="6" name="Espace réservé du texte 5">
            <a:extLst>
              <a:ext uri="{FF2B5EF4-FFF2-40B4-BE49-F238E27FC236}">
                <a16:creationId xmlns:a16="http://schemas.microsoft.com/office/drawing/2014/main" id="{27F2F484-9217-9884-E044-19F96CBDEA93}"/>
              </a:ext>
            </a:extLst>
          </p:cNvPr>
          <p:cNvSpPr>
            <a:spLocks noGrp="1"/>
          </p:cNvSpPr>
          <p:nvPr>
            <p:ph type="body" sz="quarter" idx="4294967295"/>
          </p:nvPr>
        </p:nvSpPr>
        <p:spPr>
          <a:xfrm>
            <a:off x="21770" y="5071884"/>
            <a:ext cx="12192000" cy="838203"/>
          </a:xfrm>
          <a:prstGeom prst="rect">
            <a:avLst/>
          </a:prstGeom>
        </p:spPr>
        <p:txBody>
          <a:bodyPr/>
          <a:lstStyle/>
          <a:p>
            <a:pPr marL="0" indent="0" algn="ctr">
              <a:buNone/>
            </a:pPr>
            <a:r>
              <a:rPr lang="en-US" sz="2000" b="1" dirty="0"/>
              <a:t>Prague, 4 June 2025</a:t>
            </a:r>
            <a:endParaRPr lang="fr-FR" sz="2000" b="1" dirty="0"/>
          </a:p>
        </p:txBody>
      </p:sp>
      <p:sp>
        <p:nvSpPr>
          <p:cNvPr id="10" name="ZoneTexte 9">
            <a:extLst>
              <a:ext uri="{FF2B5EF4-FFF2-40B4-BE49-F238E27FC236}">
                <a16:creationId xmlns:a16="http://schemas.microsoft.com/office/drawing/2014/main" id="{CA0B011C-07A3-1029-8A34-EB508820A473}"/>
              </a:ext>
            </a:extLst>
          </p:cNvPr>
          <p:cNvSpPr txBox="1"/>
          <p:nvPr/>
        </p:nvSpPr>
        <p:spPr>
          <a:xfrm>
            <a:off x="1228605" y="1135765"/>
            <a:ext cx="9404827" cy="904799"/>
          </a:xfrm>
          <a:prstGeom prst="rect">
            <a:avLst/>
          </a:prstGeom>
          <a:noFill/>
        </p:spPr>
        <p:txBody>
          <a:bodyPr wrap="square">
            <a:spAutoFit/>
          </a:bodyPr>
          <a:lstStyle/>
          <a:p>
            <a:pPr algn="ctr">
              <a:lnSpc>
                <a:spcPct val="140000"/>
              </a:lnSpc>
            </a:pPr>
            <a:r>
              <a:rPr lang="en-US" sz="2000" b="1" dirty="0">
                <a:solidFill>
                  <a:schemeClr val="accent4"/>
                </a:solidFill>
                <a:latin typeface="Arial" panose="020B0604020202020204" pitchFamily="34" charset="0"/>
                <a:cs typeface="Arial" panose="020B0604020202020204" pitchFamily="34" charset="0"/>
              </a:rPr>
              <a:t>SUPPORTER final conference: </a:t>
            </a:r>
            <a:br>
              <a:rPr lang="en-US" sz="2000" b="1" dirty="0">
                <a:solidFill>
                  <a:schemeClr val="accent4"/>
                </a:solidFill>
                <a:latin typeface="Arial" panose="020B0604020202020204" pitchFamily="34" charset="0"/>
                <a:cs typeface="Arial" panose="020B0604020202020204" pitchFamily="34" charset="0"/>
              </a:rPr>
            </a:br>
            <a:r>
              <a:rPr lang="en-US" sz="2000" b="1" dirty="0">
                <a:solidFill>
                  <a:schemeClr val="accent4"/>
                </a:solidFill>
                <a:latin typeface="Arial" panose="020B0604020202020204" pitchFamily="34" charset="0"/>
                <a:cs typeface="Arial" panose="020B0604020202020204" pitchFamily="34" charset="0"/>
              </a:rPr>
              <a:t>Advancing Gender+ Equality in Widening Higher Education Institutions</a:t>
            </a:r>
            <a:endParaRPr lang="fr-FR" sz="2000" b="1"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95A682AE-C245-F167-9C93-5AA73E91A93A}"/>
              </a:ext>
            </a:extLst>
          </p:cNvPr>
          <p:cNvSpPr txBox="1"/>
          <p:nvPr/>
        </p:nvSpPr>
        <p:spPr>
          <a:xfrm>
            <a:off x="1121443" y="2476899"/>
            <a:ext cx="9404827" cy="2143857"/>
          </a:xfrm>
          <a:prstGeom prst="rect">
            <a:avLst/>
          </a:prstGeom>
          <a:noFill/>
        </p:spPr>
        <p:txBody>
          <a:bodyPr wrap="square">
            <a:spAutoFit/>
          </a:bodyPr>
          <a:lstStyle/>
          <a:p>
            <a:pPr algn="ctr">
              <a:lnSpc>
                <a:spcPct val="140000"/>
              </a:lnSpc>
            </a:pPr>
            <a:r>
              <a:rPr lang="en-US" sz="3300" b="1" dirty="0">
                <a:solidFill>
                  <a:schemeClr val="accent2"/>
                </a:solidFill>
                <a:latin typeface="Arial" panose="020B0604020202020204" pitchFamily="34" charset="0"/>
                <a:cs typeface="Arial" panose="020B0604020202020204" pitchFamily="34" charset="0"/>
              </a:rPr>
              <a:t>Day 1: </a:t>
            </a:r>
            <a:r>
              <a:rPr lang="en-US" sz="3300" b="1" i="0" dirty="0">
                <a:solidFill>
                  <a:schemeClr val="accent2"/>
                </a:solidFill>
                <a:effectLst/>
                <a:latin typeface="Arial" panose="020B0604020202020204" pitchFamily="34" charset="0"/>
                <a:cs typeface="Arial" panose="020B0604020202020204" pitchFamily="34" charset="0"/>
              </a:rPr>
              <a:t>Creating safe and inclusive ecosystems in sports and higher education: </a:t>
            </a:r>
            <a:r>
              <a:rPr lang="en-US" sz="3300" b="1" dirty="0">
                <a:solidFill>
                  <a:schemeClr val="accent2"/>
                </a:solidFill>
                <a:latin typeface="Arial" panose="020B0604020202020204" pitchFamily="34" charset="0"/>
                <a:cs typeface="Arial" panose="020B0604020202020204" pitchFamily="34" charset="0"/>
              </a:rPr>
              <a:t>H</a:t>
            </a:r>
            <a:r>
              <a:rPr lang="en-US" sz="3300" b="1" i="0" dirty="0">
                <a:solidFill>
                  <a:schemeClr val="accent2"/>
                </a:solidFill>
                <a:effectLst/>
                <a:latin typeface="Arial" panose="020B0604020202020204" pitchFamily="34" charset="0"/>
                <a:cs typeface="Arial" panose="020B0604020202020204" pitchFamily="34" charset="0"/>
              </a:rPr>
              <a:t>ow students can make a difference</a:t>
            </a:r>
            <a:endParaRPr lang="fr-FR" sz="33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939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702EFE5F-66EA-CBA1-48F2-9908BC4C7EEC}"/>
              </a:ext>
            </a:extLst>
          </p:cNvPr>
          <p:cNvSpPr>
            <a:spLocks noGrp="1"/>
          </p:cNvSpPr>
          <p:nvPr>
            <p:ph type="title"/>
          </p:nvPr>
        </p:nvSpPr>
        <p:spPr/>
        <p:txBody>
          <a:bodyPr vert="horz" lIns="91440" tIns="45720" rIns="91440" bIns="45720" rtlCol="0" anchor="ctr">
            <a:normAutofit/>
          </a:bodyPr>
          <a:lstStyle/>
          <a:p>
            <a:r>
              <a:rPr lang="en-US" kern="1200">
                <a:solidFill>
                  <a:srgbClr val="5B2D81"/>
                </a:solidFill>
                <a:latin typeface="Arial" panose="020B0604020202020204" pitchFamily="34" charset="0"/>
                <a:cs typeface="Arial" panose="020B0604020202020204" pitchFamily="34" charset="0"/>
              </a:rPr>
              <a:t>Context matters !</a:t>
            </a:r>
          </a:p>
        </p:txBody>
      </p:sp>
      <p:sp>
        <p:nvSpPr>
          <p:cNvPr id="3" name="Espace réservé du contenu 2">
            <a:extLst>
              <a:ext uri="{FF2B5EF4-FFF2-40B4-BE49-F238E27FC236}">
                <a16:creationId xmlns:a16="http://schemas.microsoft.com/office/drawing/2014/main" id="{84929A77-9275-F5C5-3E25-1332CAEA8B53}"/>
              </a:ext>
            </a:extLst>
          </p:cNvPr>
          <p:cNvSpPr>
            <a:spLocks noGrp="1"/>
          </p:cNvSpPr>
          <p:nvPr>
            <p:ph sz="quarter" idx="12"/>
          </p:nvPr>
        </p:nvSpPr>
        <p:spPr/>
        <p:txBody>
          <a:bodyPr vert="horz" lIns="91440" tIns="45720" rIns="91440" bIns="45720" rtlCol="0" anchor="ctr">
            <a:normAutofit fontScale="85000" lnSpcReduction="10000"/>
          </a:bodyPr>
          <a:lstStyle/>
          <a:p>
            <a:pPr marL="342900" indent="-571500">
              <a:lnSpc>
                <a:spcPct val="150000"/>
              </a:lnSpc>
              <a:spcBef>
                <a:spcPts val="400"/>
              </a:spcBef>
              <a:spcAft>
                <a:spcPts val="600"/>
              </a:spcAft>
              <a:buFont typeface="Wingdings" pitchFamily="2" charset="2"/>
              <a:buChar char="ü"/>
            </a:pPr>
            <a:r>
              <a:rPr lang="en-GB" sz="3100" b="0" noProof="0"/>
              <a:t>Importance of </a:t>
            </a:r>
            <a:r>
              <a:rPr lang="en-GB" sz="3100" noProof="0"/>
              <a:t>athletic identity</a:t>
            </a:r>
            <a:r>
              <a:rPr lang="en-GB" sz="3100" b="0" noProof="0"/>
              <a:t>: </a:t>
            </a:r>
            <a:r>
              <a:rPr lang="en-GB" sz="3100" b="0"/>
              <a:t>no possibility to leave or disclose abuse behaviours.</a:t>
            </a:r>
          </a:p>
          <a:p>
            <a:pPr marL="342900" indent="-571500">
              <a:lnSpc>
                <a:spcPct val="150000"/>
              </a:lnSpc>
              <a:spcBef>
                <a:spcPts val="400"/>
              </a:spcBef>
              <a:spcAft>
                <a:spcPts val="600"/>
              </a:spcAft>
              <a:buFont typeface="Wingdings" pitchFamily="2" charset="2"/>
              <a:buChar char="ü"/>
            </a:pPr>
            <a:r>
              <a:rPr lang="en-GB" sz="3100" b="0" noProof="0"/>
              <a:t>Active </a:t>
            </a:r>
            <a:r>
              <a:rPr lang="en-GB" sz="3100" noProof="0"/>
              <a:t>silencing</a:t>
            </a:r>
            <a:r>
              <a:rPr lang="en-GB" sz="3100" b="0" noProof="0"/>
              <a:t>: fear of retaliation or not taken seriously.</a:t>
            </a:r>
            <a:endParaRPr lang="en-GB" sz="3100" b="0"/>
          </a:p>
          <a:p>
            <a:pPr marL="342900" indent="-571500">
              <a:lnSpc>
                <a:spcPct val="150000"/>
              </a:lnSpc>
              <a:spcBef>
                <a:spcPts val="400"/>
              </a:spcBef>
              <a:spcAft>
                <a:spcPts val="600"/>
              </a:spcAft>
              <a:buFont typeface="Wingdings" pitchFamily="2" charset="2"/>
              <a:buChar char="ü"/>
            </a:pPr>
            <a:r>
              <a:rPr lang="en-GB" sz="3100" noProof="0"/>
              <a:t>Normalisation</a:t>
            </a:r>
            <a:r>
              <a:rPr lang="en-GB" sz="3100" b="0" noProof="0"/>
              <a:t> of harm: normal or even necessary for athletic development and success.</a:t>
            </a:r>
          </a:p>
          <a:p>
            <a:pPr marL="0" indent="0">
              <a:buNone/>
            </a:pPr>
            <a:endParaRPr lang="en-US" noProof="0">
              <a:latin typeface="+mn-lt"/>
              <a:cs typeface="+mn-cs"/>
            </a:endParaRPr>
          </a:p>
          <a:p>
            <a:pPr marL="0" indent="0">
              <a:buNone/>
            </a:pPr>
            <a:r>
              <a:rPr lang="en-US" sz="1800">
                <a:latin typeface="+mn-lt"/>
                <a:cs typeface="+mn-cs"/>
              </a:rPr>
              <a:t>Source: </a:t>
            </a:r>
            <a:r>
              <a:rPr lang="en-GB" sz="1800" err="1">
                <a:latin typeface="+mn-lt"/>
                <a:cs typeface="+mn-cs"/>
              </a:rPr>
              <a:t>Infography</a:t>
            </a:r>
            <a:r>
              <a:rPr lang="en-GB" sz="1800">
                <a:latin typeface="+mn-lt"/>
                <a:cs typeface="+mn-cs"/>
              </a:rPr>
              <a:t> </a:t>
            </a:r>
            <a:r>
              <a:rPr lang="en-US" sz="1800">
                <a:latin typeface="+mn-lt"/>
                <a:cs typeface="+mn-cs"/>
              </a:rPr>
              <a:t>prepared by the Faculty of Kinesiology and Physical Education, University of Toronto</a:t>
            </a:r>
            <a:endParaRPr lang="en-US" sz="1800" noProof="0">
              <a:latin typeface="+mn-lt"/>
              <a:cs typeface="+mn-cs"/>
            </a:endParaRPr>
          </a:p>
        </p:txBody>
      </p:sp>
    </p:spTree>
    <p:extLst>
      <p:ext uri="{BB962C8B-B14F-4D97-AF65-F5344CB8AC3E}">
        <p14:creationId xmlns:p14="http://schemas.microsoft.com/office/powerpoint/2010/main" val="123749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ayern Munich Basketball poster criticised for sexism | MARCA in English">
            <a:extLst>
              <a:ext uri="{FF2B5EF4-FFF2-40B4-BE49-F238E27FC236}">
                <a16:creationId xmlns:a16="http://schemas.microsoft.com/office/drawing/2014/main" id="{CE624E9F-55B8-BC83-20E5-FAA125CE4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2"/>
          <a:stretch>
            <a:fillRect/>
          </a:stretch>
        </p:blipFill>
        <p:spPr bwMode="auto">
          <a:xfrm>
            <a:off x="0" y="1538729"/>
            <a:ext cx="4336159" cy="290517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4">
            <a:extLst>
              <a:ext uri="{FF2B5EF4-FFF2-40B4-BE49-F238E27FC236}">
                <a16:creationId xmlns:a16="http://schemas.microsoft.com/office/drawing/2014/main" id="{C0C43358-D0C3-64F6-E6FD-683B182E3CCC}"/>
              </a:ext>
            </a:extLst>
          </p:cNvPr>
          <p:cNvSpPr>
            <a:spLocks noGrp="1"/>
          </p:cNvSpPr>
          <p:nvPr>
            <p:ph type="title"/>
          </p:nvPr>
        </p:nvSpPr>
        <p:spPr>
          <a:xfrm>
            <a:off x="876195" y="368446"/>
            <a:ext cx="8668319" cy="829719"/>
          </a:xfrm>
        </p:spPr>
        <p:txBody>
          <a:bodyPr>
            <a:normAutofit fontScale="90000"/>
          </a:bodyPr>
          <a:lstStyle/>
          <a:p>
            <a:r>
              <a:rPr lang="en-GB" sz="4000">
                <a:latin typeface="Arial" panose="020B0604020202020204" pitchFamily="34" charset="0"/>
                <a:cs typeface="Arial" panose="020B0604020202020204" pitchFamily="34" charset="0"/>
              </a:rPr>
              <a:t>Normalisation of sexist and harmful comments</a:t>
            </a:r>
            <a:br>
              <a:rPr lang="en-GB" sz="3600"/>
            </a:br>
            <a:endParaRPr lang="en-GB"/>
          </a:p>
        </p:txBody>
      </p:sp>
      <p:pic>
        <p:nvPicPr>
          <p:cNvPr id="2050" name="Picture 2" descr="Gendered Violence in Sport Campaign Resources - Sports Focus">
            <a:extLst>
              <a:ext uri="{FF2B5EF4-FFF2-40B4-BE49-F238E27FC236}">
                <a16:creationId xmlns:a16="http://schemas.microsoft.com/office/drawing/2014/main" id="{5856B369-9D4F-D75A-EF39-2A32DE99A760}"/>
              </a:ext>
            </a:extLst>
          </p:cNvPr>
          <p:cNvPicPr>
            <a:picLocks noGrp="1" noChangeAspect="1" noChangeArrowheads="1"/>
          </p:cNvPicPr>
          <p:nvPr>
            <p:ph idx="4294967295"/>
          </p:nvPr>
        </p:nvPicPr>
        <p:blipFill rotWithShape="1">
          <a:blip r:embed="rId4" cstate="screen">
            <a:extLst>
              <a:ext uri="{28A0092B-C50C-407E-A947-70E740481C1C}">
                <a14:useLocalDpi xmlns:a14="http://schemas.microsoft.com/office/drawing/2010/main"/>
              </a:ext>
            </a:extLst>
          </a:blip>
          <a:srcRect/>
          <a:stretch/>
        </p:blipFill>
        <p:spPr bwMode="auto">
          <a:xfrm>
            <a:off x="3599759" y="3938940"/>
            <a:ext cx="2708275" cy="27606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omen's World Cup 2015: England's official Twitter account posts sexist ...">
            <a:extLst>
              <a:ext uri="{FF2B5EF4-FFF2-40B4-BE49-F238E27FC236}">
                <a16:creationId xmlns:a16="http://schemas.microsoft.com/office/drawing/2014/main" id="{F5F62924-3E4A-2DBA-A9CD-A0F814D871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r="-3" b="-3"/>
          <a:stretch>
            <a:fillRect/>
          </a:stretch>
        </p:blipFill>
        <p:spPr bwMode="auto">
          <a:xfrm>
            <a:off x="6308034" y="1538729"/>
            <a:ext cx="5426764" cy="363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763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D769F2-B864-3AD6-4654-DB75C783AC26}"/>
              </a:ext>
            </a:extLst>
          </p:cNvPr>
          <p:cNvSpPr>
            <a:spLocks noGrp="1"/>
          </p:cNvSpPr>
          <p:nvPr>
            <p:ph type="title"/>
          </p:nvPr>
        </p:nvSpPr>
        <p:spPr>
          <a:xfrm>
            <a:off x="823451" y="189728"/>
            <a:ext cx="8676736" cy="1325563"/>
          </a:xfrm>
        </p:spPr>
        <p:txBody>
          <a:bodyPr>
            <a:normAutofit/>
          </a:bodyPr>
          <a:lstStyle/>
          <a:p>
            <a:r>
              <a:rPr lang="en-GB" sz="3600" b="1" err="1">
                <a:latin typeface="Arial" panose="020B0604020202020204" pitchFamily="34" charset="0"/>
                <a:cs typeface="Arial" panose="020B0604020202020204" pitchFamily="34" charset="0"/>
              </a:rPr>
              <a:t>GBViolence</a:t>
            </a:r>
            <a:r>
              <a:rPr lang="en-GB" sz="3600" b="1">
                <a:latin typeface="Arial" panose="020B0604020202020204" pitchFamily="34" charset="0"/>
                <a:cs typeface="Arial" panose="020B0604020202020204" pitchFamily="34" charset="0"/>
              </a:rPr>
              <a:t> in Higher education: UniSAFE Survey</a:t>
            </a:r>
          </a:p>
        </p:txBody>
      </p:sp>
      <p:graphicFrame>
        <p:nvGraphicFramePr>
          <p:cNvPr id="4" name="Chart 4">
            <a:extLst>
              <a:ext uri="{FF2B5EF4-FFF2-40B4-BE49-F238E27FC236}">
                <a16:creationId xmlns:a16="http://schemas.microsoft.com/office/drawing/2014/main" id="{3CC951F0-E05F-6C3B-E99D-7CC11ECD8FAA}"/>
              </a:ext>
            </a:extLst>
          </p:cNvPr>
          <p:cNvGraphicFramePr>
            <a:graphicFrameLocks noGrp="1"/>
          </p:cNvGraphicFramePr>
          <p:nvPr>
            <p:ph idx="1"/>
          </p:nvPr>
        </p:nvGraphicFramePr>
        <p:xfrm>
          <a:off x="4419600" y="1515291"/>
          <a:ext cx="7772400" cy="3827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phique 5">
            <a:extLst>
              <a:ext uri="{FF2B5EF4-FFF2-40B4-BE49-F238E27FC236}">
                <a16:creationId xmlns:a16="http://schemas.microsoft.com/office/drawing/2014/main" id="{A592AFFD-1390-6090-ED2F-421A10E57FBA}"/>
              </a:ext>
            </a:extLst>
          </p:cNvPr>
          <p:cNvGraphicFramePr>
            <a:graphicFrameLocks/>
          </p:cNvGraphicFramePr>
          <p:nvPr/>
        </p:nvGraphicFramePr>
        <p:xfrm>
          <a:off x="335526" y="151529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a:extLst>
              <a:ext uri="{FF2B5EF4-FFF2-40B4-BE49-F238E27FC236}">
                <a16:creationId xmlns:a16="http://schemas.microsoft.com/office/drawing/2014/main" id="{CB311AB3-931F-3D28-455E-42E0D8465A1A}"/>
              </a:ext>
            </a:extLst>
          </p:cNvPr>
          <p:cNvGraphicFramePr>
            <a:graphicFrameLocks/>
          </p:cNvGraphicFramePr>
          <p:nvPr/>
        </p:nvGraphicFramePr>
        <p:xfrm>
          <a:off x="652770" y="4258491"/>
          <a:ext cx="3766830" cy="25995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61840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84E6-D9CD-AFDF-89F4-1E777554F05A}"/>
              </a:ext>
            </a:extLst>
          </p:cNvPr>
          <p:cNvSpPr>
            <a:spLocks noGrp="1"/>
          </p:cNvSpPr>
          <p:nvPr>
            <p:ph type="title"/>
          </p:nvPr>
        </p:nvSpPr>
        <p:spPr>
          <a:xfrm>
            <a:off x="476005" y="353230"/>
            <a:ext cx="8676736" cy="815453"/>
          </a:xfrm>
        </p:spPr>
        <p:txBody>
          <a:bodyPr>
            <a:noAutofit/>
          </a:bodyPr>
          <a:lstStyle/>
          <a:p>
            <a:r>
              <a:rPr lang="en-GB" sz="2800">
                <a:latin typeface="Arial" panose="020B0604020202020204" pitchFamily="34" charset="0"/>
                <a:cs typeface="Arial" panose="020B0604020202020204" pitchFamily="34" charset="0"/>
              </a:rPr>
              <a:t>Frequency of gender-based violence – UniSAFE findings</a:t>
            </a:r>
          </a:p>
        </p:txBody>
      </p:sp>
      <p:graphicFrame>
        <p:nvGraphicFramePr>
          <p:cNvPr id="6" name="Chart 5">
            <a:extLst>
              <a:ext uri="{FF2B5EF4-FFF2-40B4-BE49-F238E27FC236}">
                <a16:creationId xmlns:a16="http://schemas.microsoft.com/office/drawing/2014/main" id="{358A55BF-80C4-4ADF-88FA-029FD040B464}"/>
              </a:ext>
            </a:extLst>
          </p:cNvPr>
          <p:cNvGraphicFramePr>
            <a:graphicFrameLocks/>
          </p:cNvGraphicFramePr>
          <p:nvPr/>
        </p:nvGraphicFramePr>
        <p:xfrm>
          <a:off x="476005" y="1280786"/>
          <a:ext cx="11133676" cy="4296427"/>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684F2D2B-A928-A7C3-3013-BC1AC030D3FD}"/>
              </a:ext>
            </a:extLst>
          </p:cNvPr>
          <p:cNvSpPr/>
          <p:nvPr/>
        </p:nvSpPr>
        <p:spPr>
          <a:xfrm>
            <a:off x="3231715" y="3961355"/>
            <a:ext cx="4070959" cy="1515650"/>
          </a:xfrm>
          <a:prstGeom prst="ellipse">
            <a:avLst/>
          </a:prstGeom>
          <a:noFill/>
          <a:ln w="38100">
            <a:solidFill>
              <a:srgbClr val="042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F8784D3-C329-969C-F7EB-6EDAD40034AB}"/>
              </a:ext>
            </a:extLst>
          </p:cNvPr>
          <p:cNvSpPr/>
          <p:nvPr/>
        </p:nvSpPr>
        <p:spPr>
          <a:xfrm>
            <a:off x="4947782" y="1406046"/>
            <a:ext cx="5488488" cy="1515650"/>
          </a:xfrm>
          <a:prstGeom prst="ellipse">
            <a:avLst/>
          </a:prstGeom>
          <a:noFill/>
          <a:ln w="38100">
            <a:solidFill>
              <a:srgbClr val="042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424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1A5E0A-5EA9-2609-7CD3-AA38F82E83B1}"/>
              </a:ext>
            </a:extLst>
          </p:cNvPr>
          <p:cNvSpPr>
            <a:spLocks noGrp="1"/>
          </p:cNvSpPr>
          <p:nvPr>
            <p:ph type="title"/>
          </p:nvPr>
        </p:nvSpPr>
        <p:spPr>
          <a:xfrm>
            <a:off x="630313" y="334647"/>
            <a:ext cx="8642023" cy="866776"/>
          </a:xfrm>
        </p:spPr>
        <p:txBody>
          <a:bodyPr>
            <a:noAutofit/>
          </a:bodyPr>
          <a:lstStyle/>
          <a:p>
            <a:r>
              <a:rPr lang="en-GB">
                <a:solidFill>
                  <a:srgbClr val="5B2D81"/>
                </a:solidFill>
                <a:latin typeface="Arial" panose="020B0604020202020204" pitchFamily="34" charset="0"/>
                <a:cs typeface="Arial" panose="020B0604020202020204" pitchFamily="34" charset="0"/>
              </a:rPr>
              <a:t>Violence as a system that exclude and discriminate</a:t>
            </a:r>
          </a:p>
        </p:txBody>
      </p:sp>
      <p:sp>
        <p:nvSpPr>
          <p:cNvPr id="3" name="Espace réservé du contenu 2">
            <a:extLst>
              <a:ext uri="{FF2B5EF4-FFF2-40B4-BE49-F238E27FC236}">
                <a16:creationId xmlns:a16="http://schemas.microsoft.com/office/drawing/2014/main" id="{ACAF8DAD-3263-C6E7-4AB0-8EB9771D0CA1}"/>
              </a:ext>
            </a:extLst>
          </p:cNvPr>
          <p:cNvSpPr>
            <a:spLocks noGrp="1"/>
          </p:cNvSpPr>
          <p:nvPr>
            <p:ph sz="quarter" idx="12"/>
          </p:nvPr>
        </p:nvSpPr>
        <p:spPr/>
        <p:txBody>
          <a:bodyPr anchor="ctr">
            <a:normAutofit/>
          </a:bodyPr>
          <a:lstStyle/>
          <a:p>
            <a:pPr marL="457200" indent="-457200">
              <a:spcBef>
                <a:spcPts val="0"/>
              </a:spcBef>
              <a:spcAft>
                <a:spcPts val="600"/>
              </a:spcAft>
              <a:buFont typeface="Arial" panose="020B0604020202020204" pitchFamily="34" charset="0"/>
              <a:buChar char="•"/>
            </a:pPr>
            <a:r>
              <a:rPr lang="en-GB" sz="2400">
                <a:solidFill>
                  <a:srgbClr val="5B2D81"/>
                </a:solidFill>
              </a:rPr>
              <a:t>A violation of human rights</a:t>
            </a:r>
          </a:p>
          <a:p>
            <a:pPr marL="457200" indent="-457200">
              <a:spcBef>
                <a:spcPts val="0"/>
              </a:spcBef>
              <a:spcAft>
                <a:spcPts val="600"/>
              </a:spcAft>
              <a:buFont typeface="Arial" panose="020B0604020202020204" pitchFamily="34" charset="0"/>
              <a:buChar char="•"/>
            </a:pPr>
            <a:r>
              <a:rPr lang="en-GB" sz="2400">
                <a:solidFill>
                  <a:srgbClr val="5B2D81"/>
                </a:solidFill>
              </a:rPr>
              <a:t>An extreme expression of gender inequalities</a:t>
            </a:r>
          </a:p>
          <a:p>
            <a:pPr marL="457200" indent="-457200">
              <a:spcBef>
                <a:spcPts val="0"/>
              </a:spcBef>
              <a:spcAft>
                <a:spcPts val="600"/>
              </a:spcAft>
              <a:buFont typeface="Arial" panose="020B0604020202020204" pitchFamily="34" charset="0"/>
              <a:buChar char="•"/>
            </a:pPr>
            <a:r>
              <a:rPr lang="en-GB" sz="2400">
                <a:solidFill>
                  <a:srgbClr val="5B2D81"/>
                </a:solidFill>
              </a:rPr>
              <a:t>A simultaneous cause and consequence of gender inequality</a:t>
            </a:r>
          </a:p>
          <a:p>
            <a:pPr marL="0" indent="0">
              <a:spcBef>
                <a:spcPts val="0"/>
              </a:spcBef>
              <a:spcAft>
                <a:spcPts val="600"/>
              </a:spcAft>
              <a:buNone/>
            </a:pPr>
            <a:endParaRPr lang="en-GB" sz="2400">
              <a:solidFill>
                <a:srgbClr val="5B2D81"/>
              </a:solidFill>
            </a:endParaRPr>
          </a:p>
          <a:p>
            <a:pPr marL="0" indent="0">
              <a:spcBef>
                <a:spcPts val="0"/>
              </a:spcBef>
              <a:spcAft>
                <a:spcPts val="600"/>
              </a:spcAft>
              <a:buNone/>
            </a:pPr>
            <a:r>
              <a:rPr lang="en-GB" sz="2400" i="1">
                <a:solidFill>
                  <a:srgbClr val="5B2D81"/>
                </a:solidFill>
              </a:rPr>
              <a:t>-&gt; Dismissing the narrative of gender-based violence as isolated, individual and deviant incidents; instead, gender-based violence as part of a wider system of dominance, oppression and power. </a:t>
            </a:r>
          </a:p>
          <a:p>
            <a:endParaRPr lang="en-GB" sz="2400"/>
          </a:p>
        </p:txBody>
      </p:sp>
    </p:spTree>
    <p:extLst>
      <p:ext uri="{BB962C8B-B14F-4D97-AF65-F5344CB8AC3E}">
        <p14:creationId xmlns:p14="http://schemas.microsoft.com/office/powerpoint/2010/main" val="109770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96A4-4482-DAD7-B7EA-545E51882971}"/>
              </a:ext>
            </a:extLst>
          </p:cNvPr>
          <p:cNvSpPr>
            <a:spLocks noGrp="1"/>
          </p:cNvSpPr>
          <p:nvPr>
            <p:ph type="title"/>
          </p:nvPr>
        </p:nvSpPr>
        <p:spPr>
          <a:xfrm>
            <a:off x="630314" y="334647"/>
            <a:ext cx="8834528" cy="866776"/>
          </a:xfrm>
        </p:spPr>
        <p:txBody>
          <a:bodyPr>
            <a:noAutofit/>
          </a:bodyPr>
          <a:lstStyle/>
          <a:p>
            <a:r>
              <a:rPr lang="en-GB">
                <a:solidFill>
                  <a:srgbClr val="5B2D81"/>
                </a:solidFill>
                <a:latin typeface="Arial" panose="020B0604020202020204" pitchFamily="34" charset="0"/>
                <a:cs typeface="Arial" panose="020B0604020202020204" pitchFamily="34" charset="0"/>
              </a:rPr>
              <a:t>Main types of gender-based violence dyads</a:t>
            </a:r>
          </a:p>
        </p:txBody>
      </p:sp>
      <p:sp>
        <p:nvSpPr>
          <p:cNvPr id="7" name="Content Placeholder 6">
            <a:extLst>
              <a:ext uri="{FF2B5EF4-FFF2-40B4-BE49-F238E27FC236}">
                <a16:creationId xmlns:a16="http://schemas.microsoft.com/office/drawing/2014/main" id="{3625F667-9B38-F73A-CF47-BFC08032C373}"/>
              </a:ext>
            </a:extLst>
          </p:cNvPr>
          <p:cNvSpPr>
            <a:spLocks noGrp="1"/>
          </p:cNvSpPr>
          <p:nvPr>
            <p:ph sz="quarter" idx="12"/>
          </p:nvPr>
        </p:nvSpPr>
        <p:spPr>
          <a:xfrm>
            <a:off x="630314" y="1911350"/>
            <a:ext cx="10294360" cy="4489450"/>
          </a:xfrm>
        </p:spPr>
        <p:txBody>
          <a:bodyPr numCol="2" anchor="ctr">
            <a:normAutofit fontScale="85000" lnSpcReduction="20000"/>
          </a:bodyPr>
          <a:lstStyle/>
          <a:p>
            <a:endParaRPr lang="en-GB" sz="2200"/>
          </a:p>
          <a:p>
            <a:r>
              <a:rPr lang="en-GB" sz="2200"/>
              <a:t>Violence from … towards …:</a:t>
            </a:r>
          </a:p>
          <a:p>
            <a:pPr marL="514350" indent="-514350">
              <a:buFont typeface="+mj-lt"/>
              <a:buAutoNum type="arabicPeriod"/>
            </a:pPr>
            <a:r>
              <a:rPr lang="en-GB" sz="2200"/>
              <a:t>Staff towards staff</a:t>
            </a:r>
          </a:p>
          <a:p>
            <a:pPr marL="514350" indent="-514350">
              <a:buFont typeface="+mj-lt"/>
              <a:buAutoNum type="arabicPeriod"/>
            </a:pPr>
            <a:r>
              <a:rPr lang="en-GB" sz="2200"/>
              <a:t>Student towards student</a:t>
            </a:r>
          </a:p>
          <a:p>
            <a:pPr marL="514350" indent="-514350">
              <a:buFont typeface="+mj-lt"/>
              <a:buAutoNum type="arabicPeriod"/>
            </a:pPr>
            <a:r>
              <a:rPr lang="en-GB" sz="2200"/>
              <a:t>Staff towards student</a:t>
            </a:r>
          </a:p>
          <a:p>
            <a:pPr marL="514350" indent="-514350">
              <a:buFont typeface="+mj-lt"/>
              <a:buAutoNum type="arabicPeriod"/>
            </a:pPr>
            <a:r>
              <a:rPr lang="en-GB" sz="2200"/>
              <a:t>Student towards staff</a:t>
            </a:r>
          </a:p>
          <a:p>
            <a:pPr marL="514350" indent="-514350">
              <a:buFont typeface="+mj-lt"/>
              <a:buAutoNum type="arabicPeriod"/>
            </a:pPr>
            <a:r>
              <a:rPr lang="en-GB" sz="2200"/>
              <a:t>Other towards staff</a:t>
            </a:r>
          </a:p>
          <a:p>
            <a:pPr marL="514350" indent="-514350">
              <a:buFont typeface="+mj-lt"/>
              <a:buAutoNum type="arabicPeriod"/>
            </a:pPr>
            <a:r>
              <a:rPr lang="en-GB" sz="2200"/>
              <a:t>Other towards student</a:t>
            </a:r>
          </a:p>
          <a:p>
            <a:pPr marL="514350" indent="-514350">
              <a:buFont typeface="+mj-lt"/>
              <a:buAutoNum type="arabicPeriod"/>
            </a:pPr>
            <a:r>
              <a:rPr lang="en-GB" sz="2200"/>
              <a:t>…</a:t>
            </a:r>
          </a:p>
          <a:p>
            <a:endParaRPr lang="en-GB" sz="2200"/>
          </a:p>
          <a:p>
            <a:endParaRPr lang="en-GB" sz="2200"/>
          </a:p>
          <a:p>
            <a:endParaRPr lang="en-GB" sz="2200"/>
          </a:p>
          <a:p>
            <a:pPr>
              <a:lnSpc>
                <a:spcPct val="120000"/>
              </a:lnSpc>
            </a:pPr>
            <a:r>
              <a:rPr lang="en-GB" sz="2600"/>
              <a:t>Typically, staff face violence from colleagues and other co-workers, or their superior</a:t>
            </a:r>
          </a:p>
          <a:p>
            <a:pPr>
              <a:lnSpc>
                <a:spcPct val="120000"/>
              </a:lnSpc>
            </a:pPr>
            <a:endParaRPr lang="en-GB" sz="2600"/>
          </a:p>
          <a:p>
            <a:pPr>
              <a:lnSpc>
                <a:spcPct val="120000"/>
              </a:lnSpc>
            </a:pPr>
            <a:r>
              <a:rPr lang="en-GB" sz="2600"/>
              <a:t>For students, perpetrators are more likely to be other students, and acquaintances associated with the institution, though there are some incidents involving (teaching) staff </a:t>
            </a:r>
          </a:p>
          <a:p>
            <a:pPr marL="514350" indent="-514350">
              <a:buFont typeface="+mj-lt"/>
              <a:buAutoNum type="arabicPeriod"/>
            </a:pPr>
            <a:endParaRPr lang="en-GB" sz="2200"/>
          </a:p>
        </p:txBody>
      </p:sp>
    </p:spTree>
    <p:extLst>
      <p:ext uri="{BB962C8B-B14F-4D97-AF65-F5344CB8AC3E}">
        <p14:creationId xmlns:p14="http://schemas.microsoft.com/office/powerpoint/2010/main" val="415870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0A08392-DF7A-CD71-5320-F85FDEBD4636}"/>
              </a:ext>
            </a:extLst>
          </p:cNvPr>
          <p:cNvGrpSpPr/>
          <p:nvPr/>
        </p:nvGrpSpPr>
        <p:grpSpPr>
          <a:xfrm>
            <a:off x="6204857" y="489858"/>
            <a:ext cx="5464628" cy="4892446"/>
            <a:chOff x="6204857" y="489858"/>
            <a:chExt cx="5464628" cy="4892446"/>
          </a:xfrm>
        </p:grpSpPr>
        <p:grpSp>
          <p:nvGrpSpPr>
            <p:cNvPr id="10" name="Group 9">
              <a:extLst>
                <a:ext uri="{FF2B5EF4-FFF2-40B4-BE49-F238E27FC236}">
                  <a16:creationId xmlns:a16="http://schemas.microsoft.com/office/drawing/2014/main" id="{85E53922-D1DE-EF24-0957-9BBED23185E3}"/>
                </a:ext>
              </a:extLst>
            </p:cNvPr>
            <p:cNvGrpSpPr>
              <a:grpSpLocks noChangeAspect="1"/>
            </p:cNvGrpSpPr>
            <p:nvPr/>
          </p:nvGrpSpPr>
          <p:grpSpPr>
            <a:xfrm>
              <a:off x="6878329" y="1365145"/>
              <a:ext cx="4147373" cy="4017159"/>
              <a:chOff x="3229141" y="461630"/>
              <a:chExt cx="5924818" cy="5738799"/>
            </a:xfrm>
          </p:grpSpPr>
          <p:sp>
            <p:nvSpPr>
              <p:cNvPr id="4" name="Freeform: Shape 3">
                <a:extLst>
                  <a:ext uri="{FF2B5EF4-FFF2-40B4-BE49-F238E27FC236}">
                    <a16:creationId xmlns:a16="http://schemas.microsoft.com/office/drawing/2014/main" id="{2CA7C843-1868-0448-0548-0B74D4D57334}"/>
                  </a:ext>
                </a:extLst>
              </p:cNvPr>
              <p:cNvSpPr>
                <a:spLocks noChangeAspect="1"/>
              </p:cNvSpPr>
              <p:nvPr/>
            </p:nvSpPr>
            <p:spPr>
              <a:xfrm>
                <a:off x="5191836" y="461630"/>
                <a:ext cx="1872724" cy="2152559"/>
              </a:xfrm>
              <a:custGeom>
                <a:avLst/>
                <a:gdLst>
                  <a:gd name="connsiteX0" fmla="*/ 0 w 1044029"/>
                  <a:gd name="connsiteY0" fmla="*/ 454153 h 908305"/>
                  <a:gd name="connsiteX1" fmla="*/ 227076 w 1044029"/>
                  <a:gd name="connsiteY1" fmla="*/ 0 h 908305"/>
                  <a:gd name="connsiteX2" fmla="*/ 816953 w 1044029"/>
                  <a:gd name="connsiteY2" fmla="*/ 0 h 908305"/>
                  <a:gd name="connsiteX3" fmla="*/ 1044029 w 1044029"/>
                  <a:gd name="connsiteY3" fmla="*/ 454153 h 908305"/>
                  <a:gd name="connsiteX4" fmla="*/ 816953 w 1044029"/>
                  <a:gd name="connsiteY4" fmla="*/ 908305 h 908305"/>
                  <a:gd name="connsiteX5" fmla="*/ 227076 w 1044029"/>
                  <a:gd name="connsiteY5" fmla="*/ 908305 h 908305"/>
                  <a:gd name="connsiteX6" fmla="*/ 0 w 1044029"/>
                  <a:gd name="connsiteY6" fmla="*/ 454153 h 9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029" h="908305">
                    <a:moveTo>
                      <a:pt x="522014" y="0"/>
                    </a:moveTo>
                    <a:lnTo>
                      <a:pt x="1044028" y="197556"/>
                    </a:lnTo>
                    <a:lnTo>
                      <a:pt x="1044028" y="710749"/>
                    </a:lnTo>
                    <a:lnTo>
                      <a:pt x="522014" y="908305"/>
                    </a:lnTo>
                    <a:lnTo>
                      <a:pt x="1" y="710749"/>
                    </a:lnTo>
                    <a:lnTo>
                      <a:pt x="1" y="197556"/>
                    </a:lnTo>
                    <a:lnTo>
                      <a:pt x="522014" y="0"/>
                    </a:lnTo>
                    <a:close/>
                  </a:path>
                </a:pathLst>
              </a:custGeom>
              <a:gradFill>
                <a:gsLst>
                  <a:gs pos="0">
                    <a:srgbClr val="6FA5CD"/>
                  </a:gs>
                  <a:gs pos="100000">
                    <a:srgbClr val="ABD5C2"/>
                  </a:gs>
                </a:gsLst>
                <a:lin ang="5400000" scaled="1"/>
              </a:gradFill>
              <a:ln>
                <a:solidFill>
                  <a:srgbClr val="ABD5C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2024" tIns="193176" rIns="172024" bIns="193173" numCol="1" spcCol="1270" anchor="ctr" anchorCtr="0">
                <a:noAutofit/>
              </a:bodyPr>
              <a:lstStyle/>
              <a:p>
                <a:pPr marL="0" lvl="0" indent="0" algn="ctr" defTabSz="355600">
                  <a:lnSpc>
                    <a:spcPct val="90000"/>
                  </a:lnSpc>
                  <a:spcBef>
                    <a:spcPct val="0"/>
                  </a:spcBef>
                  <a:spcAft>
                    <a:spcPct val="35000"/>
                  </a:spcAft>
                  <a:buNone/>
                </a:pPr>
                <a:r>
                  <a:rPr lang="en-GB" sz="1200" kern="1200"/>
                  <a:t>Physical violence</a:t>
                </a:r>
              </a:p>
            </p:txBody>
          </p:sp>
          <p:sp>
            <p:nvSpPr>
              <p:cNvPr id="7" name="Freeform: Shape 6">
                <a:extLst>
                  <a:ext uri="{FF2B5EF4-FFF2-40B4-BE49-F238E27FC236}">
                    <a16:creationId xmlns:a16="http://schemas.microsoft.com/office/drawing/2014/main" id="{228FD525-A5EF-9867-E5CD-13F310D9CCDD}"/>
                  </a:ext>
                </a:extLst>
              </p:cNvPr>
              <p:cNvSpPr>
                <a:spLocks noChangeAspect="1"/>
              </p:cNvSpPr>
              <p:nvPr/>
            </p:nvSpPr>
            <p:spPr>
              <a:xfrm>
                <a:off x="4165504" y="2254750"/>
                <a:ext cx="1872724" cy="2152559"/>
              </a:xfrm>
              <a:custGeom>
                <a:avLst/>
                <a:gdLst>
                  <a:gd name="connsiteX0" fmla="*/ 0 w 1044029"/>
                  <a:gd name="connsiteY0" fmla="*/ 454153 h 908305"/>
                  <a:gd name="connsiteX1" fmla="*/ 227076 w 1044029"/>
                  <a:gd name="connsiteY1" fmla="*/ 0 h 908305"/>
                  <a:gd name="connsiteX2" fmla="*/ 816953 w 1044029"/>
                  <a:gd name="connsiteY2" fmla="*/ 0 h 908305"/>
                  <a:gd name="connsiteX3" fmla="*/ 1044029 w 1044029"/>
                  <a:gd name="connsiteY3" fmla="*/ 454153 h 908305"/>
                  <a:gd name="connsiteX4" fmla="*/ 816953 w 1044029"/>
                  <a:gd name="connsiteY4" fmla="*/ 908305 h 908305"/>
                  <a:gd name="connsiteX5" fmla="*/ 227076 w 1044029"/>
                  <a:gd name="connsiteY5" fmla="*/ 908305 h 908305"/>
                  <a:gd name="connsiteX6" fmla="*/ 0 w 1044029"/>
                  <a:gd name="connsiteY6" fmla="*/ 454153 h 9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029" h="908305">
                    <a:moveTo>
                      <a:pt x="522014" y="0"/>
                    </a:moveTo>
                    <a:lnTo>
                      <a:pt x="1044028" y="197556"/>
                    </a:lnTo>
                    <a:lnTo>
                      <a:pt x="1044028" y="710749"/>
                    </a:lnTo>
                    <a:lnTo>
                      <a:pt x="522014" y="908305"/>
                    </a:lnTo>
                    <a:lnTo>
                      <a:pt x="1" y="710749"/>
                    </a:lnTo>
                    <a:lnTo>
                      <a:pt x="1" y="197556"/>
                    </a:lnTo>
                    <a:lnTo>
                      <a:pt x="522014" y="0"/>
                    </a:lnTo>
                    <a:close/>
                  </a:path>
                </a:pathLst>
              </a:custGeom>
              <a:gradFill>
                <a:gsLst>
                  <a:gs pos="0">
                    <a:srgbClr val="6FA5CD"/>
                  </a:gs>
                  <a:gs pos="100000">
                    <a:srgbClr val="ABD5C2"/>
                  </a:gs>
                </a:gsLst>
                <a:lin ang="5400000" scaled="1"/>
              </a:gradFill>
              <a:ln>
                <a:solidFill>
                  <a:srgbClr val="ABD5C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2024" tIns="193176" rIns="172024" bIns="193173" numCol="1" spcCol="1270" anchor="ctr" anchorCtr="0">
                <a:noAutofit/>
              </a:bodyPr>
              <a:lstStyle/>
              <a:p>
                <a:pPr marL="0" lvl="0" indent="0" algn="ctr" defTabSz="355600">
                  <a:lnSpc>
                    <a:spcPct val="90000"/>
                  </a:lnSpc>
                  <a:spcBef>
                    <a:spcPct val="0"/>
                  </a:spcBef>
                  <a:spcAft>
                    <a:spcPct val="35000"/>
                  </a:spcAft>
                  <a:buNone/>
                </a:pPr>
                <a:r>
                  <a:rPr lang="en-GB" sz="1200" kern="1200"/>
                  <a:t>Sexual violence</a:t>
                </a:r>
              </a:p>
            </p:txBody>
          </p:sp>
          <p:sp>
            <p:nvSpPr>
              <p:cNvPr id="5" name="Freeform: Shape 4">
                <a:extLst>
                  <a:ext uri="{FF2B5EF4-FFF2-40B4-BE49-F238E27FC236}">
                    <a16:creationId xmlns:a16="http://schemas.microsoft.com/office/drawing/2014/main" id="{F633F99F-240C-534F-1B9B-E362FD935A70}"/>
                  </a:ext>
                </a:extLst>
              </p:cNvPr>
              <p:cNvSpPr>
                <a:spLocks noChangeAspect="1"/>
              </p:cNvSpPr>
              <p:nvPr/>
            </p:nvSpPr>
            <p:spPr>
              <a:xfrm>
                <a:off x="6204861" y="2254749"/>
                <a:ext cx="1872724" cy="2152559"/>
              </a:xfrm>
              <a:custGeom>
                <a:avLst/>
                <a:gdLst>
                  <a:gd name="connsiteX0" fmla="*/ 0 w 1044029"/>
                  <a:gd name="connsiteY0" fmla="*/ 454153 h 908305"/>
                  <a:gd name="connsiteX1" fmla="*/ 227076 w 1044029"/>
                  <a:gd name="connsiteY1" fmla="*/ 0 h 908305"/>
                  <a:gd name="connsiteX2" fmla="*/ 816953 w 1044029"/>
                  <a:gd name="connsiteY2" fmla="*/ 0 h 908305"/>
                  <a:gd name="connsiteX3" fmla="*/ 1044029 w 1044029"/>
                  <a:gd name="connsiteY3" fmla="*/ 454153 h 908305"/>
                  <a:gd name="connsiteX4" fmla="*/ 816953 w 1044029"/>
                  <a:gd name="connsiteY4" fmla="*/ 908305 h 908305"/>
                  <a:gd name="connsiteX5" fmla="*/ 227076 w 1044029"/>
                  <a:gd name="connsiteY5" fmla="*/ 908305 h 908305"/>
                  <a:gd name="connsiteX6" fmla="*/ 0 w 1044029"/>
                  <a:gd name="connsiteY6" fmla="*/ 454153 h 9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029" h="908305">
                    <a:moveTo>
                      <a:pt x="522014" y="0"/>
                    </a:moveTo>
                    <a:lnTo>
                      <a:pt x="1044028" y="197556"/>
                    </a:lnTo>
                    <a:lnTo>
                      <a:pt x="1044028" y="710749"/>
                    </a:lnTo>
                    <a:lnTo>
                      <a:pt x="522014" y="908305"/>
                    </a:lnTo>
                    <a:lnTo>
                      <a:pt x="1" y="710749"/>
                    </a:lnTo>
                    <a:lnTo>
                      <a:pt x="1" y="197556"/>
                    </a:lnTo>
                    <a:lnTo>
                      <a:pt x="522014" y="0"/>
                    </a:lnTo>
                    <a:close/>
                  </a:path>
                </a:pathLst>
              </a:custGeom>
              <a:gradFill>
                <a:gsLst>
                  <a:gs pos="0">
                    <a:srgbClr val="6FA5CD"/>
                  </a:gs>
                  <a:gs pos="100000">
                    <a:srgbClr val="ABD5C2"/>
                  </a:gs>
                </a:gsLst>
                <a:lin ang="5400000" scaled="1"/>
              </a:gradFill>
              <a:ln>
                <a:solidFill>
                  <a:srgbClr val="ABD5C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2024" tIns="193176" rIns="172024" bIns="193173" numCol="1" spcCol="1270" anchor="ctr" anchorCtr="0">
                <a:noAutofit/>
              </a:bodyPr>
              <a:lstStyle/>
              <a:p>
                <a:pPr marL="0" lvl="0" indent="0" algn="ctr" defTabSz="355600">
                  <a:lnSpc>
                    <a:spcPct val="90000"/>
                  </a:lnSpc>
                  <a:spcBef>
                    <a:spcPct val="0"/>
                  </a:spcBef>
                  <a:spcAft>
                    <a:spcPct val="35000"/>
                  </a:spcAft>
                  <a:buNone/>
                </a:pPr>
                <a:r>
                  <a:rPr lang="en-GB" sz="1200" kern="1200"/>
                  <a:t>Psychological violence</a:t>
                </a:r>
              </a:p>
            </p:txBody>
          </p:sp>
          <p:sp>
            <p:nvSpPr>
              <p:cNvPr id="11" name="Freeform: Shape 10">
                <a:extLst>
                  <a:ext uri="{FF2B5EF4-FFF2-40B4-BE49-F238E27FC236}">
                    <a16:creationId xmlns:a16="http://schemas.microsoft.com/office/drawing/2014/main" id="{2F4C4A0F-2166-CA33-EB01-1FE51A4C5A18}"/>
                  </a:ext>
                </a:extLst>
              </p:cNvPr>
              <p:cNvSpPr>
                <a:spLocks noChangeAspect="1"/>
              </p:cNvSpPr>
              <p:nvPr/>
            </p:nvSpPr>
            <p:spPr>
              <a:xfrm>
                <a:off x="7281235" y="4047869"/>
                <a:ext cx="1872724" cy="2152559"/>
              </a:xfrm>
              <a:custGeom>
                <a:avLst/>
                <a:gdLst>
                  <a:gd name="connsiteX0" fmla="*/ 0 w 1044029"/>
                  <a:gd name="connsiteY0" fmla="*/ 454153 h 908305"/>
                  <a:gd name="connsiteX1" fmla="*/ 227076 w 1044029"/>
                  <a:gd name="connsiteY1" fmla="*/ 0 h 908305"/>
                  <a:gd name="connsiteX2" fmla="*/ 816953 w 1044029"/>
                  <a:gd name="connsiteY2" fmla="*/ 0 h 908305"/>
                  <a:gd name="connsiteX3" fmla="*/ 1044029 w 1044029"/>
                  <a:gd name="connsiteY3" fmla="*/ 454153 h 908305"/>
                  <a:gd name="connsiteX4" fmla="*/ 816953 w 1044029"/>
                  <a:gd name="connsiteY4" fmla="*/ 908305 h 908305"/>
                  <a:gd name="connsiteX5" fmla="*/ 227076 w 1044029"/>
                  <a:gd name="connsiteY5" fmla="*/ 908305 h 908305"/>
                  <a:gd name="connsiteX6" fmla="*/ 0 w 1044029"/>
                  <a:gd name="connsiteY6" fmla="*/ 454153 h 9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029" h="908305">
                    <a:moveTo>
                      <a:pt x="522014" y="0"/>
                    </a:moveTo>
                    <a:lnTo>
                      <a:pt x="1044028" y="197556"/>
                    </a:lnTo>
                    <a:lnTo>
                      <a:pt x="1044028" y="710749"/>
                    </a:lnTo>
                    <a:lnTo>
                      <a:pt x="522014" y="908305"/>
                    </a:lnTo>
                    <a:lnTo>
                      <a:pt x="1" y="710749"/>
                    </a:lnTo>
                    <a:lnTo>
                      <a:pt x="1" y="197556"/>
                    </a:lnTo>
                    <a:lnTo>
                      <a:pt x="522014" y="0"/>
                    </a:lnTo>
                    <a:close/>
                  </a:path>
                </a:pathLst>
              </a:custGeom>
              <a:gradFill>
                <a:gsLst>
                  <a:gs pos="0">
                    <a:srgbClr val="6FA5CD"/>
                  </a:gs>
                  <a:gs pos="100000">
                    <a:srgbClr val="ABD5C2"/>
                  </a:gs>
                </a:gsLst>
                <a:lin ang="5400000" scaled="1"/>
              </a:gradFill>
              <a:ln>
                <a:solidFill>
                  <a:srgbClr val="ABD5C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2024" tIns="193176" rIns="172024" bIns="193173" numCol="1" spcCol="1270" anchor="ctr" anchorCtr="0">
                <a:noAutofit/>
              </a:bodyPr>
              <a:lstStyle/>
              <a:p>
                <a:pPr marL="0" lvl="0" indent="0" algn="ctr" defTabSz="355600">
                  <a:lnSpc>
                    <a:spcPct val="90000"/>
                  </a:lnSpc>
                  <a:spcBef>
                    <a:spcPct val="0"/>
                  </a:spcBef>
                  <a:spcAft>
                    <a:spcPct val="35000"/>
                  </a:spcAft>
                  <a:buNone/>
                </a:pPr>
                <a:r>
                  <a:rPr lang="en-GB" sz="1200" kern="1200"/>
                  <a:t>Online violence</a:t>
                </a:r>
              </a:p>
            </p:txBody>
          </p:sp>
          <p:sp>
            <p:nvSpPr>
              <p:cNvPr id="2" name="Freeform: Shape 1">
                <a:extLst>
                  <a:ext uri="{FF2B5EF4-FFF2-40B4-BE49-F238E27FC236}">
                    <a16:creationId xmlns:a16="http://schemas.microsoft.com/office/drawing/2014/main" id="{EFB11B07-5E03-E5F9-2726-5CB0306C6089}"/>
                  </a:ext>
                </a:extLst>
              </p:cNvPr>
              <p:cNvSpPr>
                <a:spLocks noChangeAspect="1"/>
              </p:cNvSpPr>
              <p:nvPr/>
            </p:nvSpPr>
            <p:spPr>
              <a:xfrm>
                <a:off x="5255188" y="4047870"/>
                <a:ext cx="1872724" cy="2152559"/>
              </a:xfrm>
              <a:custGeom>
                <a:avLst/>
                <a:gdLst>
                  <a:gd name="connsiteX0" fmla="*/ 0 w 1044029"/>
                  <a:gd name="connsiteY0" fmla="*/ 454153 h 908305"/>
                  <a:gd name="connsiteX1" fmla="*/ 227076 w 1044029"/>
                  <a:gd name="connsiteY1" fmla="*/ 0 h 908305"/>
                  <a:gd name="connsiteX2" fmla="*/ 816953 w 1044029"/>
                  <a:gd name="connsiteY2" fmla="*/ 0 h 908305"/>
                  <a:gd name="connsiteX3" fmla="*/ 1044029 w 1044029"/>
                  <a:gd name="connsiteY3" fmla="*/ 454153 h 908305"/>
                  <a:gd name="connsiteX4" fmla="*/ 816953 w 1044029"/>
                  <a:gd name="connsiteY4" fmla="*/ 908305 h 908305"/>
                  <a:gd name="connsiteX5" fmla="*/ 227076 w 1044029"/>
                  <a:gd name="connsiteY5" fmla="*/ 908305 h 908305"/>
                  <a:gd name="connsiteX6" fmla="*/ 0 w 1044029"/>
                  <a:gd name="connsiteY6" fmla="*/ 454153 h 9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029" h="908305">
                    <a:moveTo>
                      <a:pt x="522014" y="0"/>
                    </a:moveTo>
                    <a:lnTo>
                      <a:pt x="1044028" y="197556"/>
                    </a:lnTo>
                    <a:lnTo>
                      <a:pt x="1044028" y="710749"/>
                    </a:lnTo>
                    <a:lnTo>
                      <a:pt x="522014" y="908305"/>
                    </a:lnTo>
                    <a:lnTo>
                      <a:pt x="1" y="710749"/>
                    </a:lnTo>
                    <a:lnTo>
                      <a:pt x="1" y="197556"/>
                    </a:lnTo>
                    <a:lnTo>
                      <a:pt x="522014" y="0"/>
                    </a:lnTo>
                    <a:close/>
                  </a:path>
                </a:pathLst>
              </a:custGeom>
              <a:gradFill>
                <a:gsLst>
                  <a:gs pos="0">
                    <a:srgbClr val="6FA5CD"/>
                  </a:gs>
                  <a:gs pos="100000">
                    <a:srgbClr val="ABD5C2"/>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2024" tIns="193176" rIns="172024" bIns="193173" numCol="1" spcCol="1270" anchor="ctr" anchorCtr="0">
                <a:noAutofit/>
              </a:bodyPr>
              <a:lstStyle/>
              <a:p>
                <a:pPr marL="0" lvl="0" indent="0" algn="ctr" defTabSz="355600">
                  <a:lnSpc>
                    <a:spcPct val="90000"/>
                  </a:lnSpc>
                  <a:spcBef>
                    <a:spcPct val="0"/>
                  </a:spcBef>
                  <a:spcAft>
                    <a:spcPct val="35000"/>
                  </a:spcAft>
                  <a:buNone/>
                </a:pPr>
                <a:r>
                  <a:rPr lang="en-GB" sz="1200" kern="1200"/>
                  <a:t>Economic violence</a:t>
                </a:r>
              </a:p>
            </p:txBody>
          </p:sp>
          <p:sp>
            <p:nvSpPr>
              <p:cNvPr id="3" name="Freeform: Shape 2">
                <a:extLst>
                  <a:ext uri="{FF2B5EF4-FFF2-40B4-BE49-F238E27FC236}">
                    <a16:creationId xmlns:a16="http://schemas.microsoft.com/office/drawing/2014/main" id="{D489252F-D65D-CDD8-0C14-95FE3B249AD7}"/>
                  </a:ext>
                </a:extLst>
              </p:cNvPr>
              <p:cNvSpPr>
                <a:spLocks noChangeAspect="1"/>
              </p:cNvSpPr>
              <p:nvPr/>
            </p:nvSpPr>
            <p:spPr>
              <a:xfrm>
                <a:off x="3229141" y="4047869"/>
                <a:ext cx="1872724" cy="2152559"/>
              </a:xfrm>
              <a:custGeom>
                <a:avLst/>
                <a:gdLst>
                  <a:gd name="connsiteX0" fmla="*/ 0 w 1044029"/>
                  <a:gd name="connsiteY0" fmla="*/ 454153 h 908305"/>
                  <a:gd name="connsiteX1" fmla="*/ 227076 w 1044029"/>
                  <a:gd name="connsiteY1" fmla="*/ 0 h 908305"/>
                  <a:gd name="connsiteX2" fmla="*/ 816953 w 1044029"/>
                  <a:gd name="connsiteY2" fmla="*/ 0 h 908305"/>
                  <a:gd name="connsiteX3" fmla="*/ 1044029 w 1044029"/>
                  <a:gd name="connsiteY3" fmla="*/ 454153 h 908305"/>
                  <a:gd name="connsiteX4" fmla="*/ 816953 w 1044029"/>
                  <a:gd name="connsiteY4" fmla="*/ 908305 h 908305"/>
                  <a:gd name="connsiteX5" fmla="*/ 227076 w 1044029"/>
                  <a:gd name="connsiteY5" fmla="*/ 908305 h 908305"/>
                  <a:gd name="connsiteX6" fmla="*/ 0 w 1044029"/>
                  <a:gd name="connsiteY6" fmla="*/ 454153 h 9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029" h="908305">
                    <a:moveTo>
                      <a:pt x="522014" y="0"/>
                    </a:moveTo>
                    <a:lnTo>
                      <a:pt x="1044028" y="197556"/>
                    </a:lnTo>
                    <a:lnTo>
                      <a:pt x="1044028" y="710749"/>
                    </a:lnTo>
                    <a:lnTo>
                      <a:pt x="522014" y="908305"/>
                    </a:lnTo>
                    <a:lnTo>
                      <a:pt x="1" y="710749"/>
                    </a:lnTo>
                    <a:lnTo>
                      <a:pt x="1" y="197556"/>
                    </a:lnTo>
                    <a:lnTo>
                      <a:pt x="522014" y="0"/>
                    </a:lnTo>
                    <a:close/>
                  </a:path>
                </a:pathLst>
              </a:custGeom>
              <a:gradFill>
                <a:gsLst>
                  <a:gs pos="0">
                    <a:srgbClr val="6FA5CD"/>
                  </a:gs>
                  <a:gs pos="100000">
                    <a:srgbClr val="ABD5C2"/>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2024" tIns="193176" rIns="172024" bIns="193173" numCol="1" spcCol="1270" anchor="ctr" anchorCtr="0">
                <a:noAutofit/>
              </a:bodyPr>
              <a:lstStyle/>
              <a:p>
                <a:pPr marL="0" lvl="0" indent="0" algn="ctr" defTabSz="355600">
                  <a:lnSpc>
                    <a:spcPct val="90000"/>
                  </a:lnSpc>
                  <a:spcBef>
                    <a:spcPct val="0"/>
                  </a:spcBef>
                  <a:spcAft>
                    <a:spcPct val="35000"/>
                  </a:spcAft>
                  <a:buNone/>
                </a:pPr>
                <a:r>
                  <a:rPr lang="en-GB" sz="1200" kern="1200"/>
                  <a:t>Sexual harassment</a:t>
                </a:r>
              </a:p>
            </p:txBody>
          </p:sp>
        </p:grpSp>
        <p:sp>
          <p:nvSpPr>
            <p:cNvPr id="13" name="Isosceles Triangle 12">
              <a:extLst>
                <a:ext uri="{FF2B5EF4-FFF2-40B4-BE49-F238E27FC236}">
                  <a16:creationId xmlns:a16="http://schemas.microsoft.com/office/drawing/2014/main" id="{39A9F77F-0A46-52A4-10F4-CF1A8EF1A152}"/>
                </a:ext>
              </a:extLst>
            </p:cNvPr>
            <p:cNvSpPr/>
            <p:nvPr/>
          </p:nvSpPr>
          <p:spPr>
            <a:xfrm>
              <a:off x="6204857" y="489858"/>
              <a:ext cx="5464628" cy="4892445"/>
            </a:xfrm>
            <a:prstGeom prst="triangle">
              <a:avLst/>
            </a:prstGeom>
            <a:noFill/>
            <a:ln w="38100">
              <a:solidFill>
                <a:srgbClr val="ABD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1F3A93E6-622D-78FE-8A2E-0A4CE9E4FC70}"/>
              </a:ext>
            </a:extLst>
          </p:cNvPr>
          <p:cNvSpPr txBox="1"/>
          <p:nvPr/>
        </p:nvSpPr>
        <p:spPr>
          <a:xfrm>
            <a:off x="550154" y="5825228"/>
            <a:ext cx="11333744" cy="369332"/>
          </a:xfrm>
          <a:prstGeom prst="rect">
            <a:avLst/>
          </a:prstGeom>
          <a:noFill/>
        </p:spPr>
        <p:txBody>
          <a:bodyPr wrap="none" rtlCol="0">
            <a:spAutoFit/>
          </a:bodyPr>
          <a:lstStyle/>
          <a:p>
            <a:r>
              <a:rPr lang="en-GB"/>
              <a:t>See e.g. Strid &amp; Meier-Arendt, 2019; Strid et al., 2021; Hearn et al., 2021, 2022; Humbert, Strid et al., 2024</a:t>
            </a:r>
          </a:p>
        </p:txBody>
      </p:sp>
      <p:graphicFrame>
        <p:nvGraphicFramePr>
          <p:cNvPr id="17" name="TextBox 11">
            <a:extLst>
              <a:ext uri="{FF2B5EF4-FFF2-40B4-BE49-F238E27FC236}">
                <a16:creationId xmlns:a16="http://schemas.microsoft.com/office/drawing/2014/main" id="{0D61AB04-646F-B4C3-FB4B-54529E72419B}"/>
              </a:ext>
            </a:extLst>
          </p:cNvPr>
          <p:cNvGraphicFramePr/>
          <p:nvPr/>
        </p:nvGraphicFramePr>
        <p:xfrm>
          <a:off x="823772" y="1533108"/>
          <a:ext cx="5124904" cy="372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re 7">
            <a:extLst>
              <a:ext uri="{FF2B5EF4-FFF2-40B4-BE49-F238E27FC236}">
                <a16:creationId xmlns:a16="http://schemas.microsoft.com/office/drawing/2014/main" id="{3AB56888-ED04-C2B8-D0D9-E071E91FB08D}"/>
              </a:ext>
            </a:extLst>
          </p:cNvPr>
          <p:cNvSpPr>
            <a:spLocks noGrp="1"/>
          </p:cNvSpPr>
          <p:nvPr>
            <p:ph type="title"/>
          </p:nvPr>
        </p:nvSpPr>
        <p:spPr>
          <a:xfrm>
            <a:off x="630314" y="334647"/>
            <a:ext cx="7666248" cy="866776"/>
          </a:xfrm>
        </p:spPr>
        <p:txBody>
          <a:bodyPr>
            <a:noAutofit/>
          </a:bodyPr>
          <a:lstStyle/>
          <a:p>
            <a:r>
              <a:rPr lang="en-GB">
                <a:latin typeface="Arial" panose="020B0604020202020204" pitchFamily="34" charset="0"/>
                <a:cs typeface="Arial" panose="020B0604020202020204" pitchFamily="34" charset="0"/>
              </a:rPr>
              <a:t>Violence as a system, a continuum, and intersectional</a:t>
            </a:r>
          </a:p>
        </p:txBody>
      </p:sp>
    </p:spTree>
    <p:extLst>
      <p:ext uri="{BB962C8B-B14F-4D97-AF65-F5344CB8AC3E}">
        <p14:creationId xmlns:p14="http://schemas.microsoft.com/office/powerpoint/2010/main" val="3538779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A3DFA-BC7A-803B-2061-60CFBF0F3CC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0A47EF-682A-313E-1DB9-9E14C702E1F7}"/>
              </a:ext>
            </a:extLst>
          </p:cNvPr>
          <p:cNvSpPr>
            <a:spLocks noGrp="1"/>
          </p:cNvSpPr>
          <p:nvPr>
            <p:ph type="ctrTitle"/>
          </p:nvPr>
        </p:nvSpPr>
        <p:spPr>
          <a:xfrm>
            <a:off x="678426" y="889820"/>
            <a:ext cx="9989574" cy="3598606"/>
          </a:xfrm>
        </p:spPr>
        <p:txBody>
          <a:bodyPr anchor="t">
            <a:normAutofit/>
          </a:bodyPr>
          <a:lstStyle/>
          <a:p>
            <a:pPr rtl="0"/>
            <a:r>
              <a:rPr lang="fr-BE" sz="4800" err="1">
                <a:latin typeface="Arial" panose="020B0604020202020204" pitchFamily="34" charset="0"/>
                <a:cs typeface="Arial" panose="020B0604020202020204" pitchFamily="34" charset="0"/>
              </a:rPr>
              <a:t>What</a:t>
            </a:r>
            <a:r>
              <a:rPr lang="fr-BE" sz="4800">
                <a:latin typeface="Arial" panose="020B0604020202020204" pitchFamily="34" charset="0"/>
                <a:cs typeface="Arial" panose="020B0604020202020204" pitchFamily="34" charset="0"/>
              </a:rPr>
              <a:t> to do?</a:t>
            </a:r>
          </a:p>
        </p:txBody>
      </p:sp>
      <p:sp>
        <p:nvSpPr>
          <p:cNvPr id="4" name="Espace réservé du pied de page 3">
            <a:extLst>
              <a:ext uri="{FF2B5EF4-FFF2-40B4-BE49-F238E27FC236}">
                <a16:creationId xmlns:a16="http://schemas.microsoft.com/office/drawing/2014/main" id="{4782356E-4709-19AE-91AC-63B43B236BF7}"/>
              </a:ext>
            </a:extLst>
          </p:cNvPr>
          <p:cNvSpPr>
            <a:spLocks noGrp="1"/>
          </p:cNvSpPr>
          <p:nvPr>
            <p:ph type="ftr" sz="quarter" idx="11"/>
          </p:nvPr>
        </p:nvSpPr>
        <p:spPr>
          <a:xfrm>
            <a:off x="896019" y="6356351"/>
            <a:ext cx="8416657" cy="365129"/>
          </a:xfrm>
        </p:spPr>
        <p:txBody>
          <a:bodyPr wrap="square" anchor="t">
            <a:normAutofit/>
          </a:bodyPr>
          <a:lstStyle/>
          <a:p>
            <a:pPr lvl="0">
              <a:spcAft>
                <a:spcPts val="600"/>
              </a:spcAft>
            </a:pPr>
            <a:r>
              <a:rPr lang="en-US"/>
              <a:t>This project has received funding from the European Union's Horizon 2020 research and innovation programme under grant agreement no. 101094529</a:t>
            </a:r>
            <a:endParaRPr lang="en-GB"/>
          </a:p>
          <a:p>
            <a:pPr lvl="0">
              <a:spcAft>
                <a:spcPts val="600"/>
              </a:spcAft>
            </a:pPr>
            <a:endParaRPr lang="fr-FR"/>
          </a:p>
        </p:txBody>
      </p:sp>
      <p:sp>
        <p:nvSpPr>
          <p:cNvPr id="5" name="Espace réservé du numéro de diapositive 4">
            <a:extLst>
              <a:ext uri="{FF2B5EF4-FFF2-40B4-BE49-F238E27FC236}">
                <a16:creationId xmlns:a16="http://schemas.microsoft.com/office/drawing/2014/main" id="{96DB6BD4-E589-B108-C2F0-B97F91DCF3CF}"/>
              </a:ext>
            </a:extLst>
          </p:cNvPr>
          <p:cNvSpPr>
            <a:spLocks noGrp="1"/>
          </p:cNvSpPr>
          <p:nvPr>
            <p:ph type="sldNum" sz="quarter" idx="12"/>
          </p:nvPr>
        </p:nvSpPr>
        <p:spPr>
          <a:xfrm>
            <a:off x="10677235" y="6356351"/>
            <a:ext cx="676567" cy="365129"/>
          </a:xfrm>
        </p:spPr>
        <p:txBody>
          <a:bodyPr wrap="square" anchor="ctr">
            <a:normAutofit/>
          </a:bodyPr>
          <a:lstStyle/>
          <a:p>
            <a:pPr lvl="0">
              <a:spcAft>
                <a:spcPts val="600"/>
              </a:spcAft>
            </a:pPr>
            <a:fld id="{30D9C0B7-556C-46AC-8CCA-FF8C6B1AE827}" type="slidenum">
              <a:rPr lang="fr-BE" smtClean="0"/>
              <a:pPr lvl="0">
                <a:spcAft>
                  <a:spcPts val="600"/>
                </a:spcAft>
              </a:pPr>
              <a:t>17</a:t>
            </a:fld>
            <a:endParaRPr lang="fr-BE"/>
          </a:p>
        </p:txBody>
      </p:sp>
    </p:spTree>
    <p:extLst>
      <p:ext uri="{BB962C8B-B14F-4D97-AF65-F5344CB8AC3E}">
        <p14:creationId xmlns:p14="http://schemas.microsoft.com/office/powerpoint/2010/main" val="1332209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E0A7D8-9BA8-13E6-1A75-374689A335F9}"/>
              </a:ext>
            </a:extLst>
          </p:cNvPr>
          <p:cNvSpPr>
            <a:spLocks noGrp="1"/>
          </p:cNvSpPr>
          <p:nvPr>
            <p:ph type="title"/>
          </p:nvPr>
        </p:nvSpPr>
        <p:spPr>
          <a:xfrm>
            <a:off x="630314" y="334647"/>
            <a:ext cx="9155370" cy="866776"/>
          </a:xfrm>
        </p:spPr>
        <p:txBody>
          <a:bodyPr vert="horz" lIns="91440" tIns="45720" rIns="91440" bIns="45720" rtlCol="0" anchor="ctr">
            <a:normAutofit fontScale="90000"/>
          </a:bodyPr>
          <a:lstStyle/>
          <a:p>
            <a:r>
              <a:rPr lang="en-US" kern="1200">
                <a:solidFill>
                  <a:srgbClr val="5B2D81"/>
                </a:solidFill>
                <a:latin typeface="Arial" panose="020B0604020202020204" pitchFamily="34" charset="0"/>
                <a:cs typeface="Arial" panose="020B0604020202020204" pitchFamily="34" charset="0"/>
              </a:rPr>
              <a:t>Opportunities and</a:t>
            </a:r>
            <a:r>
              <a:rPr lang="en-US">
                <a:solidFill>
                  <a:srgbClr val="5B2D81"/>
                </a:solidFill>
                <a:latin typeface="Arial" panose="020B0604020202020204" pitchFamily="34" charset="0"/>
                <a:cs typeface="Arial" panose="020B0604020202020204" pitchFamily="34" charset="0"/>
              </a:rPr>
              <a:t> </a:t>
            </a:r>
            <a:r>
              <a:rPr lang="en-US" kern="1200">
                <a:solidFill>
                  <a:srgbClr val="5B2D81"/>
                </a:solidFill>
                <a:latin typeface="Arial" panose="020B0604020202020204" pitchFamily="34" charset="0"/>
                <a:cs typeface="Arial" panose="020B0604020202020204" pitchFamily="34" charset="0"/>
              </a:rPr>
              <a:t>possibilities for </a:t>
            </a:r>
            <a:r>
              <a:rPr lang="en-US" kern="1200" err="1">
                <a:solidFill>
                  <a:srgbClr val="5B2D81"/>
                </a:solidFill>
                <a:latin typeface="Arial" panose="020B0604020202020204" pitchFamily="34" charset="0"/>
                <a:cs typeface="Arial" panose="020B0604020202020204" pitchFamily="34" charset="0"/>
              </a:rPr>
              <a:t>universties</a:t>
            </a:r>
            <a:r>
              <a:rPr lang="en-US" kern="1200">
                <a:solidFill>
                  <a:srgbClr val="5B2D81"/>
                </a:solidFill>
                <a:latin typeface="Arial" panose="020B0604020202020204" pitchFamily="34" charset="0"/>
                <a:cs typeface="Arial" panose="020B0604020202020204" pitchFamily="34" charset="0"/>
              </a:rPr>
              <a:t> and higher education institutions</a:t>
            </a:r>
          </a:p>
        </p:txBody>
      </p:sp>
      <p:sp>
        <p:nvSpPr>
          <p:cNvPr id="2" name="Content Placeholder 1">
            <a:extLst>
              <a:ext uri="{FF2B5EF4-FFF2-40B4-BE49-F238E27FC236}">
                <a16:creationId xmlns:a16="http://schemas.microsoft.com/office/drawing/2014/main" id="{03D131BC-7E0B-FF11-70D2-8517E0798881}"/>
              </a:ext>
            </a:extLst>
          </p:cNvPr>
          <p:cNvSpPr>
            <a:spLocks noGrp="1"/>
          </p:cNvSpPr>
          <p:nvPr>
            <p:ph sz="quarter" idx="12"/>
          </p:nvPr>
        </p:nvSpPr>
        <p:spPr>
          <a:xfrm>
            <a:off x="630314" y="1911350"/>
            <a:ext cx="11048339" cy="4203700"/>
          </a:xfrm>
        </p:spPr>
        <p:txBody>
          <a:bodyPr vert="horz" lIns="91440" tIns="45720" rIns="91440" bIns="45720" rtlCol="0" anchor="ctr">
            <a:noAutofit/>
          </a:bodyPr>
          <a:lstStyle/>
          <a:p>
            <a:pPr marL="287859" indent="-228600">
              <a:lnSpc>
                <a:spcPct val="150000"/>
              </a:lnSpc>
              <a:spcBef>
                <a:spcPts val="400"/>
              </a:spcBef>
              <a:spcAft>
                <a:spcPts val="0"/>
              </a:spcAft>
            </a:pPr>
            <a:r>
              <a:rPr lang="en-US" sz="2400" b="1"/>
              <a:t>Perception</a:t>
            </a:r>
            <a:r>
              <a:rPr lang="en-US" sz="2400"/>
              <a:t>: </a:t>
            </a:r>
            <a:r>
              <a:rPr lang="en-US" sz="2400" b="0"/>
              <a:t>experiences of gender-based violence are expected for a majority of students and staff in the European Research Area. </a:t>
            </a:r>
          </a:p>
          <a:p>
            <a:pPr marL="287859" indent="-228600">
              <a:lnSpc>
                <a:spcPct val="150000"/>
              </a:lnSpc>
              <a:spcBef>
                <a:spcPts val="400"/>
              </a:spcBef>
              <a:spcAft>
                <a:spcPts val="0"/>
              </a:spcAft>
            </a:pPr>
            <a:r>
              <a:rPr lang="en-US" sz="2400" b="1"/>
              <a:t>Precision</a:t>
            </a:r>
            <a:r>
              <a:rPr lang="en-US" sz="2400"/>
              <a:t>: </a:t>
            </a:r>
            <a:r>
              <a:rPr lang="en-US" sz="2400" b="0"/>
              <a:t>shift from a reactive, policy-</a:t>
            </a:r>
            <a:r>
              <a:rPr lang="en-US" sz="2400" b="0" err="1"/>
              <a:t>centred</a:t>
            </a:r>
            <a:r>
              <a:rPr lang="en-US" sz="2400" b="0"/>
              <a:t>, binary, singular event to a proactive, survivor-</a:t>
            </a:r>
            <a:r>
              <a:rPr lang="en-US" sz="2400" b="0" err="1"/>
              <a:t>centred</a:t>
            </a:r>
            <a:r>
              <a:rPr lang="en-US" sz="2400" b="0"/>
              <a:t>, intersectional, process of abuse and recovery     </a:t>
            </a:r>
          </a:p>
          <a:p>
            <a:pPr marL="287859" indent="-228600">
              <a:lnSpc>
                <a:spcPct val="150000"/>
              </a:lnSpc>
              <a:spcBef>
                <a:spcPts val="400"/>
              </a:spcBef>
              <a:spcAft>
                <a:spcPts val="0"/>
              </a:spcAft>
            </a:pPr>
            <a:r>
              <a:rPr lang="en-US" sz="2400" b="1"/>
              <a:t>Priority</a:t>
            </a:r>
            <a:r>
              <a:rPr lang="en-US" sz="2400"/>
              <a:t>: </a:t>
            </a:r>
            <a:r>
              <a:rPr lang="en-US" sz="2400" b="0"/>
              <a:t>ending gender-based violence will lead to achieving quality and excellence in research and innovation</a:t>
            </a:r>
          </a:p>
          <a:p>
            <a:pPr marL="287859" indent="-228600">
              <a:lnSpc>
                <a:spcPct val="150000"/>
              </a:lnSpc>
              <a:spcBef>
                <a:spcPts val="400"/>
              </a:spcBef>
              <a:spcAft>
                <a:spcPts val="0"/>
              </a:spcAft>
            </a:pPr>
            <a:r>
              <a:rPr lang="en-US" sz="2400" b="1"/>
              <a:t>Precious</a:t>
            </a:r>
            <a:r>
              <a:rPr lang="en-US" sz="2400"/>
              <a:t>: </a:t>
            </a:r>
            <a:r>
              <a:rPr lang="en-US" sz="2400" b="0"/>
              <a:t>acknowledge inclusive, restorative, feminist claims on epistemic justice as a stairway to academic freedom </a:t>
            </a:r>
          </a:p>
        </p:txBody>
      </p:sp>
    </p:spTree>
    <p:extLst>
      <p:ext uri="{BB962C8B-B14F-4D97-AF65-F5344CB8AC3E}">
        <p14:creationId xmlns:p14="http://schemas.microsoft.com/office/powerpoint/2010/main" val="23844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0188F0E-04ED-D0CF-18A5-DBA57FC0F7E2}"/>
              </a:ext>
            </a:extLst>
          </p:cNvPr>
          <p:cNvSpPr>
            <a:spLocks noGrp="1"/>
          </p:cNvSpPr>
          <p:nvPr>
            <p:ph type="sldNum" sz="quarter" idx="8"/>
          </p:nvPr>
        </p:nvSpPr>
        <p:spPr/>
        <p:txBody>
          <a:bodyPr/>
          <a:lstStyle/>
          <a:p>
            <a:pPr lvl="0"/>
            <a:fld id="{E9E0E603-3FB6-43E0-819E-6930002B785F}" type="slidenum">
              <a:rPr lang="fr-BE" smtClean="0"/>
              <a:t>19</a:t>
            </a:fld>
            <a:endParaRPr lang="fr-BE"/>
          </a:p>
        </p:txBody>
      </p:sp>
      <p:sp>
        <p:nvSpPr>
          <p:cNvPr id="3" name="Espace réservé du pied de page 2">
            <a:extLst>
              <a:ext uri="{FF2B5EF4-FFF2-40B4-BE49-F238E27FC236}">
                <a16:creationId xmlns:a16="http://schemas.microsoft.com/office/drawing/2014/main" id="{9CFF6A0D-D2FF-0322-B81D-F2404C76E16B}"/>
              </a:ext>
            </a:extLst>
          </p:cNvPr>
          <p:cNvSpPr>
            <a:spLocks noGrp="1"/>
          </p:cNvSpPr>
          <p:nvPr>
            <p:ph type="ftr" sz="quarter" idx="9"/>
          </p:nvPr>
        </p:nvSpPr>
        <p:spPr/>
        <p:txBody>
          <a:body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4" name="Titre 3">
            <a:extLst>
              <a:ext uri="{FF2B5EF4-FFF2-40B4-BE49-F238E27FC236}">
                <a16:creationId xmlns:a16="http://schemas.microsoft.com/office/drawing/2014/main" id="{CE817701-732D-0431-0392-F44AD066A69A}"/>
              </a:ext>
            </a:extLst>
          </p:cNvPr>
          <p:cNvSpPr>
            <a:spLocks noGrp="1"/>
          </p:cNvSpPr>
          <p:nvPr>
            <p:ph type="title"/>
          </p:nvPr>
        </p:nvSpPr>
        <p:spPr/>
        <p:txBody>
          <a:bodyPr/>
          <a:lstStyle/>
          <a:p>
            <a:r>
              <a:rPr lang="en-GB"/>
              <a:t>Resources</a:t>
            </a:r>
          </a:p>
        </p:txBody>
      </p:sp>
      <p:sp>
        <p:nvSpPr>
          <p:cNvPr id="5" name="Espace réservé du contenu 4">
            <a:extLst>
              <a:ext uri="{FF2B5EF4-FFF2-40B4-BE49-F238E27FC236}">
                <a16:creationId xmlns:a16="http://schemas.microsoft.com/office/drawing/2014/main" id="{926B9B9B-2432-F43A-1B48-13A395EC03DC}"/>
              </a:ext>
            </a:extLst>
          </p:cNvPr>
          <p:cNvSpPr>
            <a:spLocks noGrp="1"/>
          </p:cNvSpPr>
          <p:nvPr>
            <p:ph sz="quarter" idx="12"/>
          </p:nvPr>
        </p:nvSpPr>
        <p:spPr/>
        <p:txBody>
          <a:bodyPr/>
          <a:lstStyle/>
          <a:p>
            <a:r>
              <a:rPr lang="en-GB" sz="2400" err="1"/>
              <a:t>GenderSAFE</a:t>
            </a:r>
            <a:r>
              <a:rPr lang="en-GB" sz="2400" b="0"/>
              <a:t> : introductory training in </a:t>
            </a:r>
            <a:r>
              <a:rPr lang="fr-BE" sz="2400" b="0" i="0" u="none" strike="noStrike">
                <a:effectLst/>
              </a:rPr>
              <a:t>English, </a:t>
            </a:r>
            <a:r>
              <a:rPr lang="fr-BE" sz="2400" b="0" i="0" u="none" strike="noStrike" err="1">
                <a:effectLst/>
              </a:rPr>
              <a:t>Czech</a:t>
            </a:r>
            <a:r>
              <a:rPr lang="fr-BE" sz="2400" b="0" i="0" u="none" strike="noStrike">
                <a:effectLst/>
              </a:rPr>
              <a:t>, French, Greek, </a:t>
            </a:r>
            <a:r>
              <a:rPr lang="fr-BE" sz="2400" b="0" i="0" u="none" strike="noStrike" err="1">
                <a:effectLst/>
              </a:rPr>
              <a:t>Italian</a:t>
            </a:r>
            <a:r>
              <a:rPr lang="fr-BE" sz="2400" b="0" i="0" u="none" strike="noStrike">
                <a:effectLst/>
              </a:rPr>
              <a:t> and </a:t>
            </a:r>
            <a:r>
              <a:rPr lang="fr-BE" sz="2400" b="0" i="0" u="none" strike="noStrike" err="1">
                <a:effectLst/>
              </a:rPr>
              <a:t>Spanish</a:t>
            </a:r>
            <a:r>
              <a:rPr lang="fr-BE" sz="2400" b="0" i="0" u="none" strike="noStrike">
                <a:effectLst/>
              </a:rPr>
              <a:t>. </a:t>
            </a:r>
          </a:p>
          <a:p>
            <a:r>
              <a:rPr lang="fr-BE" sz="2400" b="0" i="0" u="none" strike="noStrike">
                <a:effectLst/>
                <a:hlinkClick r:id="rId2">
                  <a:extLst>
                    <a:ext uri="{A12FA001-AC4F-418D-AE19-62706E023703}">
                      <ahyp:hlinkClr xmlns:ahyp="http://schemas.microsoft.com/office/drawing/2018/hyperlinkcolor" val="tx"/>
                    </a:ext>
                  </a:extLst>
                </a:hlinkClick>
              </a:rPr>
              <a:t>https://gendersafe.eu/gendersafe-trainings/</a:t>
            </a:r>
            <a:endParaRPr lang="fr-BE" sz="2400" b="0"/>
          </a:p>
          <a:p>
            <a:endParaRPr lang="fr-BE" sz="2400" b="0" i="0" u="none" strike="noStrike">
              <a:effectLst/>
            </a:endParaRPr>
          </a:p>
          <a:p>
            <a:r>
              <a:rPr lang="fr-BE" sz="2400"/>
              <a:t>UniSAFE toolkit</a:t>
            </a:r>
            <a:r>
              <a:rPr lang="fr-BE" sz="2400" b="0"/>
              <a:t>: </a:t>
            </a:r>
            <a:r>
              <a:rPr lang="fr-BE" sz="2400" b="0" i="0" u="none" strike="noStrike">
                <a:effectLst/>
              </a:rPr>
              <a:t>guidance on </a:t>
            </a:r>
            <a:r>
              <a:rPr lang="fr-BE" sz="2400" b="0" i="0" u="none" strike="noStrike" err="1">
                <a:effectLst/>
              </a:rPr>
              <a:t>designing</a:t>
            </a:r>
            <a:r>
              <a:rPr lang="fr-BE" sz="2400" b="0" i="0" u="none" strike="noStrike">
                <a:effectLst/>
              </a:rPr>
              <a:t> effective </a:t>
            </a:r>
            <a:r>
              <a:rPr lang="fr-BE" sz="2400" b="0" i="0" u="none" strike="noStrike" err="1">
                <a:effectLst/>
              </a:rPr>
              <a:t>policies</a:t>
            </a:r>
            <a:r>
              <a:rPr lang="fr-BE" sz="2400" b="0" i="0" u="none" strike="noStrike">
                <a:effectLst/>
              </a:rPr>
              <a:t> and </a:t>
            </a:r>
            <a:r>
              <a:rPr lang="fr-BE" sz="2400" b="0" i="0" u="none" strike="noStrike" err="1">
                <a:effectLst/>
              </a:rPr>
              <a:t>implementing</a:t>
            </a:r>
            <a:r>
              <a:rPr lang="fr-BE" sz="2400" b="0" i="0" u="none" strike="noStrike">
                <a:effectLst/>
              </a:rPr>
              <a:t> </a:t>
            </a:r>
            <a:r>
              <a:rPr lang="fr-BE" sz="2400" b="0" i="0" u="none" strike="noStrike" err="1">
                <a:effectLst/>
              </a:rPr>
              <a:t>concrete</a:t>
            </a:r>
            <a:r>
              <a:rPr lang="fr-BE" sz="2400" b="0" i="0" u="none" strike="noStrike">
                <a:effectLst/>
              </a:rPr>
              <a:t> </a:t>
            </a:r>
            <a:r>
              <a:rPr lang="fr-BE" sz="2400" b="0" i="0" u="none" strike="noStrike" err="1">
                <a:effectLst/>
              </a:rPr>
              <a:t>measures</a:t>
            </a:r>
            <a:r>
              <a:rPr lang="fr-BE" sz="2400" b="0" i="0" u="none" strike="noStrike">
                <a:effectLst/>
              </a:rPr>
              <a:t> - </a:t>
            </a:r>
            <a:r>
              <a:rPr lang="fr-BE" sz="2400" b="0" err="1"/>
              <a:t>inspiring</a:t>
            </a:r>
            <a:r>
              <a:rPr lang="fr-BE" sz="2400" b="0"/>
              <a:t> practices</a:t>
            </a:r>
          </a:p>
          <a:p>
            <a:r>
              <a:rPr lang="fr-BE" sz="2400" b="0" i="0" u="none" strike="noStrike">
                <a:effectLst/>
                <a:hlinkClick r:id="rId3">
                  <a:extLst>
                    <a:ext uri="{A12FA001-AC4F-418D-AE19-62706E023703}">
                      <ahyp:hlinkClr xmlns:ahyp="http://schemas.microsoft.com/office/drawing/2018/hyperlinkcolor" val="tx"/>
                    </a:ext>
                  </a:extLst>
                </a:hlinkClick>
              </a:rPr>
              <a:t>https://unisafe-toolkit.eu</a:t>
            </a:r>
            <a:r>
              <a:rPr lang="fr-BE" sz="2400" b="0" i="0" u="none" strike="noStrike">
                <a:effectLst/>
              </a:rPr>
              <a:t> </a:t>
            </a:r>
          </a:p>
          <a:p>
            <a:endParaRPr lang="fr-BE">
              <a:solidFill>
                <a:srgbClr val="0E2234"/>
              </a:solidFill>
              <a:latin typeface="Din Bold"/>
            </a:endParaRPr>
          </a:p>
          <a:p>
            <a:endParaRPr lang="en-GB"/>
          </a:p>
        </p:txBody>
      </p:sp>
    </p:spTree>
    <p:extLst>
      <p:ext uri="{BB962C8B-B14F-4D97-AF65-F5344CB8AC3E}">
        <p14:creationId xmlns:p14="http://schemas.microsoft.com/office/powerpoint/2010/main" val="1837051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12F4FA8-11D0-AE24-C26F-1949D7BCA292}"/>
              </a:ext>
            </a:extLst>
          </p:cNvPr>
          <p:cNvSpPr>
            <a:spLocks noGrp="1"/>
          </p:cNvSpPr>
          <p:nvPr>
            <p:ph type="sldNum" sz="quarter" idx="8"/>
          </p:nvPr>
        </p:nvSpPr>
        <p:spPr/>
        <p:txBody>
          <a:bodyPr/>
          <a:lstStyle/>
          <a:p>
            <a:pPr lvl="0"/>
            <a:fld id="{42B7534E-0BC6-4574-BF60-77E82FB9C197}" type="slidenum">
              <a:rPr lang="fr-FR" smtClean="0"/>
              <a:t>2</a:t>
            </a:fld>
            <a:endParaRPr lang="fr-FR"/>
          </a:p>
        </p:txBody>
      </p:sp>
      <p:sp>
        <p:nvSpPr>
          <p:cNvPr id="3" name="Espace réservé du pied de page 2">
            <a:extLst>
              <a:ext uri="{FF2B5EF4-FFF2-40B4-BE49-F238E27FC236}">
                <a16:creationId xmlns:a16="http://schemas.microsoft.com/office/drawing/2014/main" id="{AC88AE5C-4FD0-078E-E1F4-DF9F45BAE12E}"/>
              </a:ext>
            </a:extLst>
          </p:cNvPr>
          <p:cNvSpPr>
            <a:spLocks noGrp="1"/>
          </p:cNvSpPr>
          <p:nvPr>
            <p:ph type="ftr" sz="quarter" idx="9"/>
          </p:nvPr>
        </p:nvSpPr>
        <p:spPr/>
        <p:txBody>
          <a:bodyPr/>
          <a:lstStyle/>
          <a:p>
            <a:pPr lvl="0"/>
            <a:r>
              <a:rPr lang="en-US"/>
              <a:t>Funded by the European Union.  </a:t>
            </a:r>
            <a:endParaRPr lang="fr-FR"/>
          </a:p>
        </p:txBody>
      </p:sp>
      <p:sp>
        <p:nvSpPr>
          <p:cNvPr id="5" name="ZoneTexte 4">
            <a:extLst>
              <a:ext uri="{FF2B5EF4-FFF2-40B4-BE49-F238E27FC236}">
                <a16:creationId xmlns:a16="http://schemas.microsoft.com/office/drawing/2014/main" id="{052024C2-3E0B-B8E6-4027-B39622F7654C}"/>
              </a:ext>
            </a:extLst>
          </p:cNvPr>
          <p:cNvSpPr txBox="1"/>
          <p:nvPr/>
        </p:nvSpPr>
        <p:spPr>
          <a:xfrm>
            <a:off x="685801" y="512606"/>
            <a:ext cx="8512628" cy="523220"/>
          </a:xfrm>
          <a:prstGeom prst="rect">
            <a:avLst/>
          </a:prstGeom>
          <a:noFill/>
        </p:spPr>
        <p:txBody>
          <a:bodyPr wrap="square">
            <a:spAutoFit/>
          </a:bodyPr>
          <a:lstStyle/>
          <a:p>
            <a:r>
              <a:rPr lang="en-US" sz="1400" b="1" dirty="0">
                <a:solidFill>
                  <a:srgbClr val="EF476F"/>
                </a:solidFill>
                <a:latin typeface="Arial" panose="020B0604020202020204" pitchFamily="34" charset="0"/>
                <a:cs typeface="Arial" panose="020B0604020202020204" pitchFamily="34" charset="0"/>
              </a:rPr>
              <a:t>SUPPORTER final conference</a:t>
            </a:r>
          </a:p>
          <a:p>
            <a:r>
              <a:rPr lang="en-US" sz="1400" b="1" dirty="0">
                <a:latin typeface="Arial" panose="020B0604020202020204" pitchFamily="34" charset="0"/>
                <a:cs typeface="Arial" panose="020B0604020202020204" pitchFamily="34" charset="0"/>
              </a:rPr>
              <a:t>Advancing Gender+ Equality in Widening Higher Education Institutions</a:t>
            </a:r>
            <a:endParaRPr lang="fr-FR" sz="1400" b="1"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D6E2029E-51D7-181A-778B-0F56CF00C148}"/>
              </a:ext>
            </a:extLst>
          </p:cNvPr>
          <p:cNvSpPr txBox="1"/>
          <p:nvPr/>
        </p:nvSpPr>
        <p:spPr>
          <a:xfrm>
            <a:off x="1186542" y="1430047"/>
            <a:ext cx="9404827" cy="1810752"/>
          </a:xfrm>
          <a:prstGeom prst="rect">
            <a:avLst/>
          </a:prstGeom>
          <a:noFill/>
        </p:spPr>
        <p:txBody>
          <a:bodyPr wrap="square" lIns="91440" tIns="45720" rIns="91440" bIns="45720" anchor="t">
            <a:spAutoFit/>
          </a:bodyPr>
          <a:lstStyle/>
          <a:p>
            <a:pPr algn="l">
              <a:spcBef>
                <a:spcPts val="1500"/>
              </a:spcBef>
              <a:spcAft>
                <a:spcPts val="750"/>
              </a:spcAft>
              <a:buNone/>
            </a:pPr>
            <a:r>
              <a:rPr lang="fr-FR" sz="3600" b="1" i="0" err="1">
                <a:solidFill>
                  <a:srgbClr val="FFA401"/>
                </a:solidFill>
                <a:effectLst/>
                <a:latin typeface="Arial"/>
                <a:cs typeface="Arial"/>
              </a:rPr>
              <a:t>Opening</a:t>
            </a:r>
            <a:r>
              <a:rPr lang="fr-FR" sz="3600" b="1" i="0">
                <a:solidFill>
                  <a:srgbClr val="FFA401"/>
                </a:solidFill>
                <a:effectLst/>
                <a:latin typeface="Arial"/>
                <a:cs typeface="Arial"/>
              </a:rPr>
              <a:t> </a:t>
            </a:r>
            <a:r>
              <a:rPr lang="fr-FR" sz="3600" b="1" i="0" err="1">
                <a:solidFill>
                  <a:srgbClr val="FFA401"/>
                </a:solidFill>
                <a:effectLst/>
                <a:latin typeface="Arial"/>
                <a:cs typeface="Arial"/>
              </a:rPr>
              <a:t>statements</a:t>
            </a:r>
            <a:endParaRPr lang="fr-FR" sz="3600" b="1" i="0">
              <a:solidFill>
                <a:srgbClr val="FFA401"/>
              </a:solidFill>
              <a:effectLst/>
              <a:latin typeface="Arial"/>
              <a:cs typeface="Arial"/>
            </a:endParaRPr>
          </a:p>
          <a:p>
            <a:pPr>
              <a:buNone/>
            </a:pPr>
            <a:br>
              <a:rPr lang="fr-FR" sz="3600" b="0" i="0" dirty="0">
                <a:solidFill>
                  <a:srgbClr val="040033"/>
                </a:solidFill>
                <a:effectLst/>
                <a:latin typeface="Poppins" panose="00000500000000000000" pitchFamily="2" charset="0"/>
              </a:rPr>
            </a:br>
            <a:endParaRPr lang="fr-FR" sz="3300" b="1" dirty="0">
              <a:solidFill>
                <a:schemeClr val="accent2"/>
              </a:solidFill>
              <a:latin typeface="Arial" panose="020B0604020202020204" pitchFamily="34" charset="0"/>
              <a:cs typeface="Arial" panose="020B0604020202020204" pitchFamily="34" charset="0"/>
            </a:endParaRPr>
          </a:p>
        </p:txBody>
      </p:sp>
      <p:pic>
        <p:nvPicPr>
          <p:cNvPr id="12" name="Image 11" descr="Une image contenant Visage humain, habits, personne, sourire&#10;&#10;Le contenu généré par l’IA peut être incorrect.">
            <a:extLst>
              <a:ext uri="{FF2B5EF4-FFF2-40B4-BE49-F238E27FC236}">
                <a16:creationId xmlns:a16="http://schemas.microsoft.com/office/drawing/2014/main" id="{E45D5DBF-80D0-4C3D-F38E-697EDBE23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548" y="1321913"/>
            <a:ext cx="3439967" cy="4866242"/>
          </a:xfrm>
          <a:prstGeom prst="rect">
            <a:avLst/>
          </a:prstGeom>
        </p:spPr>
      </p:pic>
      <p:sp>
        <p:nvSpPr>
          <p:cNvPr id="13" name="ZoneTexte 12">
            <a:extLst>
              <a:ext uri="{FF2B5EF4-FFF2-40B4-BE49-F238E27FC236}">
                <a16:creationId xmlns:a16="http://schemas.microsoft.com/office/drawing/2014/main" id="{601F6D84-F69C-6E2C-4152-A2831441236E}"/>
              </a:ext>
            </a:extLst>
          </p:cNvPr>
          <p:cNvSpPr txBox="1"/>
          <p:nvPr/>
        </p:nvSpPr>
        <p:spPr>
          <a:xfrm>
            <a:off x="1059542" y="2615567"/>
            <a:ext cx="4833258" cy="1625894"/>
          </a:xfrm>
          <a:prstGeom prst="rect">
            <a:avLst/>
          </a:prstGeom>
          <a:noFill/>
        </p:spPr>
        <p:txBody>
          <a:bodyPr wrap="square" lIns="91440" tIns="45720" rIns="91440" bIns="45720" anchor="t">
            <a:spAutoFit/>
          </a:bodyPr>
          <a:lstStyle/>
          <a:p>
            <a:pPr>
              <a:lnSpc>
                <a:spcPct val="200000"/>
              </a:lnSpc>
              <a:buNone/>
            </a:pPr>
            <a:r>
              <a:rPr lang="en-US" sz="2400" b="1" i="0">
                <a:solidFill>
                  <a:schemeClr val="accent1"/>
                </a:solidFill>
                <a:effectLst/>
                <a:latin typeface="Arial"/>
                <a:cs typeface="Arial"/>
              </a:rPr>
              <a:t>Irena </a:t>
            </a:r>
            <a:r>
              <a:rPr lang="en-US" sz="2400" b="1" i="0" err="1">
                <a:solidFill>
                  <a:schemeClr val="accent1"/>
                </a:solidFill>
                <a:effectLst/>
                <a:latin typeface="Arial"/>
                <a:cs typeface="Arial"/>
              </a:rPr>
              <a:t>Smetáčková</a:t>
            </a:r>
            <a:r>
              <a:rPr lang="en-US" sz="2400" b="1" i="0">
                <a:solidFill>
                  <a:schemeClr val="accent1"/>
                </a:solidFill>
                <a:effectLst/>
                <a:latin typeface="Arial"/>
                <a:cs typeface="Arial"/>
              </a:rPr>
              <a:t> (CZE)</a:t>
            </a:r>
            <a:endParaRPr lang="fr-FR">
              <a:solidFill>
                <a:schemeClr val="accent1"/>
              </a:solidFill>
              <a:latin typeface="Calibri"/>
              <a:ea typeface="Calibri"/>
              <a:cs typeface="Calibri"/>
            </a:endParaRPr>
          </a:p>
          <a:p>
            <a:pPr>
              <a:lnSpc>
                <a:spcPct val="200000"/>
              </a:lnSpc>
            </a:pPr>
            <a:r>
              <a:rPr lang="en-US" sz="1400" b="1" dirty="0">
                <a:solidFill>
                  <a:srgbClr val="000000"/>
                </a:solidFill>
                <a:latin typeface="Arial" panose="020B0604020202020204" pitchFamily="34" charset="0"/>
                <a:cs typeface="Arial" panose="020B0604020202020204" pitchFamily="34" charset="0"/>
              </a:rPr>
              <a:t>H</a:t>
            </a:r>
            <a:r>
              <a:rPr lang="en-US" sz="1400" b="1" i="0" dirty="0">
                <a:solidFill>
                  <a:srgbClr val="000000"/>
                </a:solidFill>
                <a:effectLst/>
                <a:latin typeface="Arial" panose="020B0604020202020204" pitchFamily="34" charset="0"/>
                <a:cs typeface="Arial" panose="020B0604020202020204" pitchFamily="34" charset="0"/>
              </a:rPr>
              <a:t>ead of the department of psychology at </a:t>
            </a:r>
            <a:endParaRPr lang="en-US" sz="1400" b="1" i="0">
              <a:solidFill>
                <a:srgbClr val="000000"/>
              </a:solidFill>
              <a:effectLst/>
              <a:latin typeface="Arial" panose="020B0604020202020204" pitchFamily="34" charset="0"/>
              <a:cs typeface="Arial" panose="020B0604020202020204" pitchFamily="34" charset="0"/>
            </a:endParaRPr>
          </a:p>
          <a:p>
            <a:pPr>
              <a:lnSpc>
                <a:spcPct val="200000"/>
              </a:lnSpc>
            </a:pPr>
            <a:r>
              <a:rPr lang="en-US" sz="1400" b="1" i="0" dirty="0">
                <a:solidFill>
                  <a:srgbClr val="000000"/>
                </a:solidFill>
                <a:effectLst/>
                <a:latin typeface="Arial" panose="020B0604020202020204" pitchFamily="34" charset="0"/>
                <a:cs typeface="Arial" panose="020B0604020202020204" pitchFamily="34" charset="0"/>
              </a:rPr>
              <a:t>The pedagogical faculty of </a:t>
            </a:r>
            <a:r>
              <a:rPr lang="en-US" sz="1400" b="1" dirty="0">
                <a:solidFill>
                  <a:srgbClr val="000000"/>
                </a:solidFill>
                <a:latin typeface="Arial" panose="020B0604020202020204" pitchFamily="34" charset="0"/>
                <a:cs typeface="Arial" panose="020B0604020202020204" pitchFamily="34" charset="0"/>
              </a:rPr>
              <a:t>C</a:t>
            </a:r>
            <a:r>
              <a:rPr lang="en-US" sz="1400" b="1" i="0" dirty="0">
                <a:solidFill>
                  <a:srgbClr val="000000"/>
                </a:solidFill>
                <a:effectLst/>
                <a:latin typeface="Arial" panose="020B0604020202020204" pitchFamily="34" charset="0"/>
                <a:cs typeface="Arial" panose="020B0604020202020204" pitchFamily="34" charset="0"/>
              </a:rPr>
              <a:t>harles </a:t>
            </a:r>
            <a:r>
              <a:rPr lang="en-US" sz="1400" b="1" dirty="0">
                <a:solidFill>
                  <a:srgbClr val="000000"/>
                </a:solidFill>
                <a:latin typeface="Arial" panose="020B0604020202020204" pitchFamily="34" charset="0"/>
                <a:cs typeface="Arial" panose="020B0604020202020204" pitchFamily="34" charset="0"/>
              </a:rPr>
              <a:t>U</a:t>
            </a:r>
            <a:r>
              <a:rPr lang="en-US" sz="1400" b="1" i="0" dirty="0">
                <a:solidFill>
                  <a:srgbClr val="000000"/>
                </a:solidFill>
                <a:effectLst/>
                <a:latin typeface="Arial" panose="020B0604020202020204" pitchFamily="34" charset="0"/>
                <a:cs typeface="Arial" panose="020B0604020202020204" pitchFamily="34" charset="0"/>
              </a:rPr>
              <a:t>niversity</a:t>
            </a:r>
            <a:endParaRPr lang="en-US" sz="1400" b="1"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634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639B4-DA5D-84C5-987A-C6BC4E2CB25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3B3FBBD-04C4-45C9-BDA6-A6FF79A4C5E1}"/>
              </a:ext>
            </a:extLst>
          </p:cNvPr>
          <p:cNvSpPr>
            <a:spLocks noGrp="1"/>
          </p:cNvSpPr>
          <p:nvPr>
            <p:ph type="sldNum" sz="quarter" idx="8"/>
          </p:nvPr>
        </p:nvSpPr>
        <p:spPr/>
        <p:txBody>
          <a:bodyPr/>
          <a:lstStyle/>
          <a:p>
            <a:pPr lvl="0"/>
            <a:fld id="{42B7534E-0BC6-4574-BF60-77E82FB9C197}" type="slidenum">
              <a:rPr lang="fr-FR" smtClean="0"/>
              <a:t>20</a:t>
            </a:fld>
            <a:endParaRPr lang="fr-FR"/>
          </a:p>
        </p:txBody>
      </p:sp>
      <p:sp>
        <p:nvSpPr>
          <p:cNvPr id="3" name="Espace réservé du pied de page 2">
            <a:extLst>
              <a:ext uri="{FF2B5EF4-FFF2-40B4-BE49-F238E27FC236}">
                <a16:creationId xmlns:a16="http://schemas.microsoft.com/office/drawing/2014/main" id="{DF531C8A-901A-9608-43A2-2A482779835C}"/>
              </a:ext>
            </a:extLst>
          </p:cNvPr>
          <p:cNvSpPr>
            <a:spLocks noGrp="1"/>
          </p:cNvSpPr>
          <p:nvPr>
            <p:ph type="ftr" sz="quarter" idx="9"/>
          </p:nvPr>
        </p:nvSpPr>
        <p:spPr/>
        <p:txBody>
          <a:bodyPr/>
          <a:lstStyle/>
          <a:p>
            <a:pPr lvl="0"/>
            <a:r>
              <a:rPr lang="en-US"/>
              <a:t>Funded by the European Union.  </a:t>
            </a:r>
            <a:endParaRPr lang="fr-FR"/>
          </a:p>
        </p:txBody>
      </p:sp>
      <p:sp>
        <p:nvSpPr>
          <p:cNvPr id="4" name="ZoneTexte 3">
            <a:extLst>
              <a:ext uri="{FF2B5EF4-FFF2-40B4-BE49-F238E27FC236}">
                <a16:creationId xmlns:a16="http://schemas.microsoft.com/office/drawing/2014/main" id="{7AB69D7F-8503-A407-E412-FFBCD5676651}"/>
              </a:ext>
            </a:extLst>
          </p:cNvPr>
          <p:cNvSpPr txBox="1"/>
          <p:nvPr/>
        </p:nvSpPr>
        <p:spPr>
          <a:xfrm>
            <a:off x="2429810" y="2779587"/>
            <a:ext cx="6735961" cy="1833002"/>
          </a:xfrm>
          <a:prstGeom prst="rect">
            <a:avLst/>
          </a:prstGeom>
          <a:noFill/>
        </p:spPr>
        <p:txBody>
          <a:bodyPr wrap="square">
            <a:spAutoFit/>
          </a:bodyPr>
          <a:lstStyle/>
          <a:p>
            <a:pPr algn="ctr">
              <a:lnSpc>
                <a:spcPct val="140000"/>
              </a:lnSpc>
            </a:pPr>
            <a:r>
              <a:rPr lang="en-US" sz="2800" b="1" dirty="0">
                <a:solidFill>
                  <a:schemeClr val="accent2"/>
                </a:solidFill>
                <a:latin typeface="Arial" panose="020B0604020202020204" pitchFamily="34" charset="0"/>
                <a:cs typeface="Arial" panose="020B0604020202020204" pitchFamily="34" charset="0"/>
              </a:rPr>
              <a:t>Panel discussion on gender equality and gender-based violence</a:t>
            </a:r>
          </a:p>
          <a:p>
            <a:pPr algn="ctr">
              <a:lnSpc>
                <a:spcPct val="140000"/>
              </a:lnSpc>
            </a:pPr>
            <a:r>
              <a:rPr lang="en-US" sz="2800" b="1" dirty="0">
                <a:solidFill>
                  <a:schemeClr val="accent2"/>
                </a:solidFill>
                <a:latin typeface="Arial" panose="020B0604020202020204" pitchFamily="34" charset="0"/>
                <a:cs typeface="Arial" panose="020B0604020202020204" pitchFamily="34" charset="0"/>
              </a:rPr>
              <a:t> in the sports ecosystem </a:t>
            </a:r>
          </a:p>
        </p:txBody>
      </p:sp>
      <p:sp>
        <p:nvSpPr>
          <p:cNvPr id="6" name="ZoneTexte 5">
            <a:extLst>
              <a:ext uri="{FF2B5EF4-FFF2-40B4-BE49-F238E27FC236}">
                <a16:creationId xmlns:a16="http://schemas.microsoft.com/office/drawing/2014/main" id="{0FFDFB77-E628-249F-A1CD-29DABD0AC6D9}"/>
              </a:ext>
            </a:extLst>
          </p:cNvPr>
          <p:cNvSpPr txBox="1"/>
          <p:nvPr/>
        </p:nvSpPr>
        <p:spPr>
          <a:xfrm>
            <a:off x="653143" y="512606"/>
            <a:ext cx="8512628" cy="523220"/>
          </a:xfrm>
          <a:prstGeom prst="rect">
            <a:avLst/>
          </a:prstGeom>
          <a:noFill/>
        </p:spPr>
        <p:txBody>
          <a:bodyPr wrap="square">
            <a:spAutoFit/>
          </a:bodyPr>
          <a:lstStyle/>
          <a:p>
            <a:r>
              <a:rPr lang="en-US" sz="1400" b="1" dirty="0">
                <a:solidFill>
                  <a:srgbClr val="A3E7FC"/>
                </a:solidFill>
                <a:latin typeface="Arial" panose="020B0604020202020204" pitchFamily="34" charset="0"/>
                <a:cs typeface="Arial" panose="020B0604020202020204" pitchFamily="34" charset="0"/>
              </a:rPr>
              <a:t>SUPPORTER final conference</a:t>
            </a:r>
          </a:p>
          <a:p>
            <a:r>
              <a:rPr lang="en-US" sz="1400" b="1" dirty="0">
                <a:solidFill>
                  <a:schemeClr val="bg1"/>
                </a:solidFill>
                <a:latin typeface="Arial" panose="020B0604020202020204" pitchFamily="34" charset="0"/>
                <a:cs typeface="Arial" panose="020B0604020202020204" pitchFamily="34" charset="0"/>
              </a:rPr>
              <a:t>Advancing Gender+ Equality in Widening Higher Education Institutions</a:t>
            </a:r>
            <a:endParaRPr lang="fr-FR" sz="1400" b="1" dirty="0">
              <a:solidFill>
                <a:schemeClr val="bg1"/>
              </a:solidFill>
              <a:latin typeface="Arial" panose="020B0604020202020204" pitchFamily="34" charset="0"/>
              <a:cs typeface="Arial" panose="020B0604020202020204" pitchFamily="34" charset="0"/>
            </a:endParaRPr>
          </a:p>
        </p:txBody>
      </p:sp>
      <p:sp>
        <p:nvSpPr>
          <p:cNvPr id="17" name="Rectangle 4">
            <a:extLst>
              <a:ext uri="{FF2B5EF4-FFF2-40B4-BE49-F238E27FC236}">
                <a16:creationId xmlns:a16="http://schemas.microsoft.com/office/drawing/2014/main" id="{D1BE1D9D-24B3-89C0-8124-E7B8735B2614}"/>
              </a:ext>
            </a:extLst>
          </p:cNvPr>
          <p:cNvSpPr>
            <a:spLocks noChangeArrowheads="1"/>
          </p:cNvSpPr>
          <p:nvPr/>
        </p:nvSpPr>
        <p:spPr bwMode="auto">
          <a:xfrm>
            <a:off x="10396247" y="15024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0036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04357-8E4C-FAA2-70D1-E5C222ABAD5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7818EA5-3913-2C92-072D-E36D89B45FDD}"/>
              </a:ext>
            </a:extLst>
          </p:cNvPr>
          <p:cNvSpPr>
            <a:spLocks noGrp="1"/>
          </p:cNvSpPr>
          <p:nvPr>
            <p:ph type="sldNum" sz="quarter" idx="8"/>
          </p:nvPr>
        </p:nvSpPr>
        <p:spPr/>
        <p:txBody>
          <a:bodyPr/>
          <a:lstStyle/>
          <a:p>
            <a:pPr lvl="0"/>
            <a:fld id="{42B7534E-0BC6-4574-BF60-77E82FB9C197}" type="slidenum">
              <a:rPr lang="fr-FR" smtClean="0"/>
              <a:t>21</a:t>
            </a:fld>
            <a:endParaRPr lang="fr-FR"/>
          </a:p>
        </p:txBody>
      </p:sp>
      <p:sp>
        <p:nvSpPr>
          <p:cNvPr id="3" name="Espace réservé du pied de page 2">
            <a:extLst>
              <a:ext uri="{FF2B5EF4-FFF2-40B4-BE49-F238E27FC236}">
                <a16:creationId xmlns:a16="http://schemas.microsoft.com/office/drawing/2014/main" id="{1F38D748-76CB-29C2-97D7-AAC62B51806E}"/>
              </a:ext>
            </a:extLst>
          </p:cNvPr>
          <p:cNvSpPr>
            <a:spLocks noGrp="1"/>
          </p:cNvSpPr>
          <p:nvPr>
            <p:ph type="ftr" sz="quarter" idx="9"/>
          </p:nvPr>
        </p:nvSpPr>
        <p:spPr/>
        <p:txBody>
          <a:bodyPr/>
          <a:lstStyle/>
          <a:p>
            <a:pPr lvl="0"/>
            <a:r>
              <a:rPr lang="en-US"/>
              <a:t>Funded by the European Union.  </a:t>
            </a:r>
            <a:endParaRPr lang="fr-FR"/>
          </a:p>
        </p:txBody>
      </p:sp>
      <p:sp>
        <p:nvSpPr>
          <p:cNvPr id="5" name="ZoneTexte 4">
            <a:extLst>
              <a:ext uri="{FF2B5EF4-FFF2-40B4-BE49-F238E27FC236}">
                <a16:creationId xmlns:a16="http://schemas.microsoft.com/office/drawing/2014/main" id="{163DA1A6-D7DB-EC56-C7B4-BFB5142246A6}"/>
              </a:ext>
            </a:extLst>
          </p:cNvPr>
          <p:cNvSpPr txBox="1"/>
          <p:nvPr/>
        </p:nvSpPr>
        <p:spPr>
          <a:xfrm>
            <a:off x="685801" y="512606"/>
            <a:ext cx="8512628" cy="523220"/>
          </a:xfrm>
          <a:prstGeom prst="rect">
            <a:avLst/>
          </a:prstGeom>
          <a:noFill/>
        </p:spPr>
        <p:txBody>
          <a:bodyPr wrap="square">
            <a:spAutoFit/>
          </a:bodyPr>
          <a:lstStyle/>
          <a:p>
            <a:r>
              <a:rPr lang="en-US" sz="1400" b="1" dirty="0">
                <a:solidFill>
                  <a:srgbClr val="EF476F"/>
                </a:solidFill>
                <a:latin typeface="Arial" panose="020B0604020202020204" pitchFamily="34" charset="0"/>
                <a:cs typeface="Arial" panose="020B0604020202020204" pitchFamily="34" charset="0"/>
              </a:rPr>
              <a:t>SUPPORTER final conference</a:t>
            </a:r>
          </a:p>
          <a:p>
            <a:r>
              <a:rPr lang="en-US" sz="1400" b="1" dirty="0">
                <a:latin typeface="Arial" panose="020B0604020202020204" pitchFamily="34" charset="0"/>
                <a:cs typeface="Arial" panose="020B0604020202020204" pitchFamily="34" charset="0"/>
              </a:rPr>
              <a:t>Advancing Gender+ Equality in Widening Higher Education Institutions</a:t>
            </a:r>
            <a:endParaRPr lang="fr-FR" sz="1400" b="1"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117535AC-2141-AE6C-8E44-660232CA1A20}"/>
              </a:ext>
            </a:extLst>
          </p:cNvPr>
          <p:cNvSpPr txBox="1"/>
          <p:nvPr/>
        </p:nvSpPr>
        <p:spPr>
          <a:xfrm>
            <a:off x="1152021" y="1163052"/>
            <a:ext cx="10167260" cy="2844881"/>
          </a:xfrm>
          <a:prstGeom prst="rect">
            <a:avLst/>
          </a:prstGeom>
          <a:noFill/>
        </p:spPr>
        <p:txBody>
          <a:bodyPr wrap="square">
            <a:spAutoFit/>
          </a:bodyPr>
          <a:lstStyle/>
          <a:p>
            <a:pPr algn="ctr">
              <a:lnSpc>
                <a:spcPct val="140000"/>
              </a:lnSpc>
              <a:spcBef>
                <a:spcPts val="1500"/>
              </a:spcBef>
              <a:spcAft>
                <a:spcPts val="750"/>
              </a:spcAft>
              <a:buNone/>
            </a:pPr>
            <a:r>
              <a:rPr lang="en-US" sz="2400" b="1" i="0" dirty="0">
                <a:solidFill>
                  <a:srgbClr val="800080"/>
                </a:solidFill>
                <a:effectLst/>
                <a:latin typeface="Arial" panose="020B0604020202020204" pitchFamily="34" charset="0"/>
                <a:cs typeface="Arial" panose="020B0604020202020204" pitchFamily="34" charset="0"/>
              </a:rPr>
              <a:t>Panel discussion on gender equality and gender-based violence </a:t>
            </a:r>
            <a:br>
              <a:rPr lang="en-US" sz="2400" b="1" i="0" dirty="0">
                <a:solidFill>
                  <a:srgbClr val="800080"/>
                </a:solidFill>
                <a:effectLst/>
                <a:latin typeface="Arial" panose="020B0604020202020204" pitchFamily="34" charset="0"/>
                <a:cs typeface="Arial" panose="020B0604020202020204" pitchFamily="34" charset="0"/>
              </a:rPr>
            </a:br>
            <a:r>
              <a:rPr lang="en-US" sz="2400" b="1" i="0" dirty="0">
                <a:solidFill>
                  <a:srgbClr val="800080"/>
                </a:solidFill>
                <a:effectLst/>
                <a:latin typeface="Arial" panose="020B0604020202020204" pitchFamily="34" charset="0"/>
                <a:cs typeface="Arial" panose="020B0604020202020204" pitchFamily="34" charset="0"/>
              </a:rPr>
              <a:t>in the sports ecosystem </a:t>
            </a:r>
            <a:endParaRPr lang="en-US" sz="2400" b="1" i="0" dirty="0">
              <a:solidFill>
                <a:srgbClr val="040033"/>
              </a:solidFill>
              <a:effectLst/>
              <a:latin typeface="Arial" panose="020B0604020202020204" pitchFamily="34" charset="0"/>
              <a:cs typeface="Arial" panose="020B0604020202020204" pitchFamily="34" charset="0"/>
            </a:endParaRPr>
          </a:p>
          <a:p>
            <a:pPr>
              <a:buNone/>
            </a:pPr>
            <a:br>
              <a:rPr lang="en-US" sz="3600" b="0" i="0" dirty="0">
                <a:solidFill>
                  <a:srgbClr val="040033"/>
                </a:solidFill>
                <a:effectLst/>
                <a:latin typeface="Poppins" panose="00000500000000000000" pitchFamily="2" charset="0"/>
              </a:rPr>
            </a:br>
            <a:br>
              <a:rPr lang="fr-FR" sz="3600" b="0" i="0" dirty="0">
                <a:solidFill>
                  <a:srgbClr val="040033"/>
                </a:solidFill>
                <a:effectLst/>
                <a:latin typeface="Poppins" panose="00000500000000000000" pitchFamily="2" charset="0"/>
              </a:rPr>
            </a:br>
            <a:endParaRPr lang="fr-FR" sz="3300" b="1" dirty="0">
              <a:solidFill>
                <a:schemeClr val="accent2"/>
              </a:solidFill>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3A4FF1EE-78BA-593F-9CEB-6491E5496AD5}"/>
              </a:ext>
            </a:extLst>
          </p:cNvPr>
          <p:cNvSpPr txBox="1"/>
          <p:nvPr/>
        </p:nvSpPr>
        <p:spPr>
          <a:xfrm>
            <a:off x="519191" y="5030971"/>
            <a:ext cx="2399342" cy="924548"/>
          </a:xfrm>
          <a:prstGeom prst="rect">
            <a:avLst/>
          </a:prstGeom>
          <a:noFill/>
        </p:spPr>
        <p:txBody>
          <a:bodyPr wrap="square">
            <a:spAutoFit/>
          </a:bodyPr>
          <a:lstStyle/>
          <a:p>
            <a:pPr algn="ctr">
              <a:lnSpc>
                <a:spcPct val="140000"/>
              </a:lnSpc>
              <a:buNone/>
            </a:pPr>
            <a:r>
              <a:rPr lang="en-US" sz="1600" b="1" i="0" dirty="0">
                <a:solidFill>
                  <a:srgbClr val="EF476F"/>
                </a:solidFill>
                <a:effectLst/>
                <a:latin typeface="Arial" panose="020B0604020202020204" pitchFamily="34" charset="0"/>
                <a:cs typeface="Arial" panose="020B0604020202020204" pitchFamily="34" charset="0"/>
              </a:rPr>
              <a:t>Michaela </a:t>
            </a:r>
            <a:r>
              <a:rPr lang="en-US" sz="1600" b="1" i="0" dirty="0" err="1">
                <a:solidFill>
                  <a:srgbClr val="EF476F"/>
                </a:solidFill>
                <a:effectLst/>
                <a:latin typeface="Arial" panose="020B0604020202020204" pitchFamily="34" charset="0"/>
                <a:cs typeface="Arial" panose="020B0604020202020204" pitchFamily="34" charset="0"/>
              </a:rPr>
              <a:t>Šebelová</a:t>
            </a:r>
            <a:endParaRPr lang="en-US" sz="1600" b="1" i="0" dirty="0">
              <a:solidFill>
                <a:srgbClr val="EF476F"/>
              </a:solidFill>
              <a:effectLst/>
              <a:latin typeface="Arial" panose="020B0604020202020204" pitchFamily="34" charset="0"/>
              <a:cs typeface="Arial" panose="020B0604020202020204" pitchFamily="34" charset="0"/>
            </a:endParaRPr>
          </a:p>
          <a:p>
            <a:pPr algn="ctr">
              <a:lnSpc>
                <a:spcPct val="140000"/>
              </a:lnSpc>
              <a:buNone/>
            </a:pPr>
            <a:r>
              <a:rPr lang="en-US" sz="1200" b="1" dirty="0">
                <a:solidFill>
                  <a:schemeClr val="accent1"/>
                </a:solidFill>
                <a:latin typeface="Arial" panose="020B0604020202020204" pitchFamily="34" charset="0"/>
                <a:cs typeface="Arial" panose="020B0604020202020204" pitchFamily="34" charset="0"/>
              </a:rPr>
              <a:t>Member of the Chamber of Deputies of Czech Republic</a:t>
            </a:r>
            <a:endParaRPr lang="en-US" sz="1200" b="1" i="0" dirty="0">
              <a:solidFill>
                <a:schemeClr val="accent1"/>
              </a:solidFill>
              <a:effectLst/>
              <a:latin typeface="Arial" panose="020B0604020202020204" pitchFamily="34" charset="0"/>
              <a:cs typeface="Arial" panose="020B0604020202020204" pitchFamily="34" charset="0"/>
            </a:endParaRPr>
          </a:p>
        </p:txBody>
      </p:sp>
      <p:pic>
        <p:nvPicPr>
          <p:cNvPr id="7" name="Image 6" descr="Une image contenant Visage humain, sourire, habits, personne&#10;&#10;Le contenu généré par l’IA peut être incorrect.">
            <a:extLst>
              <a:ext uri="{FF2B5EF4-FFF2-40B4-BE49-F238E27FC236}">
                <a16:creationId xmlns:a16="http://schemas.microsoft.com/office/drawing/2014/main" id="{70284AF4-CC43-6023-12F0-D0D8CB486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22" y="2211236"/>
            <a:ext cx="2273911" cy="3216717"/>
          </a:xfrm>
          <a:prstGeom prst="rect">
            <a:avLst/>
          </a:prstGeom>
        </p:spPr>
      </p:pic>
      <p:pic>
        <p:nvPicPr>
          <p:cNvPr id="9" name="Image 8" descr="Une image contenant Visage humain, sourire, habits, personne&#10;&#10;Le contenu généré par l’IA peut être incorrect.">
            <a:extLst>
              <a:ext uri="{FF2B5EF4-FFF2-40B4-BE49-F238E27FC236}">
                <a16:creationId xmlns:a16="http://schemas.microsoft.com/office/drawing/2014/main" id="{4366C4EE-599E-E1E9-BA4D-B1909CFD7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439" y="2211235"/>
            <a:ext cx="2273912" cy="3216718"/>
          </a:xfrm>
          <a:prstGeom prst="rect">
            <a:avLst/>
          </a:prstGeom>
        </p:spPr>
      </p:pic>
      <p:pic>
        <p:nvPicPr>
          <p:cNvPr id="11" name="Image 10" descr="Une image contenant Visage humain, verres, personne, portrait&#10;&#10;Le contenu généré par l’IA peut être incorrect.">
            <a:extLst>
              <a:ext uri="{FF2B5EF4-FFF2-40B4-BE49-F238E27FC236}">
                <a16:creationId xmlns:a16="http://schemas.microsoft.com/office/drawing/2014/main" id="{75C7865E-3231-F1A8-7CF4-78F9E5A6D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704" y="2211505"/>
            <a:ext cx="2329332" cy="3295116"/>
          </a:xfrm>
          <a:prstGeom prst="rect">
            <a:avLst/>
          </a:prstGeom>
        </p:spPr>
      </p:pic>
      <p:pic>
        <p:nvPicPr>
          <p:cNvPr id="17" name="Image 16" descr="Une image contenant Visage humain, personne, sourire, habits&#10;&#10;Le contenu généré par l’IA peut être incorrect.">
            <a:extLst>
              <a:ext uri="{FF2B5EF4-FFF2-40B4-BE49-F238E27FC236}">
                <a16:creationId xmlns:a16="http://schemas.microsoft.com/office/drawing/2014/main" id="{0359E7B9-934F-04CF-7259-D6A5E0586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9599" y="2141873"/>
            <a:ext cx="2427779" cy="3434381"/>
          </a:xfrm>
          <a:prstGeom prst="rect">
            <a:avLst/>
          </a:prstGeom>
        </p:spPr>
      </p:pic>
      <p:sp>
        <p:nvSpPr>
          <p:cNvPr id="18" name="ZoneTexte 17">
            <a:extLst>
              <a:ext uri="{FF2B5EF4-FFF2-40B4-BE49-F238E27FC236}">
                <a16:creationId xmlns:a16="http://schemas.microsoft.com/office/drawing/2014/main" id="{2D7E73A4-93AA-B5BE-B11C-99CC6B2AA2A3}"/>
              </a:ext>
            </a:extLst>
          </p:cNvPr>
          <p:cNvSpPr txBox="1"/>
          <p:nvPr/>
        </p:nvSpPr>
        <p:spPr>
          <a:xfrm>
            <a:off x="3463107" y="5021856"/>
            <a:ext cx="2449343" cy="1183081"/>
          </a:xfrm>
          <a:prstGeom prst="rect">
            <a:avLst/>
          </a:prstGeom>
          <a:noFill/>
        </p:spPr>
        <p:txBody>
          <a:bodyPr wrap="square">
            <a:spAutoFit/>
          </a:bodyPr>
          <a:lstStyle/>
          <a:p>
            <a:pPr algn="ctr">
              <a:lnSpc>
                <a:spcPct val="140000"/>
              </a:lnSpc>
              <a:buNone/>
            </a:pPr>
            <a:r>
              <a:rPr lang="en-US" sz="1600" b="1" i="0" dirty="0">
                <a:solidFill>
                  <a:srgbClr val="EF476F"/>
                </a:solidFill>
                <a:effectLst/>
                <a:latin typeface="Arial" panose="020B0604020202020204" pitchFamily="34" charset="0"/>
                <a:cs typeface="Arial" panose="020B0604020202020204" pitchFamily="34" charset="0"/>
              </a:rPr>
              <a:t>Jana </a:t>
            </a:r>
            <a:r>
              <a:rPr lang="en-US" sz="1600" b="1" i="0" dirty="0" err="1">
                <a:solidFill>
                  <a:srgbClr val="EF476F"/>
                </a:solidFill>
                <a:effectLst/>
                <a:latin typeface="Arial" panose="020B0604020202020204" pitchFamily="34" charset="0"/>
                <a:cs typeface="Arial" panose="020B0604020202020204" pitchFamily="34" charset="0"/>
              </a:rPr>
              <a:t>Havrdová</a:t>
            </a:r>
            <a:endParaRPr lang="en-US" sz="1600" b="1" i="0" dirty="0">
              <a:solidFill>
                <a:srgbClr val="EF476F"/>
              </a:solidFill>
              <a:effectLst/>
              <a:latin typeface="Arial" panose="020B0604020202020204" pitchFamily="34" charset="0"/>
              <a:cs typeface="Arial" panose="020B0604020202020204" pitchFamily="34" charset="0"/>
            </a:endParaRPr>
          </a:p>
          <a:p>
            <a:pPr algn="ctr">
              <a:lnSpc>
                <a:spcPct val="140000"/>
              </a:lnSpc>
              <a:buNone/>
            </a:pPr>
            <a:r>
              <a:rPr lang="en-US" sz="1200" b="1" dirty="0">
                <a:solidFill>
                  <a:schemeClr val="accent1"/>
                </a:solidFill>
                <a:latin typeface="Arial" panose="020B0604020202020204" pitchFamily="34" charset="0"/>
                <a:cs typeface="Arial" panose="020B0604020202020204" pitchFamily="34" charset="0"/>
              </a:rPr>
              <a:t>President of Czech Chamber of Fitness and Czech Aerobics Association</a:t>
            </a:r>
            <a:endParaRPr lang="en-US" sz="1200" b="1" i="0" dirty="0">
              <a:solidFill>
                <a:schemeClr val="accent1"/>
              </a:solidFill>
              <a:effectLst/>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9F71C9FF-9577-13A4-321A-FC562C7B4A36}"/>
              </a:ext>
            </a:extLst>
          </p:cNvPr>
          <p:cNvSpPr txBox="1"/>
          <p:nvPr/>
        </p:nvSpPr>
        <p:spPr>
          <a:xfrm>
            <a:off x="6279551" y="5057379"/>
            <a:ext cx="2329331" cy="924548"/>
          </a:xfrm>
          <a:prstGeom prst="rect">
            <a:avLst/>
          </a:prstGeom>
          <a:noFill/>
        </p:spPr>
        <p:txBody>
          <a:bodyPr wrap="square">
            <a:spAutoFit/>
          </a:bodyPr>
          <a:lstStyle/>
          <a:p>
            <a:pPr algn="ctr">
              <a:lnSpc>
                <a:spcPct val="140000"/>
              </a:lnSpc>
              <a:buNone/>
            </a:pPr>
            <a:r>
              <a:rPr lang="en-US" sz="1600" b="1" i="0" dirty="0">
                <a:solidFill>
                  <a:srgbClr val="EF476F"/>
                </a:solidFill>
                <a:effectLst/>
                <a:latin typeface="Arial" panose="020B0604020202020204" pitchFamily="34" charset="0"/>
                <a:cs typeface="Arial" panose="020B0604020202020204" pitchFamily="34" charset="0"/>
              </a:rPr>
              <a:t>Daniel </a:t>
            </a:r>
            <a:r>
              <a:rPr lang="en-US" sz="1600" b="1" i="0" dirty="0" err="1">
                <a:solidFill>
                  <a:srgbClr val="EF476F"/>
                </a:solidFill>
                <a:effectLst/>
                <a:latin typeface="Arial" panose="020B0604020202020204" pitchFamily="34" charset="0"/>
                <a:cs typeface="Arial" panose="020B0604020202020204" pitchFamily="34" charset="0"/>
              </a:rPr>
              <a:t>Alsarve</a:t>
            </a:r>
            <a:endParaRPr lang="en-US" sz="1600" b="1" i="0" dirty="0">
              <a:solidFill>
                <a:srgbClr val="EF476F"/>
              </a:solidFill>
              <a:effectLst/>
              <a:latin typeface="Arial" panose="020B0604020202020204" pitchFamily="34" charset="0"/>
              <a:cs typeface="Arial" panose="020B0604020202020204" pitchFamily="34" charset="0"/>
            </a:endParaRPr>
          </a:p>
          <a:p>
            <a:pPr algn="ctr">
              <a:lnSpc>
                <a:spcPct val="140000"/>
              </a:lnSpc>
              <a:buNone/>
            </a:pPr>
            <a:r>
              <a:rPr lang="en-US" sz="1200" b="1" dirty="0">
                <a:solidFill>
                  <a:schemeClr val="accent1"/>
                </a:solidFill>
                <a:latin typeface="Arial" panose="020B0604020202020204" pitchFamily="34" charset="0"/>
                <a:cs typeface="Arial" panose="020B0604020202020204" pitchFamily="34" charset="0"/>
              </a:rPr>
              <a:t>Associate Professor in sport science at </a:t>
            </a:r>
            <a:r>
              <a:rPr lang="en-US" sz="1200" b="1" dirty="0" err="1">
                <a:solidFill>
                  <a:schemeClr val="accent1"/>
                </a:solidFill>
                <a:latin typeface="Arial" panose="020B0604020202020204" pitchFamily="34" charset="0"/>
                <a:cs typeface="Arial" panose="020B0604020202020204" pitchFamily="34" charset="0"/>
              </a:rPr>
              <a:t>Örebro</a:t>
            </a:r>
            <a:r>
              <a:rPr lang="en-US" sz="1200" b="1" dirty="0">
                <a:solidFill>
                  <a:schemeClr val="accent1"/>
                </a:solidFill>
                <a:latin typeface="Arial" panose="020B0604020202020204" pitchFamily="34" charset="0"/>
                <a:cs typeface="Arial" panose="020B0604020202020204" pitchFamily="34" charset="0"/>
              </a:rPr>
              <a:t> University</a:t>
            </a:r>
            <a:endParaRPr lang="en-US" sz="1200" b="1" i="0" dirty="0">
              <a:solidFill>
                <a:schemeClr val="accent1"/>
              </a:solidFill>
              <a:effectLst/>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3BB5A6FA-2E91-7E5D-AB90-13880FF0313C}"/>
              </a:ext>
            </a:extLst>
          </p:cNvPr>
          <p:cNvSpPr txBox="1"/>
          <p:nvPr/>
        </p:nvSpPr>
        <p:spPr>
          <a:xfrm>
            <a:off x="9024471" y="5113980"/>
            <a:ext cx="2522907" cy="924548"/>
          </a:xfrm>
          <a:prstGeom prst="rect">
            <a:avLst/>
          </a:prstGeom>
          <a:noFill/>
        </p:spPr>
        <p:txBody>
          <a:bodyPr wrap="square">
            <a:spAutoFit/>
          </a:bodyPr>
          <a:lstStyle/>
          <a:p>
            <a:pPr algn="ctr">
              <a:lnSpc>
                <a:spcPct val="140000"/>
              </a:lnSpc>
              <a:buNone/>
            </a:pPr>
            <a:r>
              <a:rPr lang="en-US" sz="1600" b="1" i="0" dirty="0">
                <a:solidFill>
                  <a:srgbClr val="EF476F"/>
                </a:solidFill>
                <a:effectLst/>
                <a:latin typeface="Arial" panose="020B0604020202020204" pitchFamily="34" charset="0"/>
                <a:cs typeface="Arial" panose="020B0604020202020204" pitchFamily="34" charset="0"/>
              </a:rPr>
              <a:t>Andrea </a:t>
            </a:r>
            <a:r>
              <a:rPr lang="en-US" sz="1600" b="1" i="0" dirty="0" err="1">
                <a:solidFill>
                  <a:srgbClr val="EF476F"/>
                </a:solidFill>
                <a:effectLst/>
                <a:latin typeface="Arial" panose="020B0604020202020204" pitchFamily="34" charset="0"/>
                <a:cs typeface="Arial" panose="020B0604020202020204" pitchFamily="34" charset="0"/>
              </a:rPr>
              <a:t>Duchoňová</a:t>
            </a:r>
            <a:r>
              <a:rPr lang="en-US" sz="1600" b="1" i="0" dirty="0">
                <a:solidFill>
                  <a:srgbClr val="EF476F"/>
                </a:solidFill>
                <a:effectLst/>
                <a:latin typeface="Arial" panose="020B0604020202020204" pitchFamily="34" charset="0"/>
                <a:cs typeface="Arial" panose="020B0604020202020204" pitchFamily="34" charset="0"/>
              </a:rPr>
              <a:t> </a:t>
            </a:r>
          </a:p>
          <a:p>
            <a:pPr algn="ctr">
              <a:lnSpc>
                <a:spcPct val="140000"/>
              </a:lnSpc>
              <a:buNone/>
            </a:pPr>
            <a:r>
              <a:rPr lang="en-US" sz="1200" b="1" dirty="0">
                <a:solidFill>
                  <a:schemeClr val="accent1"/>
                </a:solidFill>
                <a:latin typeface="Arial" panose="020B0604020202020204" pitchFamily="34" charset="0"/>
                <a:cs typeface="Arial" panose="020B0604020202020204" pitchFamily="34" charset="0"/>
              </a:rPr>
              <a:t> PhD candidate at the Faculty of Sports at Charles University</a:t>
            </a:r>
            <a:endParaRPr lang="en-US" sz="1200" b="1" i="0" dirty="0">
              <a:solidFill>
                <a:schemeClr val="accent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9920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E8B50-60BE-1E6A-0FF0-736477DDFAA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741E935-3622-C66C-4AF5-05465C97F369}"/>
              </a:ext>
            </a:extLst>
          </p:cNvPr>
          <p:cNvSpPr>
            <a:spLocks noGrp="1"/>
          </p:cNvSpPr>
          <p:nvPr>
            <p:ph type="sldNum" sz="quarter" idx="8"/>
          </p:nvPr>
        </p:nvSpPr>
        <p:spPr/>
        <p:txBody>
          <a:bodyPr/>
          <a:lstStyle/>
          <a:p>
            <a:pPr lvl="0"/>
            <a:fld id="{42B7534E-0BC6-4574-BF60-77E82FB9C197}" type="slidenum">
              <a:rPr lang="fr-FR" smtClean="0"/>
              <a:t>22</a:t>
            </a:fld>
            <a:endParaRPr lang="fr-FR"/>
          </a:p>
        </p:txBody>
      </p:sp>
      <p:sp>
        <p:nvSpPr>
          <p:cNvPr id="3" name="Espace réservé du pied de page 2">
            <a:extLst>
              <a:ext uri="{FF2B5EF4-FFF2-40B4-BE49-F238E27FC236}">
                <a16:creationId xmlns:a16="http://schemas.microsoft.com/office/drawing/2014/main" id="{88F61818-C8D6-1298-85CC-5E546A79952C}"/>
              </a:ext>
            </a:extLst>
          </p:cNvPr>
          <p:cNvSpPr>
            <a:spLocks noGrp="1"/>
          </p:cNvSpPr>
          <p:nvPr>
            <p:ph type="ftr" sz="quarter" idx="9"/>
          </p:nvPr>
        </p:nvSpPr>
        <p:spPr/>
        <p:txBody>
          <a:bodyPr/>
          <a:lstStyle/>
          <a:p>
            <a:pPr lvl="0"/>
            <a:r>
              <a:rPr lang="en-US"/>
              <a:t>Funded by the European Union.  </a:t>
            </a:r>
            <a:endParaRPr lang="fr-FR"/>
          </a:p>
        </p:txBody>
      </p:sp>
      <p:sp>
        <p:nvSpPr>
          <p:cNvPr id="4" name="ZoneTexte 3">
            <a:extLst>
              <a:ext uri="{FF2B5EF4-FFF2-40B4-BE49-F238E27FC236}">
                <a16:creationId xmlns:a16="http://schemas.microsoft.com/office/drawing/2014/main" id="{1A03FED8-E445-7F00-98B5-745C18243EEC}"/>
              </a:ext>
            </a:extLst>
          </p:cNvPr>
          <p:cNvSpPr txBox="1"/>
          <p:nvPr/>
        </p:nvSpPr>
        <p:spPr>
          <a:xfrm>
            <a:off x="1032921" y="3226379"/>
            <a:ext cx="9644314" cy="1833002"/>
          </a:xfrm>
          <a:prstGeom prst="rect">
            <a:avLst/>
          </a:prstGeom>
          <a:noFill/>
        </p:spPr>
        <p:txBody>
          <a:bodyPr wrap="square" lIns="91440" tIns="45720" rIns="91440" bIns="45720" anchor="t">
            <a:spAutoFit/>
          </a:bodyPr>
          <a:lstStyle/>
          <a:p>
            <a:pPr>
              <a:lnSpc>
                <a:spcPct val="140000"/>
              </a:lnSpc>
            </a:pPr>
            <a:r>
              <a:rPr lang="en-US" sz="2800" b="1" dirty="0">
                <a:solidFill>
                  <a:schemeClr val="accent2"/>
                </a:solidFill>
                <a:latin typeface="Arial"/>
                <a:ea typeface="Calibri" panose="020F0502020204030204"/>
                <a:cs typeface="Arial"/>
              </a:rPr>
              <a:t>Presentation</a:t>
            </a:r>
            <a:r>
              <a:rPr lang="en-US" sz="2800" b="1" dirty="0">
                <a:solidFill>
                  <a:schemeClr val="accent2"/>
                </a:solidFill>
                <a:latin typeface="Arial"/>
                <a:ea typeface="+mn-lt"/>
                <a:cs typeface="Arial"/>
              </a:rPr>
              <a:t>: What to do? How can students address gender-based violence in both contexts?</a:t>
            </a:r>
            <a:endParaRPr lang="en-US">
              <a:solidFill>
                <a:schemeClr val="accent2"/>
              </a:solidFill>
              <a:ea typeface="Calibri" panose="020F0502020204030204"/>
              <a:cs typeface="Calibri" panose="020F0502020204030204"/>
            </a:endParaRPr>
          </a:p>
          <a:p>
            <a:pPr>
              <a:lnSpc>
                <a:spcPct val="140000"/>
              </a:lnSpc>
            </a:pPr>
            <a:endParaRPr lang="en-US" sz="2800" b="1">
              <a:solidFill>
                <a:schemeClr val="accent2"/>
              </a:solidFill>
              <a:latin typeface="Arial"/>
              <a:ea typeface="+mn-lt"/>
              <a:cs typeface="Arial"/>
            </a:endParaRPr>
          </a:p>
        </p:txBody>
      </p:sp>
      <p:sp>
        <p:nvSpPr>
          <p:cNvPr id="6" name="ZoneTexte 5">
            <a:extLst>
              <a:ext uri="{FF2B5EF4-FFF2-40B4-BE49-F238E27FC236}">
                <a16:creationId xmlns:a16="http://schemas.microsoft.com/office/drawing/2014/main" id="{9A7D4C33-A92C-33EF-2E61-6E1995B8550D}"/>
              </a:ext>
            </a:extLst>
          </p:cNvPr>
          <p:cNvSpPr txBox="1"/>
          <p:nvPr/>
        </p:nvSpPr>
        <p:spPr>
          <a:xfrm>
            <a:off x="653143" y="512606"/>
            <a:ext cx="8512628" cy="523220"/>
          </a:xfrm>
          <a:prstGeom prst="rect">
            <a:avLst/>
          </a:prstGeom>
          <a:noFill/>
        </p:spPr>
        <p:txBody>
          <a:bodyPr wrap="square">
            <a:spAutoFit/>
          </a:bodyPr>
          <a:lstStyle/>
          <a:p>
            <a:r>
              <a:rPr lang="en-US" sz="1400" b="1">
                <a:solidFill>
                  <a:srgbClr val="A3E7FC"/>
                </a:solidFill>
                <a:latin typeface="Arial" panose="020B0604020202020204" pitchFamily="34" charset="0"/>
                <a:cs typeface="Arial" panose="020B0604020202020204" pitchFamily="34" charset="0"/>
              </a:rPr>
              <a:t>SUPPORTER final conference</a:t>
            </a:r>
          </a:p>
          <a:p>
            <a:r>
              <a:rPr lang="en-US" sz="1400" b="1" dirty="0">
                <a:solidFill>
                  <a:schemeClr val="bg1"/>
                </a:solidFill>
                <a:latin typeface="Arial" panose="020B0604020202020204" pitchFamily="34" charset="0"/>
                <a:cs typeface="Arial" panose="020B0604020202020204" pitchFamily="34" charset="0"/>
              </a:rPr>
              <a:t>Advancing Gender+ Equality in Widening Higher Education Institutions</a:t>
            </a:r>
            <a:endParaRPr lang="fr-FR" sz="1400" b="1" dirty="0">
              <a:solidFill>
                <a:schemeClr val="bg1"/>
              </a:solidFill>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438219DC-EDA8-EB03-5A81-E6A14BE5C222}"/>
              </a:ext>
            </a:extLst>
          </p:cNvPr>
          <p:cNvSpPr txBox="1"/>
          <p:nvPr/>
        </p:nvSpPr>
        <p:spPr>
          <a:xfrm>
            <a:off x="1037196" y="4822990"/>
            <a:ext cx="9750633" cy="481222"/>
          </a:xfrm>
          <a:prstGeom prst="rect">
            <a:avLst/>
          </a:prstGeom>
          <a:noFill/>
        </p:spPr>
        <p:txBody>
          <a:bodyPr wrap="square" lIns="91440" tIns="45720" rIns="91440" bIns="45720" anchor="t">
            <a:spAutoFit/>
          </a:bodyPr>
          <a:lstStyle/>
          <a:p>
            <a:pPr marL="342900" indent="-342900">
              <a:lnSpc>
                <a:spcPct val="140000"/>
              </a:lnSpc>
              <a:buFont typeface="Arial"/>
              <a:buChar char="•"/>
            </a:pPr>
            <a:r>
              <a:rPr lang="en-US" sz="2000" b="1" dirty="0">
                <a:solidFill>
                  <a:srgbClr val="A3E7FC"/>
                </a:solidFill>
                <a:latin typeface="Arial"/>
                <a:ea typeface="+mn-lt"/>
                <a:cs typeface="Arial"/>
              </a:rPr>
              <a:t>Panagiota </a:t>
            </a:r>
            <a:r>
              <a:rPr lang="en-US" sz="2000" b="1" dirty="0" err="1">
                <a:solidFill>
                  <a:srgbClr val="A3E7FC"/>
                </a:solidFill>
                <a:latin typeface="Arial"/>
                <a:ea typeface="+mn-lt"/>
                <a:cs typeface="Arial"/>
              </a:rPr>
              <a:t>Polykarpou</a:t>
            </a:r>
            <a:r>
              <a:rPr lang="en-US" sz="2000" b="1" dirty="0">
                <a:solidFill>
                  <a:srgbClr val="A3E7FC"/>
                </a:solidFill>
                <a:latin typeface="Arial"/>
                <a:ea typeface="+mn-lt"/>
                <a:cs typeface="Arial"/>
              </a:rPr>
              <a:t>, Yellow Window</a:t>
            </a:r>
            <a:endParaRPr lang="fr-FR" dirty="0">
              <a:ea typeface="Calibri" panose="020F0502020204030204"/>
              <a:cs typeface="Calibri" panose="020F0502020204030204"/>
            </a:endParaRPr>
          </a:p>
        </p:txBody>
      </p:sp>
      <p:sp>
        <p:nvSpPr>
          <p:cNvPr id="17" name="Rectangle 4">
            <a:extLst>
              <a:ext uri="{FF2B5EF4-FFF2-40B4-BE49-F238E27FC236}">
                <a16:creationId xmlns:a16="http://schemas.microsoft.com/office/drawing/2014/main" id="{954272F2-49E4-33DD-7A7E-3432A3AB8C06}"/>
              </a:ext>
            </a:extLst>
          </p:cNvPr>
          <p:cNvSpPr>
            <a:spLocks noChangeArrowheads="1"/>
          </p:cNvSpPr>
          <p:nvPr/>
        </p:nvSpPr>
        <p:spPr bwMode="auto">
          <a:xfrm>
            <a:off x="10396247" y="15024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6095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8BF8B54-1E70-6D4E-E47C-1F0270AAADB4}"/>
              </a:ext>
            </a:extLst>
          </p:cNvPr>
          <p:cNvSpPr txBox="1"/>
          <p:nvPr/>
        </p:nvSpPr>
        <p:spPr>
          <a:xfrm>
            <a:off x="4724400" y="3200400"/>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p:txBody>
      </p:sp>
      <p:pic>
        <p:nvPicPr>
          <p:cNvPr id="1026" name="Picture 2" descr="white feather on body of water in shallow focus">
            <a:extLst>
              <a:ext uri="{FF2B5EF4-FFF2-40B4-BE49-F238E27FC236}">
                <a16:creationId xmlns:a16="http://schemas.microsoft.com/office/drawing/2014/main" id="{84CF0754-A8B3-AAB2-B1FB-A08FBAE11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127" y="1497630"/>
            <a:ext cx="7711745" cy="424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658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space réservé du numéro de diapositive 4">
            <a:extLst>
              <a:ext uri="{FF2B5EF4-FFF2-40B4-BE49-F238E27FC236}">
                <a16:creationId xmlns:a16="http://schemas.microsoft.com/office/drawing/2014/main" id="{F31023C1-683D-2247-8C1C-EF2197BA793F}"/>
              </a:ext>
            </a:extLst>
          </p:cNvPr>
          <p:cNvSpPr txBox="1">
            <a:spLocks/>
          </p:cNvSpPr>
          <p:nvPr/>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latin typeface="Arial" panose="020B0604020202020204" pitchFamily="34" charset="0"/>
                <a:cs typeface="Arial" panose="020B0604020202020204" pitchFamily="34" charset="0"/>
              </a:rPr>
              <a:pPr/>
              <a:t>24</a:t>
            </a:fld>
            <a:endParaRPr lang="fr-FR">
              <a:solidFill>
                <a:schemeClr val="bg1"/>
              </a:solidFill>
              <a:latin typeface="Arial" panose="020B0604020202020204" pitchFamily="34" charset="0"/>
              <a:cs typeface="Arial" panose="020B0604020202020204" pitchFamily="34" charset="0"/>
            </a:endParaRPr>
          </a:p>
        </p:txBody>
      </p:sp>
      <p:pic>
        <p:nvPicPr>
          <p:cNvPr id="9" name="Image 8" descr="Une image contenant texte, Police, Graphique, graphisme&#10;&#10;Description générée automatiquement">
            <a:extLst>
              <a:ext uri="{FF2B5EF4-FFF2-40B4-BE49-F238E27FC236}">
                <a16:creationId xmlns:a16="http://schemas.microsoft.com/office/drawing/2014/main" id="{AA09DDCD-7E00-D708-3D1E-C95AA6322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10" y="354201"/>
            <a:ext cx="1734358" cy="269594"/>
          </a:xfrm>
          <a:prstGeom prst="rect">
            <a:avLst/>
          </a:prstGeom>
        </p:spPr>
      </p:pic>
      <p:sp>
        <p:nvSpPr>
          <p:cNvPr id="10" name="Title 9">
            <a:extLst>
              <a:ext uri="{FF2B5EF4-FFF2-40B4-BE49-F238E27FC236}">
                <a16:creationId xmlns:a16="http://schemas.microsoft.com/office/drawing/2014/main" id="{3EC1E421-EA71-DC98-E205-4C83E424F89B}"/>
              </a:ext>
            </a:extLst>
          </p:cNvPr>
          <p:cNvSpPr>
            <a:spLocks noGrp="1"/>
          </p:cNvSpPr>
          <p:nvPr>
            <p:ph type="title"/>
          </p:nvPr>
        </p:nvSpPr>
        <p:spPr>
          <a:xfrm>
            <a:off x="975610" y="2803157"/>
            <a:ext cx="10516428" cy="1159243"/>
          </a:xfrm>
        </p:spPr>
        <p:txBody>
          <a:bodyPr/>
          <a:lstStyle/>
          <a:p>
            <a:pPr algn="ctr"/>
            <a:r>
              <a:rPr lang="en-US" sz="5400" b="1" dirty="0"/>
              <a:t>CULTURE OF SILENCE</a:t>
            </a:r>
          </a:p>
        </p:txBody>
      </p:sp>
    </p:spTree>
    <p:extLst>
      <p:ext uri="{BB962C8B-B14F-4D97-AF65-F5344CB8AC3E}">
        <p14:creationId xmlns:p14="http://schemas.microsoft.com/office/powerpoint/2010/main" val="1258203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73156-09A3-FD30-C436-8840C5555182}"/>
            </a:ext>
          </a:extLst>
        </p:cNvPr>
        <p:cNvGrpSpPr/>
        <p:nvPr/>
      </p:nvGrpSpPr>
      <p:grpSpPr>
        <a:xfrm>
          <a:off x="0" y="0"/>
          <a:ext cx="0" cy="0"/>
          <a:chOff x="0" y="0"/>
          <a:chExt cx="0" cy="0"/>
        </a:xfrm>
      </p:grpSpPr>
      <p:pic>
        <p:nvPicPr>
          <p:cNvPr id="2052" name="Picture 4" descr="group of people sitting on green grass field during daytime">
            <a:extLst>
              <a:ext uri="{FF2B5EF4-FFF2-40B4-BE49-F238E27FC236}">
                <a16:creationId xmlns:a16="http://schemas.microsoft.com/office/drawing/2014/main" id="{9E4D0DE0-E58A-3F3D-F879-DF53CB7E6AA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845752" y="1427057"/>
            <a:ext cx="6500495" cy="433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775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FA84B-E417-7420-38ED-83D0F0AB9ECB}"/>
            </a:ext>
          </a:extLst>
        </p:cNvPr>
        <p:cNvGrpSpPr/>
        <p:nvPr/>
      </p:nvGrpSpPr>
      <p:grpSpPr>
        <a:xfrm>
          <a:off x="0" y="0"/>
          <a:ext cx="0" cy="0"/>
          <a:chOff x="0" y="0"/>
          <a:chExt cx="0" cy="0"/>
        </a:xfrm>
      </p:grpSpPr>
      <p:sp>
        <p:nvSpPr>
          <p:cNvPr id="32" name="Espace réservé du numéro de diapositive 4">
            <a:extLst>
              <a:ext uri="{FF2B5EF4-FFF2-40B4-BE49-F238E27FC236}">
                <a16:creationId xmlns:a16="http://schemas.microsoft.com/office/drawing/2014/main" id="{0B311A30-52F1-0342-7C48-429F0F6215A0}"/>
              </a:ext>
            </a:extLst>
          </p:cNvPr>
          <p:cNvSpPr txBox="1">
            <a:spLocks/>
          </p:cNvSpPr>
          <p:nvPr/>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latin typeface="Arial" panose="020B0604020202020204" pitchFamily="34" charset="0"/>
                <a:cs typeface="Arial" panose="020B0604020202020204" pitchFamily="34" charset="0"/>
              </a:rPr>
              <a:pPr/>
              <a:t>26</a:t>
            </a:fld>
            <a:endParaRPr lang="fr-FR">
              <a:solidFill>
                <a:schemeClr val="bg1"/>
              </a:solidFill>
              <a:latin typeface="Arial" panose="020B0604020202020204" pitchFamily="34" charset="0"/>
              <a:cs typeface="Arial" panose="020B0604020202020204" pitchFamily="34" charset="0"/>
            </a:endParaRPr>
          </a:p>
        </p:txBody>
      </p:sp>
      <p:pic>
        <p:nvPicPr>
          <p:cNvPr id="9" name="Image 8" descr="Une image contenant texte, Police, Graphique, graphisme&#10;&#10;Description générée automatiquement">
            <a:extLst>
              <a:ext uri="{FF2B5EF4-FFF2-40B4-BE49-F238E27FC236}">
                <a16:creationId xmlns:a16="http://schemas.microsoft.com/office/drawing/2014/main" id="{726797EB-6603-4804-4C46-9216B16B6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10" y="354201"/>
            <a:ext cx="1734358" cy="269594"/>
          </a:xfrm>
          <a:prstGeom prst="rect">
            <a:avLst/>
          </a:prstGeom>
        </p:spPr>
      </p:pic>
      <p:sp>
        <p:nvSpPr>
          <p:cNvPr id="10" name="Title 9">
            <a:extLst>
              <a:ext uri="{FF2B5EF4-FFF2-40B4-BE49-F238E27FC236}">
                <a16:creationId xmlns:a16="http://schemas.microsoft.com/office/drawing/2014/main" id="{684647AF-6015-91CC-D7F7-46DB928B14B3}"/>
              </a:ext>
            </a:extLst>
          </p:cNvPr>
          <p:cNvSpPr>
            <a:spLocks noGrp="1"/>
          </p:cNvSpPr>
          <p:nvPr>
            <p:ph type="title"/>
          </p:nvPr>
        </p:nvSpPr>
        <p:spPr>
          <a:xfrm>
            <a:off x="837786" y="2601227"/>
            <a:ext cx="10516428" cy="1861285"/>
          </a:xfrm>
        </p:spPr>
        <p:txBody>
          <a:bodyPr/>
          <a:lstStyle/>
          <a:p>
            <a:pPr algn="ctr"/>
            <a:r>
              <a:rPr lang="en-US" sz="8000" b="1" dirty="0"/>
              <a:t>WHAT CAN I DO?</a:t>
            </a:r>
          </a:p>
        </p:txBody>
      </p:sp>
    </p:spTree>
    <p:extLst>
      <p:ext uri="{BB962C8B-B14F-4D97-AF65-F5344CB8AC3E}">
        <p14:creationId xmlns:p14="http://schemas.microsoft.com/office/powerpoint/2010/main" val="2331400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E5AD1-4672-865A-8D2B-A35895A21B30}"/>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907A8F5C-E22D-5F9D-F34B-6C49F0E0F50C}"/>
              </a:ext>
            </a:extLst>
          </p:cNvPr>
          <p:cNvSpPr txBox="1"/>
          <p:nvPr/>
        </p:nvSpPr>
        <p:spPr>
          <a:xfrm>
            <a:off x="4724400" y="3200400"/>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p:txBody>
      </p:sp>
      <p:sp>
        <p:nvSpPr>
          <p:cNvPr id="9" name="Title 9">
            <a:extLst>
              <a:ext uri="{FF2B5EF4-FFF2-40B4-BE49-F238E27FC236}">
                <a16:creationId xmlns:a16="http://schemas.microsoft.com/office/drawing/2014/main" id="{466547B0-8547-7960-DCB5-85271E4E0C08}"/>
              </a:ext>
            </a:extLst>
          </p:cNvPr>
          <p:cNvSpPr>
            <a:spLocks noGrp="1"/>
          </p:cNvSpPr>
          <p:nvPr>
            <p:ph type="title"/>
          </p:nvPr>
        </p:nvSpPr>
        <p:spPr>
          <a:xfrm>
            <a:off x="837786" y="2498357"/>
            <a:ext cx="10516428" cy="1861285"/>
          </a:xfrm>
        </p:spPr>
        <p:txBody>
          <a:bodyPr/>
          <a:lstStyle/>
          <a:p>
            <a:pPr algn="ctr"/>
            <a:r>
              <a:rPr lang="en-US" sz="6000" b="1" dirty="0">
                <a:solidFill>
                  <a:srgbClr val="964091"/>
                </a:solidFill>
              </a:rPr>
              <a:t>Step 1: </a:t>
            </a:r>
            <a:r>
              <a:rPr lang="en-US" sz="6000" b="1" dirty="0" err="1">
                <a:solidFill>
                  <a:srgbClr val="964091"/>
                </a:solidFill>
              </a:rPr>
              <a:t>Recognise</a:t>
            </a:r>
            <a:r>
              <a:rPr lang="en-US" sz="6000" b="1" dirty="0">
                <a:solidFill>
                  <a:srgbClr val="964091"/>
                </a:solidFill>
              </a:rPr>
              <a:t> that something is happening</a:t>
            </a:r>
          </a:p>
        </p:txBody>
      </p:sp>
      <p:sp>
        <p:nvSpPr>
          <p:cNvPr id="2" name="Title 9">
            <a:extLst>
              <a:ext uri="{FF2B5EF4-FFF2-40B4-BE49-F238E27FC236}">
                <a16:creationId xmlns:a16="http://schemas.microsoft.com/office/drawing/2014/main" id="{8A78B0F0-24E2-0079-6B17-D5E8A81CE476}"/>
              </a:ext>
            </a:extLst>
          </p:cNvPr>
          <p:cNvSpPr txBox="1">
            <a:spLocks/>
          </p:cNvSpPr>
          <p:nvPr/>
        </p:nvSpPr>
        <p:spPr>
          <a:xfrm>
            <a:off x="1176453" y="988093"/>
            <a:ext cx="10516428" cy="1861285"/>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2800" b="0" i="0" kern="1200" spc="0" baseline="0">
                <a:solidFill>
                  <a:srgbClr val="0F2235"/>
                </a:solidFill>
                <a:latin typeface="Arial" panose="020B0604020202020204" pitchFamily="34" charset="0"/>
                <a:ea typeface="Arial" panose="020B0604020202020204" pitchFamily="34" charset="0"/>
                <a:cs typeface="Arial" panose="020B0604020202020204" pitchFamily="34" charset="0"/>
              </a:defRPr>
            </a:lvl1pPr>
          </a:lstStyle>
          <a:p>
            <a:r>
              <a:rPr lang="en-US" sz="3600" b="1" dirty="0"/>
              <a:t>Bystander model</a:t>
            </a:r>
          </a:p>
        </p:txBody>
      </p:sp>
    </p:spTree>
    <p:extLst>
      <p:ext uri="{BB962C8B-B14F-4D97-AF65-F5344CB8AC3E}">
        <p14:creationId xmlns:p14="http://schemas.microsoft.com/office/powerpoint/2010/main" val="3459471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1AA19-F8DF-A594-41CB-3FC328C87100}"/>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5AE704D1-C0D1-88BA-EC2C-3378478D12F4}"/>
              </a:ext>
            </a:extLst>
          </p:cNvPr>
          <p:cNvSpPr txBox="1"/>
          <p:nvPr/>
        </p:nvSpPr>
        <p:spPr>
          <a:xfrm>
            <a:off x="4724400" y="3200400"/>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p:txBody>
      </p:sp>
      <p:sp>
        <p:nvSpPr>
          <p:cNvPr id="9" name="Title 9">
            <a:extLst>
              <a:ext uri="{FF2B5EF4-FFF2-40B4-BE49-F238E27FC236}">
                <a16:creationId xmlns:a16="http://schemas.microsoft.com/office/drawing/2014/main" id="{266C8AFA-45BB-F893-5F76-56654B608C48}"/>
              </a:ext>
            </a:extLst>
          </p:cNvPr>
          <p:cNvSpPr>
            <a:spLocks noGrp="1"/>
          </p:cNvSpPr>
          <p:nvPr>
            <p:ph type="title"/>
          </p:nvPr>
        </p:nvSpPr>
        <p:spPr>
          <a:xfrm>
            <a:off x="837786" y="2498357"/>
            <a:ext cx="10516428" cy="1861285"/>
          </a:xfrm>
        </p:spPr>
        <p:txBody>
          <a:bodyPr/>
          <a:lstStyle/>
          <a:p>
            <a:pPr algn="ctr"/>
            <a:r>
              <a:rPr lang="en-US" sz="6000" b="1" dirty="0">
                <a:solidFill>
                  <a:srgbClr val="964091"/>
                </a:solidFill>
              </a:rPr>
              <a:t>Step 2: </a:t>
            </a:r>
            <a:br>
              <a:rPr lang="en-US" sz="6000" b="1" dirty="0">
                <a:solidFill>
                  <a:srgbClr val="964091"/>
                </a:solidFill>
              </a:rPr>
            </a:br>
            <a:r>
              <a:rPr lang="en-US" sz="6000" b="1" dirty="0">
                <a:solidFill>
                  <a:srgbClr val="964091"/>
                </a:solidFill>
              </a:rPr>
              <a:t>Assume responsibility</a:t>
            </a:r>
          </a:p>
        </p:txBody>
      </p:sp>
      <p:sp>
        <p:nvSpPr>
          <p:cNvPr id="2" name="Title 9">
            <a:extLst>
              <a:ext uri="{FF2B5EF4-FFF2-40B4-BE49-F238E27FC236}">
                <a16:creationId xmlns:a16="http://schemas.microsoft.com/office/drawing/2014/main" id="{B4AF5C14-751B-0D76-1D1F-EC684A6259C9}"/>
              </a:ext>
            </a:extLst>
          </p:cNvPr>
          <p:cNvSpPr txBox="1">
            <a:spLocks/>
          </p:cNvSpPr>
          <p:nvPr/>
        </p:nvSpPr>
        <p:spPr>
          <a:xfrm>
            <a:off x="1176453" y="988093"/>
            <a:ext cx="10516428" cy="1861285"/>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2800" b="0" i="0" kern="1200" spc="0" baseline="0">
                <a:solidFill>
                  <a:srgbClr val="0F2235"/>
                </a:solidFill>
                <a:latin typeface="Arial" panose="020B0604020202020204" pitchFamily="34" charset="0"/>
                <a:ea typeface="Arial" panose="020B0604020202020204" pitchFamily="34" charset="0"/>
                <a:cs typeface="Arial" panose="020B0604020202020204" pitchFamily="34" charset="0"/>
              </a:defRPr>
            </a:lvl1pPr>
          </a:lstStyle>
          <a:p>
            <a:r>
              <a:rPr lang="en-US" sz="3600" b="1" dirty="0"/>
              <a:t>Bystander model</a:t>
            </a:r>
          </a:p>
        </p:txBody>
      </p:sp>
    </p:spTree>
    <p:extLst>
      <p:ext uri="{BB962C8B-B14F-4D97-AF65-F5344CB8AC3E}">
        <p14:creationId xmlns:p14="http://schemas.microsoft.com/office/powerpoint/2010/main" val="3597114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0C27A-D8C7-ECE9-336C-7DE9E8E1C8D3}"/>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EC10092E-10A3-48B5-0F17-F6484B7E6DDE}"/>
              </a:ext>
            </a:extLst>
          </p:cNvPr>
          <p:cNvSpPr txBox="1"/>
          <p:nvPr/>
        </p:nvSpPr>
        <p:spPr>
          <a:xfrm>
            <a:off x="4724400" y="3200400"/>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p:txBody>
      </p:sp>
      <p:sp>
        <p:nvSpPr>
          <p:cNvPr id="9" name="Title 9">
            <a:extLst>
              <a:ext uri="{FF2B5EF4-FFF2-40B4-BE49-F238E27FC236}">
                <a16:creationId xmlns:a16="http://schemas.microsoft.com/office/drawing/2014/main" id="{FF88A8E2-B42F-1501-C38D-DB33DE9D5589}"/>
              </a:ext>
            </a:extLst>
          </p:cNvPr>
          <p:cNvSpPr>
            <a:spLocks noGrp="1"/>
          </p:cNvSpPr>
          <p:nvPr>
            <p:ph type="title"/>
          </p:nvPr>
        </p:nvSpPr>
        <p:spPr>
          <a:xfrm>
            <a:off x="837786" y="2498357"/>
            <a:ext cx="10516428" cy="1861285"/>
          </a:xfrm>
        </p:spPr>
        <p:txBody>
          <a:bodyPr/>
          <a:lstStyle/>
          <a:p>
            <a:pPr algn="ctr"/>
            <a:r>
              <a:rPr lang="en-US" sz="6000" b="1" dirty="0">
                <a:solidFill>
                  <a:srgbClr val="964091"/>
                </a:solidFill>
              </a:rPr>
              <a:t>Step 3: </a:t>
            </a:r>
            <a:br>
              <a:rPr lang="en-US" sz="6000" b="1" dirty="0">
                <a:solidFill>
                  <a:srgbClr val="964091"/>
                </a:solidFill>
              </a:rPr>
            </a:br>
            <a:r>
              <a:rPr lang="en-US" sz="6000" b="1" dirty="0">
                <a:solidFill>
                  <a:srgbClr val="964091"/>
                </a:solidFill>
              </a:rPr>
              <a:t>Choose how to help and take action </a:t>
            </a:r>
          </a:p>
        </p:txBody>
      </p:sp>
      <p:sp>
        <p:nvSpPr>
          <p:cNvPr id="2" name="Title 9">
            <a:extLst>
              <a:ext uri="{FF2B5EF4-FFF2-40B4-BE49-F238E27FC236}">
                <a16:creationId xmlns:a16="http://schemas.microsoft.com/office/drawing/2014/main" id="{99B06067-888D-FA16-A52E-5DC8CEF01ADF}"/>
              </a:ext>
            </a:extLst>
          </p:cNvPr>
          <p:cNvSpPr txBox="1">
            <a:spLocks/>
          </p:cNvSpPr>
          <p:nvPr/>
        </p:nvSpPr>
        <p:spPr>
          <a:xfrm>
            <a:off x="1176453" y="988093"/>
            <a:ext cx="10516428" cy="1861285"/>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2800" b="0" i="0" kern="1200" spc="0" baseline="0">
                <a:solidFill>
                  <a:srgbClr val="0F2235"/>
                </a:solidFill>
                <a:latin typeface="Arial" panose="020B0604020202020204" pitchFamily="34" charset="0"/>
                <a:ea typeface="Arial" panose="020B0604020202020204" pitchFamily="34" charset="0"/>
                <a:cs typeface="Arial" panose="020B0604020202020204" pitchFamily="34" charset="0"/>
              </a:defRPr>
            </a:lvl1pPr>
          </a:lstStyle>
          <a:p>
            <a:r>
              <a:rPr lang="en-US" sz="3600" b="1" dirty="0"/>
              <a:t>Bystander model</a:t>
            </a:r>
          </a:p>
        </p:txBody>
      </p:sp>
    </p:spTree>
    <p:extLst>
      <p:ext uri="{BB962C8B-B14F-4D97-AF65-F5344CB8AC3E}">
        <p14:creationId xmlns:p14="http://schemas.microsoft.com/office/powerpoint/2010/main" val="3000610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9424AFB-7A3E-CFD4-164C-8E11E2F77774}"/>
              </a:ext>
            </a:extLst>
          </p:cNvPr>
          <p:cNvSpPr>
            <a:spLocks noGrp="1"/>
          </p:cNvSpPr>
          <p:nvPr>
            <p:ph type="sldNum" sz="quarter" idx="8"/>
          </p:nvPr>
        </p:nvSpPr>
        <p:spPr/>
        <p:txBody>
          <a:bodyPr/>
          <a:lstStyle/>
          <a:p>
            <a:pPr lvl="0"/>
            <a:fld id="{42B7534E-0BC6-4574-BF60-77E82FB9C197}" type="slidenum">
              <a:rPr lang="fr-FR" smtClean="0"/>
              <a:t>3</a:t>
            </a:fld>
            <a:endParaRPr lang="fr-FR"/>
          </a:p>
        </p:txBody>
      </p:sp>
      <p:sp>
        <p:nvSpPr>
          <p:cNvPr id="3" name="Espace réservé du pied de page 2">
            <a:extLst>
              <a:ext uri="{FF2B5EF4-FFF2-40B4-BE49-F238E27FC236}">
                <a16:creationId xmlns:a16="http://schemas.microsoft.com/office/drawing/2014/main" id="{6EC5BEE4-2F48-0315-59D1-AD66A5AF20DA}"/>
              </a:ext>
            </a:extLst>
          </p:cNvPr>
          <p:cNvSpPr>
            <a:spLocks noGrp="1"/>
          </p:cNvSpPr>
          <p:nvPr>
            <p:ph type="ftr" sz="quarter" idx="9"/>
          </p:nvPr>
        </p:nvSpPr>
        <p:spPr/>
        <p:txBody>
          <a:bodyPr/>
          <a:lstStyle/>
          <a:p>
            <a:pPr lvl="0"/>
            <a:r>
              <a:rPr lang="en-US"/>
              <a:t>Funded by the European Union.  </a:t>
            </a:r>
            <a:endParaRPr lang="fr-FR"/>
          </a:p>
        </p:txBody>
      </p:sp>
      <p:sp>
        <p:nvSpPr>
          <p:cNvPr id="4" name="ZoneTexte 3">
            <a:extLst>
              <a:ext uri="{FF2B5EF4-FFF2-40B4-BE49-F238E27FC236}">
                <a16:creationId xmlns:a16="http://schemas.microsoft.com/office/drawing/2014/main" id="{DF36B9C3-7FB5-F5C0-7C6D-1947BA387134}"/>
              </a:ext>
            </a:extLst>
          </p:cNvPr>
          <p:cNvSpPr txBox="1"/>
          <p:nvPr/>
        </p:nvSpPr>
        <p:spPr>
          <a:xfrm>
            <a:off x="1032921" y="2103432"/>
            <a:ext cx="9644314" cy="1843262"/>
          </a:xfrm>
          <a:prstGeom prst="rect">
            <a:avLst/>
          </a:prstGeom>
          <a:noFill/>
        </p:spPr>
        <p:txBody>
          <a:bodyPr wrap="square" lIns="91440" tIns="45720" rIns="91440" bIns="45720" anchor="t">
            <a:spAutoFit/>
          </a:bodyPr>
          <a:lstStyle/>
          <a:p>
            <a:pPr>
              <a:lnSpc>
                <a:spcPct val="140000"/>
              </a:lnSpc>
            </a:pPr>
            <a:r>
              <a:rPr lang="en-US" sz="2800" b="1">
                <a:solidFill>
                  <a:schemeClr val="accent2"/>
                </a:solidFill>
                <a:latin typeface="Arial"/>
                <a:cs typeface="Arial"/>
              </a:rPr>
              <a:t>Presentation 1:</a:t>
            </a:r>
            <a:endParaRPr lang="fr-FR">
              <a:solidFill>
                <a:schemeClr val="accent2"/>
              </a:solidFill>
              <a:latin typeface="Calibri" panose="020F0502020204030204"/>
              <a:ea typeface="+mn-lt"/>
              <a:cs typeface="Calibri" panose="020F0502020204030204"/>
            </a:endParaRPr>
          </a:p>
          <a:p>
            <a:pPr>
              <a:lnSpc>
                <a:spcPct val="140000"/>
              </a:lnSpc>
            </a:pPr>
            <a:r>
              <a:rPr lang="en-US" sz="2800" b="1">
                <a:solidFill>
                  <a:schemeClr val="accent2"/>
                </a:solidFill>
                <a:latin typeface="Arial"/>
                <a:ea typeface="+mn-lt"/>
                <a:cs typeface="Arial"/>
              </a:rPr>
              <a:t>Gender equality and gender-based violence</a:t>
            </a:r>
            <a:br>
              <a:rPr lang="en-US" sz="2800" b="1">
                <a:solidFill>
                  <a:schemeClr val="accent2"/>
                </a:solidFill>
                <a:latin typeface="Arial"/>
                <a:ea typeface="+mn-lt"/>
                <a:cs typeface="Arial"/>
              </a:rPr>
            </a:br>
            <a:r>
              <a:rPr lang="en-US" sz="2800" b="1">
                <a:solidFill>
                  <a:schemeClr val="accent2"/>
                </a:solidFill>
                <a:latin typeface="Arial"/>
                <a:ea typeface="+mn-lt"/>
                <a:cs typeface="Arial"/>
              </a:rPr>
              <a:t>in sport higher education </a:t>
            </a:r>
            <a:endParaRPr lang="fr-FR">
              <a:solidFill>
                <a:schemeClr val="accent2"/>
              </a:solidFill>
              <a:latin typeface="Calibri" panose="020F0502020204030204"/>
              <a:ea typeface="+mn-lt"/>
              <a:cs typeface="Calibri" panose="020F0502020204030204"/>
            </a:endParaRPr>
          </a:p>
        </p:txBody>
      </p:sp>
      <p:sp>
        <p:nvSpPr>
          <p:cNvPr id="6" name="ZoneTexte 5">
            <a:extLst>
              <a:ext uri="{FF2B5EF4-FFF2-40B4-BE49-F238E27FC236}">
                <a16:creationId xmlns:a16="http://schemas.microsoft.com/office/drawing/2014/main" id="{0B264CBA-7FA1-78F1-9536-6A4C07A6B871}"/>
              </a:ext>
            </a:extLst>
          </p:cNvPr>
          <p:cNvSpPr txBox="1"/>
          <p:nvPr/>
        </p:nvSpPr>
        <p:spPr>
          <a:xfrm>
            <a:off x="653143" y="512606"/>
            <a:ext cx="8512628" cy="523220"/>
          </a:xfrm>
          <a:prstGeom prst="rect">
            <a:avLst/>
          </a:prstGeom>
          <a:noFill/>
        </p:spPr>
        <p:txBody>
          <a:bodyPr wrap="square">
            <a:spAutoFit/>
          </a:bodyPr>
          <a:lstStyle/>
          <a:p>
            <a:r>
              <a:rPr lang="en-US" sz="1400" b="1" dirty="0">
                <a:solidFill>
                  <a:srgbClr val="A3E7FC"/>
                </a:solidFill>
                <a:latin typeface="Arial" panose="020B0604020202020204" pitchFamily="34" charset="0"/>
                <a:cs typeface="Arial" panose="020B0604020202020204" pitchFamily="34" charset="0"/>
              </a:rPr>
              <a:t>SUPPORTER final conference</a:t>
            </a:r>
          </a:p>
          <a:p>
            <a:r>
              <a:rPr lang="en-US" sz="1400" b="1" dirty="0">
                <a:solidFill>
                  <a:schemeClr val="bg1"/>
                </a:solidFill>
                <a:latin typeface="Arial" panose="020B0604020202020204" pitchFamily="34" charset="0"/>
                <a:cs typeface="Arial" panose="020B0604020202020204" pitchFamily="34" charset="0"/>
              </a:rPr>
              <a:t>Advancing Gender+ Equality in Widening Higher Education Institutions</a:t>
            </a:r>
            <a:endParaRPr lang="fr-FR" sz="1400" b="1" dirty="0">
              <a:solidFill>
                <a:schemeClr val="bg1"/>
              </a:solidFill>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D6C7016C-0892-ABFF-0B93-4D07CA1A9E05}"/>
              </a:ext>
            </a:extLst>
          </p:cNvPr>
          <p:cNvSpPr txBox="1"/>
          <p:nvPr/>
        </p:nvSpPr>
        <p:spPr>
          <a:xfrm>
            <a:off x="1027427" y="4183462"/>
            <a:ext cx="8285249" cy="473912"/>
          </a:xfrm>
          <a:prstGeom prst="rect">
            <a:avLst/>
          </a:prstGeom>
          <a:noFill/>
        </p:spPr>
        <p:txBody>
          <a:bodyPr wrap="square">
            <a:spAutoFit/>
          </a:bodyPr>
          <a:lstStyle/>
          <a:p>
            <a:pPr>
              <a:lnSpc>
                <a:spcPct val="140000"/>
              </a:lnSpc>
            </a:pPr>
            <a:r>
              <a:rPr lang="en-US" sz="2000" b="1" dirty="0">
                <a:solidFill>
                  <a:srgbClr val="A3E7FC"/>
                </a:solidFill>
                <a:latin typeface="Arial" panose="020B0604020202020204" pitchFamily="34" charset="0"/>
                <a:cs typeface="Arial" panose="020B0604020202020204" pitchFamily="34" charset="0"/>
              </a:rPr>
              <a:t>Nathalie </a:t>
            </a:r>
            <a:r>
              <a:rPr lang="en-US" sz="2000" b="1" dirty="0" err="1">
                <a:solidFill>
                  <a:srgbClr val="A3E7FC"/>
                </a:solidFill>
                <a:latin typeface="Arial" panose="020B0604020202020204" pitchFamily="34" charset="0"/>
                <a:cs typeface="Arial" panose="020B0604020202020204" pitchFamily="34" charset="0"/>
              </a:rPr>
              <a:t>Wuiame</a:t>
            </a:r>
            <a:r>
              <a:rPr lang="en-US" sz="2000" b="1" dirty="0">
                <a:solidFill>
                  <a:srgbClr val="A3E7FC"/>
                </a:solidFill>
                <a:latin typeface="Arial" panose="020B0604020202020204" pitchFamily="34" charset="0"/>
                <a:cs typeface="Arial" panose="020B0604020202020204" pitchFamily="34" charset="0"/>
              </a:rPr>
              <a:t>, University of </a:t>
            </a:r>
            <a:r>
              <a:rPr lang="en-US" sz="2000" b="1" dirty="0" err="1">
                <a:solidFill>
                  <a:srgbClr val="A3E7FC"/>
                </a:solidFill>
                <a:latin typeface="Arial" panose="020B0604020202020204" pitchFamily="34" charset="0"/>
                <a:cs typeface="Arial" panose="020B0604020202020204" pitchFamily="34" charset="0"/>
              </a:rPr>
              <a:t>Gotherburg</a:t>
            </a:r>
            <a:r>
              <a:rPr lang="en-US" sz="2000" b="1" dirty="0">
                <a:solidFill>
                  <a:srgbClr val="A3E7FC"/>
                </a:solidFill>
                <a:latin typeface="Arial" panose="020B0604020202020204" pitchFamily="34" charset="0"/>
                <a:cs typeface="Arial" panose="020B0604020202020204" pitchFamily="34" charset="0"/>
              </a:rPr>
              <a:t> </a:t>
            </a:r>
          </a:p>
        </p:txBody>
      </p:sp>
      <p:sp>
        <p:nvSpPr>
          <p:cNvPr id="17" name="Rectangle 4">
            <a:extLst>
              <a:ext uri="{FF2B5EF4-FFF2-40B4-BE49-F238E27FC236}">
                <a16:creationId xmlns:a16="http://schemas.microsoft.com/office/drawing/2014/main" id="{FD902CE0-BEA8-D07F-D42D-5F7E6FDE0923}"/>
              </a:ext>
            </a:extLst>
          </p:cNvPr>
          <p:cNvSpPr>
            <a:spLocks noChangeArrowheads="1"/>
          </p:cNvSpPr>
          <p:nvPr/>
        </p:nvSpPr>
        <p:spPr bwMode="auto">
          <a:xfrm>
            <a:off x="10396247" y="15024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70247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151E0-4493-BA73-41CF-114D8E314DDD}"/>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E2C6AB0E-A4D6-4271-CFAB-63F54C2B82A0}"/>
              </a:ext>
            </a:extLst>
          </p:cNvPr>
          <p:cNvSpPr txBox="1"/>
          <p:nvPr/>
        </p:nvSpPr>
        <p:spPr>
          <a:xfrm>
            <a:off x="4724400" y="3200400"/>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p:txBody>
      </p:sp>
      <p:pic>
        <p:nvPicPr>
          <p:cNvPr id="4" name="Picture 2" descr="Hollaback! is working to end harassment with the 5Ds of bystander  intervention – CREDO Mobile Blog">
            <a:extLst>
              <a:ext uri="{FF2B5EF4-FFF2-40B4-BE49-F238E27FC236}">
                <a16:creationId xmlns:a16="http://schemas.microsoft.com/office/drawing/2014/main" id="{9DD0E1C1-1378-9751-7D2B-9A7D0EF73C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15"/>
          <a:stretch/>
        </p:blipFill>
        <p:spPr bwMode="auto">
          <a:xfrm>
            <a:off x="2701514" y="2311680"/>
            <a:ext cx="6777789" cy="2977768"/>
          </a:xfrm>
          <a:prstGeom prst="rect">
            <a:avLst/>
          </a:prstGeom>
          <a:noFill/>
          <a:ln w="38100">
            <a:solidFill>
              <a:srgbClr val="0F2235"/>
            </a:solidFill>
          </a:ln>
          <a:extLst>
            <a:ext uri="{909E8E84-426E-40DD-AFC4-6F175D3DCCD1}">
              <a14:hiddenFill xmlns:a14="http://schemas.microsoft.com/office/drawing/2010/main">
                <a:solidFill>
                  <a:srgbClr val="FFFFFF"/>
                </a:solidFill>
              </a14:hiddenFill>
            </a:ext>
          </a:extLst>
        </p:spPr>
      </p:pic>
      <p:sp>
        <p:nvSpPr>
          <p:cNvPr id="8" name="Title 9">
            <a:extLst>
              <a:ext uri="{FF2B5EF4-FFF2-40B4-BE49-F238E27FC236}">
                <a16:creationId xmlns:a16="http://schemas.microsoft.com/office/drawing/2014/main" id="{83CF1B81-53A6-4F66-1436-3DC58F6403C4}"/>
              </a:ext>
            </a:extLst>
          </p:cNvPr>
          <p:cNvSpPr txBox="1">
            <a:spLocks/>
          </p:cNvSpPr>
          <p:nvPr/>
        </p:nvSpPr>
        <p:spPr>
          <a:xfrm>
            <a:off x="1176453" y="988093"/>
            <a:ext cx="10516428" cy="1861285"/>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2800" b="0" i="0" kern="1200" spc="0" baseline="0">
                <a:solidFill>
                  <a:srgbClr val="0F2235"/>
                </a:solidFill>
                <a:latin typeface="Arial" panose="020B0604020202020204" pitchFamily="34" charset="0"/>
                <a:ea typeface="Arial" panose="020B0604020202020204" pitchFamily="34" charset="0"/>
                <a:cs typeface="Arial" panose="020B0604020202020204" pitchFamily="34" charset="0"/>
              </a:defRPr>
            </a:lvl1pPr>
          </a:lstStyle>
          <a:p>
            <a:r>
              <a:rPr lang="en-US" sz="3600" b="1" dirty="0"/>
              <a:t>5Ds by Right To Be</a:t>
            </a:r>
          </a:p>
        </p:txBody>
      </p:sp>
    </p:spTree>
    <p:extLst>
      <p:ext uri="{BB962C8B-B14F-4D97-AF65-F5344CB8AC3E}">
        <p14:creationId xmlns:p14="http://schemas.microsoft.com/office/powerpoint/2010/main" val="151928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5625F-807C-550D-9590-2B0D3E6394D5}"/>
            </a:ext>
          </a:extLst>
        </p:cNvPr>
        <p:cNvGrpSpPr/>
        <p:nvPr/>
      </p:nvGrpSpPr>
      <p:grpSpPr>
        <a:xfrm>
          <a:off x="0" y="0"/>
          <a:ext cx="0" cy="0"/>
          <a:chOff x="0" y="0"/>
          <a:chExt cx="0" cy="0"/>
        </a:xfrm>
      </p:grpSpPr>
      <p:sp>
        <p:nvSpPr>
          <p:cNvPr id="2" name="Freeform 1089">
            <a:extLst>
              <a:ext uri="{FF2B5EF4-FFF2-40B4-BE49-F238E27FC236}">
                <a16:creationId xmlns:a16="http://schemas.microsoft.com/office/drawing/2014/main" id="{BC165402-F8DD-BB22-5555-11D2E6301D1E}"/>
              </a:ext>
            </a:extLst>
          </p:cNvPr>
          <p:cNvSpPr>
            <a:spLocks noEditPoints="1"/>
          </p:cNvSpPr>
          <p:nvPr/>
        </p:nvSpPr>
        <p:spPr bwMode="auto">
          <a:xfrm>
            <a:off x="6733309" y="1110550"/>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D-DIN" panose="020B0504030202030204" pitchFamily="34" charset="77"/>
            </a:endParaRPr>
          </a:p>
        </p:txBody>
      </p:sp>
      <p:sp>
        <p:nvSpPr>
          <p:cNvPr id="6" name="TextBox 5">
            <a:extLst>
              <a:ext uri="{FF2B5EF4-FFF2-40B4-BE49-F238E27FC236}">
                <a16:creationId xmlns:a16="http://schemas.microsoft.com/office/drawing/2014/main" id="{54407245-6AEB-65D6-CBE5-DCA1A5D83775}"/>
              </a:ext>
            </a:extLst>
          </p:cNvPr>
          <p:cNvSpPr txBox="1"/>
          <p:nvPr/>
        </p:nvSpPr>
        <p:spPr>
          <a:xfrm>
            <a:off x="7580662" y="944130"/>
            <a:ext cx="3259791" cy="1323439"/>
          </a:xfrm>
          <a:prstGeom prst="rect">
            <a:avLst/>
          </a:prstGeom>
          <a:noFill/>
        </p:spPr>
        <p:txBody>
          <a:bodyPr wrap="square" lIns="0" tIns="45720" rIns="0" bIns="45720" rtlCol="0" anchor="t">
            <a:spAutoFit/>
          </a:bodyPr>
          <a:lstStyle/>
          <a:p>
            <a:pPr defTabSz="914400">
              <a:defRPr/>
            </a:pPr>
            <a:r>
              <a:rPr lang="en-US" sz="2000" b="1" dirty="0">
                <a:solidFill>
                  <a:srgbClr val="5792CE"/>
                </a:solidFill>
                <a:latin typeface="D-DIN" panose="020B0504030202030204" pitchFamily="34" charset="77"/>
                <a:ea typeface="Open Sans" charset="0"/>
                <a:cs typeface="Open Sans" charset="0"/>
              </a:rPr>
              <a:t>Ignore the person who is harassing and engage directly with the person who is being harassed. </a:t>
            </a:r>
          </a:p>
        </p:txBody>
      </p:sp>
      <p:sp>
        <p:nvSpPr>
          <p:cNvPr id="7" name="Freeform 1089">
            <a:extLst>
              <a:ext uri="{FF2B5EF4-FFF2-40B4-BE49-F238E27FC236}">
                <a16:creationId xmlns:a16="http://schemas.microsoft.com/office/drawing/2014/main" id="{E77EA0C9-A524-544D-BA9C-857B8741ADE1}"/>
              </a:ext>
            </a:extLst>
          </p:cNvPr>
          <p:cNvSpPr>
            <a:spLocks noEditPoints="1"/>
          </p:cNvSpPr>
          <p:nvPr/>
        </p:nvSpPr>
        <p:spPr bwMode="auto">
          <a:xfrm>
            <a:off x="6733309" y="2933700"/>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latin typeface="D-DIN" panose="020B0504030202030204" pitchFamily="34" charset="77"/>
            </a:endParaRPr>
          </a:p>
        </p:txBody>
      </p:sp>
      <p:sp>
        <p:nvSpPr>
          <p:cNvPr id="8" name="TextBox 7">
            <a:extLst>
              <a:ext uri="{FF2B5EF4-FFF2-40B4-BE49-F238E27FC236}">
                <a16:creationId xmlns:a16="http://schemas.microsoft.com/office/drawing/2014/main" id="{82847E2B-3A95-7100-E608-F34B1678052A}"/>
              </a:ext>
            </a:extLst>
          </p:cNvPr>
          <p:cNvSpPr txBox="1"/>
          <p:nvPr/>
        </p:nvSpPr>
        <p:spPr>
          <a:xfrm>
            <a:off x="7580662" y="2807564"/>
            <a:ext cx="2934938" cy="1631216"/>
          </a:xfrm>
          <a:prstGeom prst="rect">
            <a:avLst/>
          </a:prstGeom>
          <a:noFill/>
        </p:spPr>
        <p:txBody>
          <a:bodyPr wrap="square" lIns="0" rIns="0" rtlCol="0">
            <a:spAutoFit/>
          </a:bodyPr>
          <a:lstStyle/>
          <a:p>
            <a:r>
              <a:rPr lang="en-US" sz="2000" b="1" dirty="0">
                <a:solidFill>
                  <a:srgbClr val="5792CE"/>
                </a:solidFill>
                <a:latin typeface="D-DIN" panose="020B0504030202030204" pitchFamily="34" charset="77"/>
                <a:ea typeface="Open Sans" charset="0"/>
                <a:cs typeface="Open Sans" charset="0"/>
              </a:rPr>
              <a:t>Don’t talk about or refer to the harassment that’s happening. Instead, talk about something completely unrelated.</a:t>
            </a:r>
          </a:p>
        </p:txBody>
      </p:sp>
      <p:pic>
        <p:nvPicPr>
          <p:cNvPr id="9" name="Picture 4">
            <a:extLst>
              <a:ext uri="{FF2B5EF4-FFF2-40B4-BE49-F238E27FC236}">
                <a16:creationId xmlns:a16="http://schemas.microsoft.com/office/drawing/2014/main" id="{87ED5093-7146-CD4A-55F2-B7AD76F70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638" y="872425"/>
            <a:ext cx="5570412" cy="4266935"/>
          </a:xfrm>
          <a:prstGeom prst="rect">
            <a:avLst/>
          </a:prstGeom>
          <a:noFill/>
          <a:ln>
            <a:solidFill>
              <a:srgbClr val="0F2235"/>
            </a:solidFill>
          </a:ln>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96920ED9-C693-2AE9-714E-5B05CAB28F19}"/>
              </a:ext>
            </a:extLst>
          </p:cNvPr>
          <p:cNvSpPr txBox="1">
            <a:spLocks/>
          </p:cNvSpPr>
          <p:nvPr/>
        </p:nvSpPr>
        <p:spPr>
          <a:xfrm>
            <a:off x="925638" y="5135489"/>
            <a:ext cx="10086975" cy="778381"/>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2800" b="0" i="0" kern="1200" spc="0" baseline="0">
                <a:solidFill>
                  <a:srgbClr val="0F2235"/>
                </a:solidFill>
                <a:latin typeface="D-DIN Exp" panose="020B0504020202030204" pitchFamily="34" charset="0"/>
                <a:ea typeface="D-DIN Exp" panose="020B0504020202030204" pitchFamily="34" charset="0"/>
                <a:cs typeface="D-DIN Exp" panose="020B0504020202030204" pitchFamily="34" charset="0"/>
              </a:defRPr>
            </a:lvl1pPr>
          </a:lstStyle>
          <a:p>
            <a:r>
              <a:rPr lang="en-US" sz="1600" b="1" dirty="0">
                <a:solidFill>
                  <a:schemeClr val="tx1"/>
                </a:solidFill>
              </a:rPr>
              <a:t>Source</a:t>
            </a:r>
            <a:r>
              <a:rPr lang="en-US" sz="1600" dirty="0">
                <a:solidFill>
                  <a:schemeClr val="tx1"/>
                </a:solidFill>
              </a:rPr>
              <a:t>: </a:t>
            </a:r>
            <a:r>
              <a:rPr lang="en-US" sz="1600" dirty="0">
                <a:solidFill>
                  <a:srgbClr val="5792CE"/>
                </a:solidFill>
                <a:hlinkClick r:id="rId3">
                  <a:extLst>
                    <a:ext uri="{A12FA001-AC4F-418D-AE19-62706E023703}">
                      <ahyp:hlinkClr xmlns:ahyp="http://schemas.microsoft.com/office/drawing/2018/hyperlinkcolor" val="tx"/>
                    </a:ext>
                  </a:extLst>
                </a:hlinkClick>
              </a:rPr>
              <a:t>Right to be</a:t>
            </a:r>
            <a:endParaRPr lang="LID4096" sz="2000" dirty="0">
              <a:solidFill>
                <a:srgbClr val="5792CE"/>
              </a:solidFill>
              <a:latin typeface="D-DIN" panose="020B0504030202030204" pitchFamily="34" charset="77"/>
              <a:ea typeface="Open Sans" charset="0"/>
              <a:cs typeface="Open Sans" charset="0"/>
            </a:endParaRPr>
          </a:p>
        </p:txBody>
      </p:sp>
    </p:spTree>
    <p:extLst>
      <p:ext uri="{BB962C8B-B14F-4D97-AF65-F5344CB8AC3E}">
        <p14:creationId xmlns:p14="http://schemas.microsoft.com/office/powerpoint/2010/main" val="1783947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FACBD-2D87-9EA1-3467-379E8FDC60E8}"/>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A6CFF4BC-728A-D984-04F9-DB3342753266}"/>
              </a:ext>
            </a:extLst>
          </p:cNvPr>
          <p:cNvSpPr txBox="1"/>
          <p:nvPr/>
        </p:nvSpPr>
        <p:spPr>
          <a:xfrm>
            <a:off x="4724400" y="3200400"/>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p:txBody>
      </p:sp>
      <p:sp>
        <p:nvSpPr>
          <p:cNvPr id="2" name="Freeform 1089">
            <a:extLst>
              <a:ext uri="{FF2B5EF4-FFF2-40B4-BE49-F238E27FC236}">
                <a16:creationId xmlns:a16="http://schemas.microsoft.com/office/drawing/2014/main" id="{E3C9F4DB-DF8B-689D-E7E6-4B31E8343908}"/>
              </a:ext>
            </a:extLst>
          </p:cNvPr>
          <p:cNvSpPr>
            <a:spLocks noEditPoints="1"/>
          </p:cNvSpPr>
          <p:nvPr/>
        </p:nvSpPr>
        <p:spPr bwMode="auto">
          <a:xfrm>
            <a:off x="6733309" y="1110550"/>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D-DIN" panose="020B0504030202030204" pitchFamily="34" charset="77"/>
            </a:endParaRPr>
          </a:p>
        </p:txBody>
      </p:sp>
      <p:sp>
        <p:nvSpPr>
          <p:cNvPr id="7" name="Freeform 1089">
            <a:extLst>
              <a:ext uri="{FF2B5EF4-FFF2-40B4-BE49-F238E27FC236}">
                <a16:creationId xmlns:a16="http://schemas.microsoft.com/office/drawing/2014/main" id="{19C5587E-D429-69EE-0133-10AA04AFD409}"/>
              </a:ext>
            </a:extLst>
          </p:cNvPr>
          <p:cNvSpPr>
            <a:spLocks noEditPoints="1"/>
          </p:cNvSpPr>
          <p:nvPr/>
        </p:nvSpPr>
        <p:spPr bwMode="auto">
          <a:xfrm>
            <a:off x="6733309" y="2104433"/>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D-DIN" panose="020B0504030202030204" pitchFamily="34" charset="77"/>
            </a:endParaRPr>
          </a:p>
        </p:txBody>
      </p:sp>
      <p:sp>
        <p:nvSpPr>
          <p:cNvPr id="3" name="TextBox 2">
            <a:extLst>
              <a:ext uri="{FF2B5EF4-FFF2-40B4-BE49-F238E27FC236}">
                <a16:creationId xmlns:a16="http://schemas.microsoft.com/office/drawing/2014/main" id="{6FF9EE39-98A6-D6D2-1FA0-DE3CA4FEA13B}"/>
              </a:ext>
            </a:extLst>
          </p:cNvPr>
          <p:cNvSpPr txBox="1"/>
          <p:nvPr/>
        </p:nvSpPr>
        <p:spPr>
          <a:xfrm>
            <a:off x="7752112" y="1110550"/>
            <a:ext cx="3259791" cy="70788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5792CE"/>
                </a:solidFill>
                <a:effectLst/>
                <a:latin typeface="Calibri" panose="020F0502020204030204" pitchFamily="34" charset="0"/>
                <a:ea typeface="Calibri" panose="020F0502020204030204" pitchFamily="34" charset="0"/>
                <a:cs typeface="Times New Roman" panose="02020603050405020304" pitchFamily="18" charset="0"/>
              </a:rPr>
              <a:t>Look for a delegate who is ready and willing to help. </a:t>
            </a:r>
          </a:p>
        </p:txBody>
      </p:sp>
      <p:sp>
        <p:nvSpPr>
          <p:cNvPr id="4" name="TextBox 7">
            <a:extLst>
              <a:ext uri="{FF2B5EF4-FFF2-40B4-BE49-F238E27FC236}">
                <a16:creationId xmlns:a16="http://schemas.microsoft.com/office/drawing/2014/main" id="{0030166C-EA42-AE78-4256-4731E8AFBAC4}"/>
              </a:ext>
            </a:extLst>
          </p:cNvPr>
          <p:cNvSpPr txBox="1"/>
          <p:nvPr/>
        </p:nvSpPr>
        <p:spPr>
          <a:xfrm>
            <a:off x="7752112" y="2104433"/>
            <a:ext cx="2934938" cy="1631216"/>
          </a:xfrm>
          <a:prstGeom prst="rect">
            <a:avLst/>
          </a:prstGeom>
          <a:noFill/>
        </p:spPr>
        <p:txBody>
          <a:bodyPr wrap="square" lIns="0" rIns="0" rtlCol="0">
            <a:spAutoFit/>
          </a:bodyPr>
          <a:lstStyle/>
          <a:p>
            <a:r>
              <a:rPr lang="en-US" sz="2000" b="1" dirty="0">
                <a:solidFill>
                  <a:srgbClr val="5792CE"/>
                </a:solidFill>
                <a:latin typeface="D-DIN" panose="020B0504030202030204" pitchFamily="34" charset="77"/>
                <a:ea typeface="Open Sans" charset="0"/>
                <a:cs typeface="Open Sans" charset="0"/>
              </a:rPr>
              <a:t>When you delegate someone to help you,  clearly state what you’re witnessing and how you’d like them to help.</a:t>
            </a:r>
          </a:p>
        </p:txBody>
      </p:sp>
      <p:pic>
        <p:nvPicPr>
          <p:cNvPr id="10" name="Picture 2">
            <a:extLst>
              <a:ext uri="{FF2B5EF4-FFF2-40B4-BE49-F238E27FC236}">
                <a16:creationId xmlns:a16="http://schemas.microsoft.com/office/drawing/2014/main" id="{47255DC5-5344-57CC-A9BE-D412562DD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375" y="1112170"/>
            <a:ext cx="5409921" cy="4176460"/>
          </a:xfrm>
          <a:prstGeom prst="rect">
            <a:avLst/>
          </a:prstGeom>
          <a:noFill/>
          <a:ln>
            <a:solidFill>
              <a:srgbClr val="0F2235"/>
            </a:solidFill>
          </a:ln>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22F8DE8C-57FD-D6C2-D918-9A72311D15F5}"/>
              </a:ext>
            </a:extLst>
          </p:cNvPr>
          <p:cNvSpPr txBox="1">
            <a:spLocks/>
          </p:cNvSpPr>
          <p:nvPr/>
        </p:nvSpPr>
        <p:spPr>
          <a:xfrm>
            <a:off x="1002375" y="5266584"/>
            <a:ext cx="10009528" cy="778381"/>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2800" b="0" i="0" kern="1200" spc="0" baseline="0">
                <a:solidFill>
                  <a:srgbClr val="0F2235"/>
                </a:solidFill>
                <a:latin typeface="D-DIN Exp" panose="020B0504020202030204" pitchFamily="34" charset="0"/>
                <a:ea typeface="D-DIN Exp" panose="020B0504020202030204" pitchFamily="34" charset="0"/>
                <a:cs typeface="D-DIN Exp" panose="020B0504020202030204" pitchFamily="34" charset="0"/>
              </a:defRPr>
            </a:lvl1pPr>
          </a:lstStyle>
          <a:p>
            <a:r>
              <a:rPr lang="en-US" sz="1600" b="1" dirty="0">
                <a:solidFill>
                  <a:schemeClr val="tx1"/>
                </a:solidFill>
              </a:rPr>
              <a:t>Source</a:t>
            </a:r>
            <a:r>
              <a:rPr lang="en-US" sz="1600" dirty="0">
                <a:solidFill>
                  <a:schemeClr val="tx1"/>
                </a:solidFill>
              </a:rPr>
              <a:t>: </a:t>
            </a:r>
            <a:r>
              <a:rPr lang="en-US" sz="1600" dirty="0">
                <a:solidFill>
                  <a:srgbClr val="5792CE"/>
                </a:solidFill>
                <a:hlinkClick r:id="rId3">
                  <a:extLst>
                    <a:ext uri="{A12FA001-AC4F-418D-AE19-62706E023703}">
                      <ahyp:hlinkClr xmlns:ahyp="http://schemas.microsoft.com/office/drawing/2018/hyperlinkcolor" val="tx"/>
                    </a:ext>
                  </a:extLst>
                </a:hlinkClick>
              </a:rPr>
              <a:t>Right to be</a:t>
            </a:r>
            <a:endParaRPr lang="LID4096" sz="2000" dirty="0">
              <a:solidFill>
                <a:srgbClr val="5792CE"/>
              </a:solidFill>
              <a:latin typeface="D-DIN" panose="020B0504030202030204" pitchFamily="34" charset="77"/>
              <a:ea typeface="Open Sans" charset="0"/>
              <a:cs typeface="Open Sans" charset="0"/>
            </a:endParaRPr>
          </a:p>
        </p:txBody>
      </p:sp>
    </p:spTree>
    <p:extLst>
      <p:ext uri="{BB962C8B-B14F-4D97-AF65-F5344CB8AC3E}">
        <p14:creationId xmlns:p14="http://schemas.microsoft.com/office/powerpoint/2010/main" val="4216238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CD721-EEB2-AF4F-7DF0-507F16D5B99A}"/>
            </a:ext>
          </a:extLst>
        </p:cNvPr>
        <p:cNvGrpSpPr/>
        <p:nvPr/>
      </p:nvGrpSpPr>
      <p:grpSpPr>
        <a:xfrm>
          <a:off x="0" y="0"/>
          <a:ext cx="0" cy="0"/>
          <a:chOff x="0" y="0"/>
          <a:chExt cx="0" cy="0"/>
        </a:xfrm>
      </p:grpSpPr>
      <p:sp>
        <p:nvSpPr>
          <p:cNvPr id="2" name="Freeform 1089">
            <a:extLst>
              <a:ext uri="{FF2B5EF4-FFF2-40B4-BE49-F238E27FC236}">
                <a16:creationId xmlns:a16="http://schemas.microsoft.com/office/drawing/2014/main" id="{B74628C5-99E2-0DFA-0E8E-61FB7CA4A103}"/>
              </a:ext>
            </a:extLst>
          </p:cNvPr>
          <p:cNvSpPr>
            <a:spLocks noEditPoints="1"/>
          </p:cNvSpPr>
          <p:nvPr/>
        </p:nvSpPr>
        <p:spPr bwMode="auto">
          <a:xfrm>
            <a:off x="6733309" y="1110550"/>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D-DIN" panose="020B0504030202030204" pitchFamily="34" charset="77"/>
            </a:endParaRPr>
          </a:p>
        </p:txBody>
      </p:sp>
      <p:pic>
        <p:nvPicPr>
          <p:cNvPr id="6" name="Picture 2">
            <a:extLst>
              <a:ext uri="{FF2B5EF4-FFF2-40B4-BE49-F238E27FC236}">
                <a16:creationId xmlns:a16="http://schemas.microsoft.com/office/drawing/2014/main" id="{159EE86B-B503-EEE5-6944-A7C1810EF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78" y="1110550"/>
            <a:ext cx="5655464" cy="4354707"/>
          </a:xfrm>
          <a:prstGeom prst="rect">
            <a:avLst/>
          </a:prstGeom>
          <a:noFill/>
          <a:ln>
            <a:solidFill>
              <a:srgbClr val="0F2235"/>
            </a:solidFill>
          </a:ln>
          <a:extLst>
            <a:ext uri="{909E8E84-426E-40DD-AFC4-6F175D3DCCD1}">
              <a14:hiddenFill xmlns:a14="http://schemas.microsoft.com/office/drawing/2010/main">
                <a:solidFill>
                  <a:srgbClr val="FFFFFF"/>
                </a:solidFill>
              </a14:hiddenFill>
            </a:ext>
          </a:extLst>
        </p:spPr>
      </p:pic>
      <p:sp>
        <p:nvSpPr>
          <p:cNvPr id="9" name="TextBox 7">
            <a:extLst>
              <a:ext uri="{FF2B5EF4-FFF2-40B4-BE49-F238E27FC236}">
                <a16:creationId xmlns:a16="http://schemas.microsoft.com/office/drawing/2014/main" id="{D6C19F36-40B5-C5FD-54BB-14415DFDC95B}"/>
              </a:ext>
            </a:extLst>
          </p:cNvPr>
          <p:cNvSpPr txBox="1"/>
          <p:nvPr/>
        </p:nvSpPr>
        <p:spPr>
          <a:xfrm>
            <a:off x="7603776" y="1110550"/>
            <a:ext cx="2934938" cy="2246769"/>
          </a:xfrm>
          <a:prstGeom prst="rect">
            <a:avLst/>
          </a:prstGeom>
          <a:noFill/>
        </p:spPr>
        <p:txBody>
          <a:bodyPr wrap="square" lIns="0" rIns="0" rtlCol="0">
            <a:spAutoFit/>
          </a:bodyPr>
          <a:lstStyle/>
          <a:p>
            <a:r>
              <a:rPr lang="en-US" sz="2000" b="1" dirty="0">
                <a:solidFill>
                  <a:srgbClr val="5792CE"/>
                </a:solidFill>
                <a:latin typeface="D-DIN" panose="020B0504030202030204" pitchFamily="34" charset="77"/>
                <a:ea typeface="Open Sans" charset="0"/>
                <a:cs typeface="Open Sans" charset="0"/>
              </a:rPr>
              <a:t>Always ask the person who was harassed what they want to do with your recording and/or notes.</a:t>
            </a:r>
          </a:p>
          <a:p>
            <a:endParaRPr lang="en-US" sz="2000" b="1" dirty="0">
              <a:solidFill>
                <a:srgbClr val="5792CE"/>
              </a:solidFill>
              <a:latin typeface="D-DIN" panose="020B0504030202030204" pitchFamily="34" charset="77"/>
              <a:ea typeface="Open Sans" charset="0"/>
              <a:cs typeface="Open Sans" charset="0"/>
            </a:endParaRPr>
          </a:p>
          <a:p>
            <a:r>
              <a:rPr lang="en-US" sz="2000" b="1" dirty="0">
                <a:solidFill>
                  <a:srgbClr val="5792CE"/>
                </a:solidFill>
                <a:latin typeface="D-DIN" panose="020B0504030202030204" pitchFamily="34" charset="77"/>
                <a:ea typeface="Open Sans" charset="0"/>
                <a:cs typeface="Open Sans" charset="0"/>
              </a:rPr>
              <a:t>Never post it online or use it without their permission. </a:t>
            </a:r>
          </a:p>
        </p:txBody>
      </p:sp>
      <p:sp>
        <p:nvSpPr>
          <p:cNvPr id="11" name="Title 1">
            <a:extLst>
              <a:ext uri="{FF2B5EF4-FFF2-40B4-BE49-F238E27FC236}">
                <a16:creationId xmlns:a16="http://schemas.microsoft.com/office/drawing/2014/main" id="{81A5B90F-7E51-A6AA-F02D-6DAAEF1A9905}"/>
              </a:ext>
            </a:extLst>
          </p:cNvPr>
          <p:cNvSpPr txBox="1">
            <a:spLocks/>
          </p:cNvSpPr>
          <p:nvPr/>
        </p:nvSpPr>
        <p:spPr>
          <a:xfrm>
            <a:off x="753478" y="5458397"/>
            <a:ext cx="10086975" cy="778381"/>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2800" b="0" i="0" kern="1200" spc="0" baseline="0">
                <a:solidFill>
                  <a:srgbClr val="0F2235"/>
                </a:solidFill>
                <a:latin typeface="D-DIN Exp" panose="020B0504020202030204" pitchFamily="34" charset="0"/>
                <a:ea typeface="D-DIN Exp" panose="020B0504020202030204" pitchFamily="34" charset="0"/>
                <a:cs typeface="D-DIN Exp" panose="020B0504020202030204" pitchFamily="34" charset="0"/>
              </a:defRPr>
            </a:lvl1pPr>
          </a:lstStyle>
          <a:p>
            <a:r>
              <a:rPr lang="en-US" sz="1600" b="1" dirty="0">
                <a:solidFill>
                  <a:schemeClr val="tx1"/>
                </a:solidFill>
              </a:rPr>
              <a:t>Source</a:t>
            </a:r>
            <a:r>
              <a:rPr lang="en-US" sz="1600" dirty="0">
                <a:solidFill>
                  <a:schemeClr val="tx1"/>
                </a:solidFill>
              </a:rPr>
              <a:t>: </a:t>
            </a:r>
            <a:r>
              <a:rPr lang="en-US" sz="1600" dirty="0">
                <a:solidFill>
                  <a:srgbClr val="5792CE"/>
                </a:solidFill>
                <a:hlinkClick r:id="rId3">
                  <a:extLst>
                    <a:ext uri="{A12FA001-AC4F-418D-AE19-62706E023703}">
                      <ahyp:hlinkClr xmlns:ahyp="http://schemas.microsoft.com/office/drawing/2018/hyperlinkcolor" val="tx"/>
                    </a:ext>
                  </a:extLst>
                </a:hlinkClick>
              </a:rPr>
              <a:t>Right to be</a:t>
            </a:r>
            <a:endParaRPr lang="LID4096" sz="2000" dirty="0">
              <a:solidFill>
                <a:srgbClr val="5792CE"/>
              </a:solidFill>
              <a:latin typeface="D-DIN" panose="020B0504030202030204" pitchFamily="34" charset="77"/>
              <a:ea typeface="Open Sans" charset="0"/>
              <a:cs typeface="Open Sans" charset="0"/>
            </a:endParaRPr>
          </a:p>
        </p:txBody>
      </p:sp>
    </p:spTree>
    <p:extLst>
      <p:ext uri="{BB962C8B-B14F-4D97-AF65-F5344CB8AC3E}">
        <p14:creationId xmlns:p14="http://schemas.microsoft.com/office/powerpoint/2010/main" val="2456783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0B6D-F208-2121-2887-C32806FE442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8E373C2-BC4A-DA7B-B838-5035C6FE461B}"/>
              </a:ext>
            </a:extLst>
          </p:cNvPr>
          <p:cNvSpPr txBox="1"/>
          <p:nvPr/>
        </p:nvSpPr>
        <p:spPr>
          <a:xfrm>
            <a:off x="7837837" y="1116146"/>
            <a:ext cx="3259791" cy="4708981"/>
          </a:xfrm>
          <a:prstGeom prst="rect">
            <a:avLst/>
          </a:prstGeom>
          <a:noFill/>
        </p:spPr>
        <p:txBody>
          <a:bodyPr wrap="square" lIns="0" tIns="45720" rIns="0" bIns="45720" rtlCol="0" anchor="t">
            <a:spAutoFit/>
          </a:bodyPr>
          <a:lstStyle/>
          <a:p>
            <a:pPr defTabSz="914400">
              <a:defRPr/>
            </a:pPr>
            <a:r>
              <a:rPr lang="en-US" sz="2000" b="1" dirty="0">
                <a:solidFill>
                  <a:srgbClr val="5792CE"/>
                </a:solidFill>
                <a:latin typeface="D-DIN" panose="020B0504030202030204" pitchFamily="34" charset="77"/>
                <a:ea typeface="Open Sans" charset="0"/>
                <a:cs typeface="Open Sans" charset="0"/>
              </a:rPr>
              <a:t>When it’s safe, check in with the person who was harassed. Stay with them for a while until they feel safe.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5792CE"/>
              </a:solidFill>
              <a:latin typeface="D-DIN" panose="020B0504030202030204" pitchFamily="34" charset="77"/>
              <a:ea typeface="Open Sans" charset="0"/>
              <a:cs typeface="Open Sans" charset="0"/>
            </a:endParaRPr>
          </a:p>
          <a:p>
            <a:pPr defTabSz="914400">
              <a:defRPr/>
            </a:pPr>
            <a:r>
              <a:rPr lang="en-US" sz="2000" b="1" dirty="0">
                <a:solidFill>
                  <a:srgbClr val="5792CE"/>
                </a:solidFill>
                <a:latin typeface="D-DIN" panose="020B0504030202030204" pitchFamily="34" charset="77"/>
                <a:ea typeface="Open Sans" charset="0"/>
                <a:cs typeface="Open Sans" charset="0"/>
              </a:rPr>
              <a:t>Let them know that  you saw what happened and it wasn’t okay.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5792CE"/>
              </a:solidFill>
              <a:latin typeface="D-DIN" panose="020B0504030202030204" pitchFamily="34" charset="77"/>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5792CE"/>
                </a:solidFill>
                <a:latin typeface="D-DIN" panose="020B0504030202030204" pitchFamily="34" charset="77"/>
                <a:ea typeface="Open Sans" charset="0"/>
                <a:cs typeface="Open Sans" charset="0"/>
              </a:rPr>
              <a:t>Ask them if there’s any way you can support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5792CE"/>
              </a:solidFill>
              <a:latin typeface="D-DIN" panose="020B0504030202030204" pitchFamily="34" charset="77"/>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5792CE"/>
                </a:solidFill>
                <a:latin typeface="D-DIN" panose="020B0504030202030204" pitchFamily="34" charset="77"/>
                <a:ea typeface="Open Sans" charset="0"/>
                <a:cs typeface="Open Sans" charset="0"/>
              </a:rPr>
              <a:t>Offer to accompany them to their destination or sit with them for a while.</a:t>
            </a:r>
          </a:p>
        </p:txBody>
      </p:sp>
      <p:pic>
        <p:nvPicPr>
          <p:cNvPr id="4" name="Picture 2">
            <a:extLst>
              <a:ext uri="{FF2B5EF4-FFF2-40B4-BE49-F238E27FC236}">
                <a16:creationId xmlns:a16="http://schemas.microsoft.com/office/drawing/2014/main" id="{46A45A55-9126-9ADF-07C2-82138FCE1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487" y="1090476"/>
            <a:ext cx="5615185" cy="4334923"/>
          </a:xfrm>
          <a:prstGeom prst="rect">
            <a:avLst/>
          </a:prstGeom>
          <a:noFill/>
          <a:ln>
            <a:solidFill>
              <a:srgbClr val="0F2235"/>
            </a:solidFill>
          </a:ln>
          <a:extLst>
            <a:ext uri="{909E8E84-426E-40DD-AFC4-6F175D3DCCD1}">
              <a14:hiddenFill xmlns:a14="http://schemas.microsoft.com/office/drawing/2010/main">
                <a:solidFill>
                  <a:srgbClr val="FFFFFF"/>
                </a:solidFill>
              </a14:hiddenFill>
            </a:ext>
          </a:extLst>
        </p:spPr>
      </p:pic>
      <p:sp>
        <p:nvSpPr>
          <p:cNvPr id="10" name="Freeform 1089">
            <a:extLst>
              <a:ext uri="{FF2B5EF4-FFF2-40B4-BE49-F238E27FC236}">
                <a16:creationId xmlns:a16="http://schemas.microsoft.com/office/drawing/2014/main" id="{A91E9D47-7DAA-2B32-C9DB-21449A7B9690}"/>
              </a:ext>
            </a:extLst>
          </p:cNvPr>
          <p:cNvSpPr>
            <a:spLocks noEditPoints="1"/>
          </p:cNvSpPr>
          <p:nvPr/>
        </p:nvSpPr>
        <p:spPr bwMode="auto">
          <a:xfrm>
            <a:off x="7015162" y="3859203"/>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D-DIN" panose="020B0504030202030204" pitchFamily="34" charset="77"/>
            </a:endParaRPr>
          </a:p>
        </p:txBody>
      </p:sp>
      <p:sp>
        <p:nvSpPr>
          <p:cNvPr id="11" name="Freeform 1089">
            <a:extLst>
              <a:ext uri="{FF2B5EF4-FFF2-40B4-BE49-F238E27FC236}">
                <a16:creationId xmlns:a16="http://schemas.microsoft.com/office/drawing/2014/main" id="{CAA1A08C-B647-AB51-D315-A5BE2D8880EC}"/>
              </a:ext>
            </a:extLst>
          </p:cNvPr>
          <p:cNvSpPr>
            <a:spLocks noEditPoints="1"/>
          </p:cNvSpPr>
          <p:nvPr/>
        </p:nvSpPr>
        <p:spPr bwMode="auto">
          <a:xfrm>
            <a:off x="7015162" y="2788307"/>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D-DIN" panose="020B0504030202030204" pitchFamily="34" charset="77"/>
            </a:endParaRPr>
          </a:p>
        </p:txBody>
      </p:sp>
      <p:sp>
        <p:nvSpPr>
          <p:cNvPr id="12" name="Freeform 1089">
            <a:extLst>
              <a:ext uri="{FF2B5EF4-FFF2-40B4-BE49-F238E27FC236}">
                <a16:creationId xmlns:a16="http://schemas.microsoft.com/office/drawing/2014/main" id="{EE4F4E41-3BC1-E843-E4FC-7334B31AFB28}"/>
              </a:ext>
            </a:extLst>
          </p:cNvPr>
          <p:cNvSpPr>
            <a:spLocks noEditPoints="1"/>
          </p:cNvSpPr>
          <p:nvPr/>
        </p:nvSpPr>
        <p:spPr bwMode="auto">
          <a:xfrm>
            <a:off x="7015162" y="4930099"/>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D-DIN" panose="020B0504030202030204" pitchFamily="34" charset="77"/>
            </a:endParaRPr>
          </a:p>
        </p:txBody>
      </p:sp>
      <p:sp>
        <p:nvSpPr>
          <p:cNvPr id="13" name="Freeform 1089">
            <a:extLst>
              <a:ext uri="{FF2B5EF4-FFF2-40B4-BE49-F238E27FC236}">
                <a16:creationId xmlns:a16="http://schemas.microsoft.com/office/drawing/2014/main" id="{3AE6BB93-18CC-5BFB-ED76-3C3E0DB788DA}"/>
              </a:ext>
            </a:extLst>
          </p:cNvPr>
          <p:cNvSpPr>
            <a:spLocks noEditPoints="1"/>
          </p:cNvSpPr>
          <p:nvPr/>
        </p:nvSpPr>
        <p:spPr bwMode="auto">
          <a:xfrm>
            <a:off x="7015162" y="1184951"/>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D-DIN" panose="020B0504030202030204" pitchFamily="34" charset="77"/>
            </a:endParaRPr>
          </a:p>
        </p:txBody>
      </p:sp>
      <p:sp>
        <p:nvSpPr>
          <p:cNvPr id="15" name="Title 1">
            <a:extLst>
              <a:ext uri="{FF2B5EF4-FFF2-40B4-BE49-F238E27FC236}">
                <a16:creationId xmlns:a16="http://schemas.microsoft.com/office/drawing/2014/main" id="{726633D0-ACE4-F5D9-60E1-30C641BD0E3C}"/>
              </a:ext>
            </a:extLst>
          </p:cNvPr>
          <p:cNvSpPr txBox="1">
            <a:spLocks/>
          </p:cNvSpPr>
          <p:nvPr/>
        </p:nvSpPr>
        <p:spPr>
          <a:xfrm>
            <a:off x="868487" y="5425399"/>
            <a:ext cx="10086975" cy="778381"/>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2800" b="0" i="0" kern="1200" spc="0" baseline="0">
                <a:solidFill>
                  <a:srgbClr val="0F2235"/>
                </a:solidFill>
                <a:latin typeface="D-DIN Exp" panose="020B0504020202030204" pitchFamily="34" charset="0"/>
                <a:ea typeface="D-DIN Exp" panose="020B0504020202030204" pitchFamily="34" charset="0"/>
                <a:cs typeface="D-DIN Exp" panose="020B0504020202030204" pitchFamily="34" charset="0"/>
              </a:defRPr>
            </a:lvl1pPr>
          </a:lstStyle>
          <a:p>
            <a:r>
              <a:rPr lang="en-US" sz="1600" b="1" dirty="0">
                <a:solidFill>
                  <a:schemeClr val="tx1"/>
                </a:solidFill>
              </a:rPr>
              <a:t>Source</a:t>
            </a:r>
            <a:r>
              <a:rPr lang="en-US" sz="1600" dirty="0">
                <a:solidFill>
                  <a:schemeClr val="tx1"/>
                </a:solidFill>
              </a:rPr>
              <a:t>: </a:t>
            </a:r>
            <a:r>
              <a:rPr lang="en-US" sz="1600" dirty="0">
                <a:solidFill>
                  <a:srgbClr val="5792CE"/>
                </a:solidFill>
                <a:hlinkClick r:id="rId3">
                  <a:extLst>
                    <a:ext uri="{A12FA001-AC4F-418D-AE19-62706E023703}">
                      <ahyp:hlinkClr xmlns:ahyp="http://schemas.microsoft.com/office/drawing/2018/hyperlinkcolor" val="tx"/>
                    </a:ext>
                  </a:extLst>
                </a:hlinkClick>
              </a:rPr>
              <a:t>Right to be</a:t>
            </a:r>
            <a:endParaRPr lang="LID4096" sz="2000" dirty="0">
              <a:solidFill>
                <a:srgbClr val="5792CE"/>
              </a:solidFill>
              <a:latin typeface="D-DIN" panose="020B0504030202030204" pitchFamily="34" charset="77"/>
              <a:ea typeface="Open Sans" charset="0"/>
              <a:cs typeface="Open Sans" charset="0"/>
            </a:endParaRPr>
          </a:p>
        </p:txBody>
      </p:sp>
    </p:spTree>
    <p:extLst>
      <p:ext uri="{BB962C8B-B14F-4D97-AF65-F5344CB8AC3E}">
        <p14:creationId xmlns:p14="http://schemas.microsoft.com/office/powerpoint/2010/main" val="613188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1B1A4-E017-D995-6C46-7664966ADE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97ABCD-0645-AFB2-D793-08EF9CFAC2B8}"/>
              </a:ext>
            </a:extLst>
          </p:cNvPr>
          <p:cNvSpPr txBox="1"/>
          <p:nvPr/>
        </p:nvSpPr>
        <p:spPr>
          <a:xfrm>
            <a:off x="7271126" y="623154"/>
            <a:ext cx="4503570" cy="5007268"/>
          </a:xfrm>
          <a:prstGeom prst="rect">
            <a:avLst/>
          </a:prstGeom>
          <a:noFill/>
        </p:spPr>
        <p:txBody>
          <a:bodyPr wrap="square" lIns="0" tIns="45720" rIns="0" bIns="45720" rtlCol="0" anchor="t">
            <a:spAutoFit/>
          </a:bodyPr>
          <a:lstStyle/>
          <a:p>
            <a:pPr defTabSz="914400">
              <a:defRPr/>
            </a:pPr>
            <a:r>
              <a:rPr lang="en-US" sz="2000" b="1" dirty="0">
                <a:solidFill>
                  <a:srgbClr val="5792CE"/>
                </a:solidFill>
                <a:latin typeface="D-DIN" panose="020B0504030202030204" pitchFamily="34" charset="77"/>
                <a:ea typeface="Open Sans" charset="0"/>
                <a:cs typeface="Open Sans" charset="0"/>
              </a:rPr>
              <a:t>1. Are you physically safe?</a:t>
            </a:r>
            <a:br>
              <a:rPr lang="en-US" sz="2000" b="1" dirty="0">
                <a:solidFill>
                  <a:srgbClr val="5792CE"/>
                </a:solidFill>
                <a:latin typeface="D-DIN" panose="020B0504030202030204" pitchFamily="34" charset="77"/>
                <a:ea typeface="Open Sans" charset="0"/>
                <a:cs typeface="Open Sans" charset="0"/>
              </a:rPr>
            </a:br>
            <a:r>
              <a:rPr lang="en-US" sz="2000" b="1" dirty="0">
                <a:solidFill>
                  <a:srgbClr val="5792CE"/>
                </a:solidFill>
                <a:latin typeface="D-DIN" panose="020B0504030202030204" pitchFamily="34" charset="77"/>
                <a:ea typeface="Open Sans" charset="0"/>
                <a:cs typeface="Open Sans" charset="0"/>
              </a:rPr>
              <a:t> </a:t>
            </a:r>
          </a:p>
          <a:p>
            <a:pPr defTabSz="914400">
              <a:defRPr/>
            </a:pPr>
            <a:r>
              <a:rPr lang="en-US" sz="2000" b="1" dirty="0">
                <a:solidFill>
                  <a:srgbClr val="5792CE"/>
                </a:solidFill>
                <a:latin typeface="D-DIN" panose="020B0504030202030204" pitchFamily="34" charset="77"/>
                <a:ea typeface="Open Sans" charset="0"/>
                <a:cs typeface="Open Sans" charset="0"/>
              </a:rPr>
              <a:t>2. Is the person being harassed physically safe?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2000" b="1" dirty="0">
                <a:solidFill>
                  <a:srgbClr val="5792CE"/>
                </a:solidFill>
                <a:latin typeface="D-DIN" panose="020B0504030202030204" pitchFamily="34" charset="77"/>
                <a:ea typeface="Open Sans" charset="0"/>
                <a:cs typeface="Open Sans" charset="0"/>
              </a:rPr>
            </a:br>
            <a:r>
              <a:rPr lang="en-US" sz="2000" b="1" dirty="0">
                <a:solidFill>
                  <a:srgbClr val="5792CE"/>
                </a:solidFill>
                <a:latin typeface="D-DIN" panose="020B0504030202030204" pitchFamily="34" charset="77"/>
                <a:ea typeface="Open Sans" charset="0"/>
                <a:cs typeface="Open Sans" charset="0"/>
              </a:rPr>
              <a:t>3. Does it seem unlikely that the situation will escalate? </a:t>
            </a:r>
            <a:br>
              <a:rPr lang="en-US" sz="2000" b="1" dirty="0">
                <a:solidFill>
                  <a:srgbClr val="5792CE"/>
                </a:solidFill>
                <a:latin typeface="D-DIN" panose="020B0504030202030204" pitchFamily="34" charset="77"/>
                <a:ea typeface="Open Sans" charset="0"/>
                <a:cs typeface="Open Sans" charset="0"/>
              </a:rPr>
            </a:br>
            <a:endParaRPr lang="en-US" sz="2000" b="1" dirty="0">
              <a:solidFill>
                <a:srgbClr val="5792CE"/>
              </a:solidFill>
              <a:latin typeface="D-DIN" panose="020B0504030202030204" pitchFamily="34" charset="77"/>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5792CE"/>
                </a:solidFill>
                <a:latin typeface="D-DIN" panose="020B0504030202030204" pitchFamily="34" charset="77"/>
                <a:ea typeface="Open Sans" charset="0"/>
                <a:cs typeface="Open Sans" charset="0"/>
              </a:rPr>
              <a:t>4. Can you tell if the person being harassed wants someone to speak up?</a:t>
            </a:r>
          </a:p>
          <a:p>
            <a:pPr>
              <a:lnSpc>
                <a:spcPct val="107000"/>
              </a:lnSpc>
              <a:spcAft>
                <a:spcPts val="800"/>
              </a:spcAft>
            </a:pPr>
            <a:endParaRPr lang="en-US" sz="2000" b="1" dirty="0">
              <a:solidFill>
                <a:srgbClr val="5792CE"/>
              </a:solidFill>
              <a:latin typeface="D-DIN" panose="020B0504030202030204" pitchFamily="34" charset="77"/>
              <a:ea typeface="Open Sans" charset="0"/>
              <a:cs typeface="Open Sans" charset="0"/>
            </a:endParaRPr>
          </a:p>
          <a:p>
            <a:pPr>
              <a:lnSpc>
                <a:spcPct val="107000"/>
              </a:lnSpc>
              <a:spcAft>
                <a:spcPts val="800"/>
              </a:spcAft>
            </a:pPr>
            <a:r>
              <a:rPr lang="en-US" sz="2000" b="1" dirty="0">
                <a:solidFill>
                  <a:srgbClr val="5792CE"/>
                </a:solidFill>
                <a:latin typeface="D-DIN"/>
                <a:ea typeface="Open Sans"/>
                <a:cs typeface="Open Sans"/>
              </a:rPr>
              <a:t>If you can answer yes to all of these questions, you might choose a direct response. </a:t>
            </a:r>
          </a:p>
          <a:p>
            <a:pPr>
              <a:lnSpc>
                <a:spcPct val="107000"/>
              </a:lnSpc>
              <a:spcAft>
                <a:spcPts val="800"/>
              </a:spcAft>
            </a:pPr>
            <a:r>
              <a:rPr lang="en-US" sz="2000" b="1" dirty="0">
                <a:solidFill>
                  <a:srgbClr val="5792CE"/>
                </a:solidFill>
                <a:latin typeface="D-DIN" panose="020B0504030202030204" pitchFamily="34" charset="77"/>
                <a:ea typeface="Open Sans" charset="0"/>
                <a:cs typeface="Open Sans" charset="0"/>
              </a:rPr>
              <a:t>Keep it short and succinct. </a:t>
            </a:r>
          </a:p>
        </p:txBody>
      </p:sp>
      <p:pic>
        <p:nvPicPr>
          <p:cNvPr id="5" name="Picture 2">
            <a:extLst>
              <a:ext uri="{FF2B5EF4-FFF2-40B4-BE49-F238E27FC236}">
                <a16:creationId xmlns:a16="http://schemas.microsoft.com/office/drawing/2014/main" id="{57FD1A98-A408-D225-0E20-FE6FF1B1A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88" y="1125671"/>
            <a:ext cx="5591392" cy="4294189"/>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089">
            <a:extLst>
              <a:ext uri="{FF2B5EF4-FFF2-40B4-BE49-F238E27FC236}">
                <a16:creationId xmlns:a16="http://schemas.microsoft.com/office/drawing/2014/main" id="{1B750C54-2411-2FBE-062E-13DCE44CDF29}"/>
              </a:ext>
            </a:extLst>
          </p:cNvPr>
          <p:cNvSpPr>
            <a:spLocks noEditPoints="1"/>
          </p:cNvSpPr>
          <p:nvPr/>
        </p:nvSpPr>
        <p:spPr bwMode="auto">
          <a:xfrm>
            <a:off x="6492074" y="4223758"/>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D-DIN" panose="020B0504030202030204" pitchFamily="34" charset="77"/>
            </a:endParaRPr>
          </a:p>
        </p:txBody>
      </p:sp>
      <p:sp>
        <p:nvSpPr>
          <p:cNvPr id="7" name="Freeform 1089">
            <a:extLst>
              <a:ext uri="{FF2B5EF4-FFF2-40B4-BE49-F238E27FC236}">
                <a16:creationId xmlns:a16="http://schemas.microsoft.com/office/drawing/2014/main" id="{287CD1CB-F697-E9EB-E9A5-42A85564BA71}"/>
              </a:ext>
            </a:extLst>
          </p:cNvPr>
          <p:cNvSpPr>
            <a:spLocks noEditPoints="1"/>
          </p:cNvSpPr>
          <p:nvPr/>
        </p:nvSpPr>
        <p:spPr bwMode="auto">
          <a:xfrm>
            <a:off x="6492074" y="5043732"/>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gradFill>
            <a:gsLst>
              <a:gs pos="100000">
                <a:srgbClr val="5792CE"/>
              </a:gs>
              <a:gs pos="0">
                <a:srgbClr val="AED7BD"/>
              </a:gs>
            </a:gsLst>
            <a:lin ang="7200000" scaled="0"/>
          </a:gra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latin typeface="D-DIN" panose="020B0504030202030204" pitchFamily="34" charset="77"/>
            </a:endParaRPr>
          </a:p>
        </p:txBody>
      </p:sp>
      <p:sp>
        <p:nvSpPr>
          <p:cNvPr id="8" name="Title 1">
            <a:extLst>
              <a:ext uri="{FF2B5EF4-FFF2-40B4-BE49-F238E27FC236}">
                <a16:creationId xmlns:a16="http://schemas.microsoft.com/office/drawing/2014/main" id="{4BA76973-1FFE-320C-7AA6-BA6AFAF200D6}"/>
              </a:ext>
            </a:extLst>
          </p:cNvPr>
          <p:cNvSpPr txBox="1">
            <a:spLocks/>
          </p:cNvSpPr>
          <p:nvPr/>
        </p:nvSpPr>
        <p:spPr>
          <a:xfrm>
            <a:off x="525588" y="5419860"/>
            <a:ext cx="10086975" cy="778381"/>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2800" b="0" i="0" kern="1200" spc="0" baseline="0">
                <a:solidFill>
                  <a:srgbClr val="0F2235"/>
                </a:solidFill>
                <a:latin typeface="D-DIN Exp" panose="020B0504020202030204" pitchFamily="34" charset="0"/>
                <a:ea typeface="D-DIN Exp" panose="020B0504020202030204" pitchFamily="34" charset="0"/>
                <a:cs typeface="D-DIN Exp" panose="020B0504020202030204" pitchFamily="34" charset="0"/>
              </a:defRPr>
            </a:lvl1pPr>
          </a:lstStyle>
          <a:p>
            <a:r>
              <a:rPr lang="en-US" sz="1600" b="1" dirty="0">
                <a:solidFill>
                  <a:schemeClr val="tx1"/>
                </a:solidFill>
              </a:rPr>
              <a:t>Source</a:t>
            </a:r>
            <a:r>
              <a:rPr lang="en-US" sz="1600" dirty="0">
                <a:solidFill>
                  <a:schemeClr val="tx1"/>
                </a:solidFill>
              </a:rPr>
              <a:t>: </a:t>
            </a:r>
            <a:r>
              <a:rPr lang="en-US" sz="1600" dirty="0">
                <a:solidFill>
                  <a:srgbClr val="5792CE"/>
                </a:solidFill>
                <a:hlinkClick r:id="rId3">
                  <a:extLst>
                    <a:ext uri="{A12FA001-AC4F-418D-AE19-62706E023703}">
                      <ahyp:hlinkClr xmlns:ahyp="http://schemas.microsoft.com/office/drawing/2018/hyperlinkcolor" val="tx"/>
                    </a:ext>
                  </a:extLst>
                </a:hlinkClick>
              </a:rPr>
              <a:t>Right to be</a:t>
            </a:r>
            <a:endParaRPr lang="LID4096" sz="2000" dirty="0">
              <a:solidFill>
                <a:srgbClr val="5792CE"/>
              </a:solidFill>
              <a:latin typeface="D-DIN" panose="020B0504030202030204" pitchFamily="34" charset="77"/>
              <a:ea typeface="Open Sans" charset="0"/>
              <a:cs typeface="Open Sans" charset="0"/>
            </a:endParaRPr>
          </a:p>
        </p:txBody>
      </p:sp>
    </p:spTree>
    <p:extLst>
      <p:ext uri="{BB962C8B-B14F-4D97-AF65-F5344CB8AC3E}">
        <p14:creationId xmlns:p14="http://schemas.microsoft.com/office/powerpoint/2010/main" val="2701555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F995B-D88A-B875-94E5-7E12CCE4C6BD}"/>
            </a:ext>
          </a:extLst>
        </p:cNvPr>
        <p:cNvGrpSpPr/>
        <p:nvPr/>
      </p:nvGrpSpPr>
      <p:grpSpPr>
        <a:xfrm>
          <a:off x="0" y="0"/>
          <a:ext cx="0" cy="0"/>
          <a:chOff x="0" y="0"/>
          <a:chExt cx="0" cy="0"/>
        </a:xfrm>
      </p:grpSpPr>
      <p:sp>
        <p:nvSpPr>
          <p:cNvPr id="32" name="Espace réservé du numéro de diapositive 4">
            <a:extLst>
              <a:ext uri="{FF2B5EF4-FFF2-40B4-BE49-F238E27FC236}">
                <a16:creationId xmlns:a16="http://schemas.microsoft.com/office/drawing/2014/main" id="{A1A250F7-8655-F4CD-F77F-C9A957682972}"/>
              </a:ext>
            </a:extLst>
          </p:cNvPr>
          <p:cNvSpPr txBox="1">
            <a:spLocks/>
          </p:cNvSpPr>
          <p:nvPr/>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latin typeface="Arial" panose="020B0604020202020204" pitchFamily="34" charset="0"/>
                <a:cs typeface="Arial" panose="020B0604020202020204" pitchFamily="34" charset="0"/>
              </a:rPr>
              <a:pPr/>
              <a:t>36</a:t>
            </a:fld>
            <a:endParaRPr lang="fr-FR">
              <a:solidFill>
                <a:schemeClr val="bg1"/>
              </a:solidFill>
              <a:latin typeface="Arial" panose="020B0604020202020204" pitchFamily="34" charset="0"/>
              <a:cs typeface="Arial" panose="020B0604020202020204" pitchFamily="34" charset="0"/>
            </a:endParaRPr>
          </a:p>
        </p:txBody>
      </p:sp>
      <p:pic>
        <p:nvPicPr>
          <p:cNvPr id="9" name="Image 8" descr="Une image contenant texte, Police, Graphique, graphisme&#10;&#10;Description générée automatiquement">
            <a:extLst>
              <a:ext uri="{FF2B5EF4-FFF2-40B4-BE49-F238E27FC236}">
                <a16:creationId xmlns:a16="http://schemas.microsoft.com/office/drawing/2014/main" id="{961A93A5-41E8-3BD8-0CBA-28C571DDD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10" y="354201"/>
            <a:ext cx="1734358" cy="269594"/>
          </a:xfrm>
          <a:prstGeom prst="rect">
            <a:avLst/>
          </a:prstGeom>
        </p:spPr>
      </p:pic>
      <p:sp>
        <p:nvSpPr>
          <p:cNvPr id="10" name="Title 9">
            <a:extLst>
              <a:ext uri="{FF2B5EF4-FFF2-40B4-BE49-F238E27FC236}">
                <a16:creationId xmlns:a16="http://schemas.microsoft.com/office/drawing/2014/main" id="{3D756DFF-4CF2-FAC4-6BA5-F36AFAE305F4}"/>
              </a:ext>
            </a:extLst>
          </p:cNvPr>
          <p:cNvSpPr>
            <a:spLocks noGrp="1"/>
          </p:cNvSpPr>
          <p:nvPr>
            <p:ph type="title"/>
          </p:nvPr>
        </p:nvSpPr>
        <p:spPr>
          <a:xfrm>
            <a:off x="1675572" y="2849378"/>
            <a:ext cx="10516428" cy="1159243"/>
          </a:xfrm>
        </p:spPr>
        <p:txBody>
          <a:bodyPr/>
          <a:lstStyle/>
          <a:p>
            <a:pPr algn="ctr"/>
            <a:r>
              <a:rPr lang="en-US" sz="5400" b="1" dirty="0"/>
              <a:t>CULTURE OF SILENCE</a:t>
            </a:r>
          </a:p>
        </p:txBody>
      </p:sp>
      <p:sp>
        <p:nvSpPr>
          <p:cNvPr id="2" name="Title 9">
            <a:extLst>
              <a:ext uri="{FF2B5EF4-FFF2-40B4-BE49-F238E27FC236}">
                <a16:creationId xmlns:a16="http://schemas.microsoft.com/office/drawing/2014/main" id="{87789AC1-8DEA-60B0-E09C-76FF94DC993E}"/>
              </a:ext>
            </a:extLst>
          </p:cNvPr>
          <p:cNvSpPr txBox="1">
            <a:spLocks/>
          </p:cNvSpPr>
          <p:nvPr/>
        </p:nvSpPr>
        <p:spPr>
          <a:xfrm rot="21189898">
            <a:off x="-743779" y="1855403"/>
            <a:ext cx="10516428" cy="1159243"/>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3200" b="0" i="0" kern="1200" spc="0" baseline="0">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5400" b="1" dirty="0">
                <a:solidFill>
                  <a:srgbClr val="87C39C"/>
                </a:solidFill>
              </a:rPr>
              <a:t>WE CAN BREAK THE</a:t>
            </a:r>
          </a:p>
        </p:txBody>
      </p:sp>
      <p:sp>
        <p:nvSpPr>
          <p:cNvPr id="3" name="Half Frame 2">
            <a:extLst>
              <a:ext uri="{FF2B5EF4-FFF2-40B4-BE49-F238E27FC236}">
                <a16:creationId xmlns:a16="http://schemas.microsoft.com/office/drawing/2014/main" id="{3B1C7DA1-D3B5-5C10-6E2E-47957522726A}"/>
              </a:ext>
            </a:extLst>
          </p:cNvPr>
          <p:cNvSpPr/>
          <p:nvPr/>
        </p:nvSpPr>
        <p:spPr>
          <a:xfrm rot="2065872">
            <a:off x="2615945" y="3742134"/>
            <a:ext cx="779897" cy="803878"/>
          </a:xfrm>
          <a:prstGeom prst="halfFrame">
            <a:avLst>
              <a:gd name="adj1" fmla="val 20069"/>
              <a:gd name="adj2" fmla="val 1891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9556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21596-152A-BD8B-2AC2-8BA01AFE9117}"/>
            </a:ext>
          </a:extLst>
        </p:cNvPr>
        <p:cNvGrpSpPr/>
        <p:nvPr/>
      </p:nvGrpSpPr>
      <p:grpSpPr>
        <a:xfrm>
          <a:off x="0" y="0"/>
          <a:ext cx="0" cy="0"/>
          <a:chOff x="0" y="0"/>
          <a:chExt cx="0" cy="0"/>
        </a:xfrm>
      </p:grpSpPr>
      <p:sp>
        <p:nvSpPr>
          <p:cNvPr id="32" name="Espace réservé du numéro de diapositive 4">
            <a:extLst>
              <a:ext uri="{FF2B5EF4-FFF2-40B4-BE49-F238E27FC236}">
                <a16:creationId xmlns:a16="http://schemas.microsoft.com/office/drawing/2014/main" id="{F7ABB7F0-33B5-DEE3-32B9-AC4C5C87B795}"/>
              </a:ext>
            </a:extLst>
          </p:cNvPr>
          <p:cNvSpPr txBox="1">
            <a:spLocks/>
          </p:cNvSpPr>
          <p:nvPr/>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latin typeface="Arial" panose="020B0604020202020204" pitchFamily="34" charset="0"/>
                <a:cs typeface="Arial" panose="020B0604020202020204" pitchFamily="34" charset="0"/>
              </a:rPr>
              <a:pPr/>
              <a:t>37</a:t>
            </a:fld>
            <a:endParaRPr lang="fr-FR">
              <a:solidFill>
                <a:schemeClr val="bg1"/>
              </a:solidFill>
              <a:latin typeface="Arial" panose="020B0604020202020204" pitchFamily="34" charset="0"/>
              <a:cs typeface="Arial" panose="020B0604020202020204" pitchFamily="34" charset="0"/>
            </a:endParaRPr>
          </a:p>
        </p:txBody>
      </p:sp>
      <p:pic>
        <p:nvPicPr>
          <p:cNvPr id="9" name="Image 8" descr="Une image contenant texte, Police, Graphique, graphisme&#10;&#10;Description générée automatiquement">
            <a:extLst>
              <a:ext uri="{FF2B5EF4-FFF2-40B4-BE49-F238E27FC236}">
                <a16:creationId xmlns:a16="http://schemas.microsoft.com/office/drawing/2014/main" id="{A621C666-ED5E-860B-66DB-3A83486BF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10" y="354201"/>
            <a:ext cx="1734358" cy="269594"/>
          </a:xfrm>
          <a:prstGeom prst="rect">
            <a:avLst/>
          </a:prstGeom>
        </p:spPr>
      </p:pic>
      <p:sp>
        <p:nvSpPr>
          <p:cNvPr id="10" name="Title 9">
            <a:extLst>
              <a:ext uri="{FF2B5EF4-FFF2-40B4-BE49-F238E27FC236}">
                <a16:creationId xmlns:a16="http://schemas.microsoft.com/office/drawing/2014/main" id="{3CF7C83B-9C51-FDE8-F1D2-C39724B4C8AD}"/>
              </a:ext>
            </a:extLst>
          </p:cNvPr>
          <p:cNvSpPr>
            <a:spLocks noGrp="1"/>
          </p:cNvSpPr>
          <p:nvPr>
            <p:ph type="title"/>
          </p:nvPr>
        </p:nvSpPr>
        <p:spPr>
          <a:xfrm>
            <a:off x="837786" y="2603132"/>
            <a:ext cx="10516428" cy="1861285"/>
          </a:xfrm>
        </p:spPr>
        <p:txBody>
          <a:bodyPr/>
          <a:lstStyle/>
          <a:p>
            <a:pPr algn="ctr"/>
            <a:r>
              <a:rPr lang="en-US" sz="8000" b="1" dirty="0"/>
              <a:t>WHAT CAN </a:t>
            </a:r>
            <a:r>
              <a:rPr lang="en-US" sz="8000" b="1" i="1" dirty="0"/>
              <a:t>WE</a:t>
            </a:r>
            <a:r>
              <a:rPr lang="en-US" sz="8000" b="1" dirty="0"/>
              <a:t> DO?</a:t>
            </a:r>
          </a:p>
        </p:txBody>
      </p:sp>
    </p:spTree>
    <p:extLst>
      <p:ext uri="{BB962C8B-B14F-4D97-AF65-F5344CB8AC3E}">
        <p14:creationId xmlns:p14="http://schemas.microsoft.com/office/powerpoint/2010/main" val="716863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68" y="995549"/>
            <a:ext cx="3638550" cy="722667"/>
          </a:xfrm>
        </p:spPr>
        <p:txBody>
          <a:bodyPr/>
          <a:lstStyle/>
          <a:p>
            <a:r>
              <a:rPr lang="en-US" sz="2800" b="1" dirty="0">
                <a:latin typeface="Arial" panose="020B0604020202020204" pitchFamily="34" charset="0"/>
                <a:cs typeface="Arial" panose="020B0604020202020204" pitchFamily="34" charset="0"/>
              </a:rPr>
              <a:t>Why We Did Not Report</a:t>
            </a:r>
            <a:r>
              <a:rPr lang="en-US" sz="2800" b="1" dirty="0"/>
              <a:t> </a:t>
            </a:r>
            <a:r>
              <a:rPr lang="en-US" sz="2800" b="1" dirty="0">
                <a:latin typeface="Arial" panose="020B0604020202020204" pitchFamily="34" charset="0"/>
                <a:cs typeface="Arial" panose="020B0604020202020204" pitchFamily="34" charset="0"/>
              </a:rPr>
              <a:t>— </a:t>
            </a:r>
            <a:r>
              <a:rPr lang="en-US" sz="2800" b="1" dirty="0">
                <a:solidFill>
                  <a:srgbClr val="87C39C"/>
                </a:solidFill>
                <a:latin typeface="Arial" panose="020B0604020202020204" pitchFamily="34" charset="0"/>
                <a:cs typeface="Arial" panose="020B0604020202020204" pitchFamily="34" charset="0"/>
              </a:rPr>
              <a:t>Charles University </a:t>
            </a:r>
          </a:p>
        </p:txBody>
      </p:sp>
      <p:sp>
        <p:nvSpPr>
          <p:cNvPr id="19" name="Espace réservé du numéro de diapositive 4">
            <a:extLst>
              <a:ext uri="{FF2B5EF4-FFF2-40B4-BE49-F238E27FC236}">
                <a16:creationId xmlns:a16="http://schemas.microsoft.com/office/drawing/2014/main" id="{02039098-C3CC-2246-B17E-9763A9F18CC9}"/>
              </a:ext>
            </a:extLst>
          </p:cNvPr>
          <p:cNvSpPr txBox="1">
            <a:spLocks/>
          </p:cNvSpPr>
          <p:nvPr/>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latin typeface="Arial" panose="020B0604020202020204" pitchFamily="34" charset="0"/>
                <a:cs typeface="Arial" panose="020B0604020202020204" pitchFamily="34" charset="0"/>
              </a:rPr>
              <a:pPr/>
              <a:t>38</a:t>
            </a:fld>
            <a:endParaRPr lang="fr-FR">
              <a:solidFill>
                <a:schemeClr val="bg1"/>
              </a:solidFill>
              <a:latin typeface="Arial" panose="020B0604020202020204" pitchFamily="34" charset="0"/>
              <a:cs typeface="Arial" panose="020B0604020202020204" pitchFamily="34" charset="0"/>
            </a:endParaRPr>
          </a:p>
        </p:txBody>
      </p:sp>
      <p:sp>
        <p:nvSpPr>
          <p:cNvPr id="3" name="TextBox 7">
            <a:extLst>
              <a:ext uri="{FF2B5EF4-FFF2-40B4-BE49-F238E27FC236}">
                <a16:creationId xmlns:a16="http://schemas.microsoft.com/office/drawing/2014/main" id="{D29093AD-6042-9A7B-487D-B016B8A7F0E1}"/>
              </a:ext>
            </a:extLst>
          </p:cNvPr>
          <p:cNvSpPr txBox="1"/>
          <p:nvPr/>
        </p:nvSpPr>
        <p:spPr>
          <a:xfrm>
            <a:off x="669768" y="2550634"/>
            <a:ext cx="4300165" cy="3718197"/>
          </a:xfrm>
          <a:prstGeom prst="rect">
            <a:avLst/>
          </a:prstGeom>
          <a:noFill/>
        </p:spPr>
        <p:txBody>
          <a:bodyPr wrap="square" lIns="0" rIns="0" rtlCol="0">
            <a:spAutoFit/>
          </a:bodyPr>
          <a:lstStyle/>
          <a:p>
            <a:pPr marL="285750" indent="-285750">
              <a:lnSpc>
                <a:spcPct val="120000"/>
              </a:lnSpc>
              <a:buFont typeface="Wingdings" panose="05000000000000000000" pitchFamily="2" charset="2"/>
              <a:buChar char="Ø"/>
            </a:pPr>
            <a:r>
              <a:rPr lang="en-US" dirty="0" err="1">
                <a:latin typeface="Arial" panose="020B0604020202020204" pitchFamily="34" charset="0"/>
                <a:cs typeface="Arial" panose="020B0604020202020204" pitchFamily="34" charset="0"/>
              </a:rPr>
              <a:t>Anonymised</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posters</a:t>
            </a:r>
            <a:r>
              <a:rPr lang="en-US" dirty="0">
                <a:latin typeface="Arial" panose="020B0604020202020204" pitchFamily="34" charset="0"/>
                <a:cs typeface="Arial" panose="020B0604020202020204" pitchFamily="34" charset="0"/>
              </a:rPr>
              <a:t> sharing </a:t>
            </a:r>
            <a:r>
              <a:rPr lang="en-US" b="1" dirty="0">
                <a:latin typeface="Arial" panose="020B0604020202020204" pitchFamily="34" charset="0"/>
                <a:cs typeface="Arial" panose="020B0604020202020204" pitchFamily="34" charset="0"/>
              </a:rPr>
              <a:t>real student experiences </a:t>
            </a:r>
            <a:r>
              <a:rPr lang="en-US" dirty="0">
                <a:latin typeface="Arial" panose="020B0604020202020204" pitchFamily="34" charset="0"/>
                <a:cs typeface="Arial" panose="020B0604020202020204" pitchFamily="34" charset="0"/>
              </a:rPr>
              <a:t>with harassment or violence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lnSpc>
                <a:spcPct val="120000"/>
              </a:lnSpc>
              <a:buFont typeface="Wingdings" panose="05000000000000000000" pitchFamily="2" charset="2"/>
              <a:buChar char="Ø"/>
            </a:pPr>
            <a:r>
              <a:rPr lang="en-US" dirty="0">
                <a:latin typeface="Arial" panose="020B0604020202020204" pitchFamily="34" charset="0"/>
                <a:cs typeface="Arial" panose="020B0604020202020204" pitchFamily="34" charset="0"/>
              </a:rPr>
              <a:t>Exhibited </a:t>
            </a:r>
            <a:r>
              <a:rPr lang="en-US" b="1" dirty="0">
                <a:latin typeface="Arial" panose="020B0604020202020204" pitchFamily="34" charset="0"/>
                <a:cs typeface="Arial" panose="020B0604020202020204" pitchFamily="34" charset="0"/>
              </a:rPr>
              <a:t>stories</a:t>
            </a:r>
            <a:r>
              <a:rPr lang="en-US" dirty="0">
                <a:latin typeface="Arial" panose="020B0604020202020204" pitchFamily="34" charset="0"/>
                <a:cs typeface="Arial" panose="020B0604020202020204" pitchFamily="34" charset="0"/>
              </a:rPr>
              <a:t> at the university cultural </a:t>
            </a:r>
            <a:r>
              <a:rPr lang="en-US" dirty="0" err="1">
                <a:latin typeface="Arial" panose="020B0604020202020204" pitchFamily="34" charset="0"/>
                <a:cs typeface="Arial" panose="020B0604020202020204" pitchFamily="34" charset="0"/>
              </a:rPr>
              <a:t>centre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lnSpc>
                <a:spcPct val="120000"/>
              </a:lnSpc>
              <a:buFont typeface="Wingdings" panose="05000000000000000000" pitchFamily="2" charset="2"/>
              <a:buChar char="Ø"/>
            </a:pPr>
            <a:r>
              <a:rPr lang="en-US" dirty="0">
                <a:latin typeface="Arial" panose="020B0604020202020204" pitchFamily="34" charset="0"/>
                <a:cs typeface="Arial" panose="020B0604020202020204" pitchFamily="34" charset="0"/>
              </a:rPr>
              <a:t>Public </a:t>
            </a:r>
            <a:r>
              <a:rPr lang="en-US" b="1" dirty="0">
                <a:latin typeface="Arial" panose="020B0604020202020204" pitchFamily="34" charset="0"/>
                <a:cs typeface="Arial" panose="020B0604020202020204" pitchFamily="34" charset="0"/>
              </a:rPr>
              <a:t>panel discussions</a:t>
            </a:r>
            <a:r>
              <a:rPr lang="en-US" dirty="0">
                <a:latin typeface="Arial" panose="020B0604020202020204" pitchFamily="34" charset="0"/>
                <a:cs typeface="Arial" panose="020B0604020202020204" pitchFamily="34" charset="0"/>
              </a:rPr>
              <a:t> to break the silence, reduce stigma, and point students to support services</a:t>
            </a:r>
            <a:endParaRPr lang="en-US" dirty="0">
              <a:solidFill>
                <a:schemeClr val="tx1">
                  <a:alpha val="70000"/>
                </a:schemeClr>
              </a:solidFill>
              <a:latin typeface="Arial" panose="020B0604020202020204" pitchFamily="34" charset="0"/>
              <a:cs typeface="Arial" panose="020B0604020202020204" pitchFamily="34" charset="0"/>
            </a:endParaRPr>
          </a:p>
          <a:p>
            <a:pPr marL="285750" indent="-285750">
              <a:lnSpc>
                <a:spcPct val="120000"/>
              </a:lnSpc>
              <a:buFont typeface="Wingdings" panose="05000000000000000000" pitchFamily="2" charset="2"/>
              <a:buChar char="Ø"/>
            </a:pPr>
            <a:endParaRPr lang="en-US" dirty="0">
              <a:solidFill>
                <a:schemeClr val="tx1">
                  <a:alpha val="70000"/>
                </a:schemeClr>
              </a:solidFill>
              <a:latin typeface="Arial" panose="020B0604020202020204" pitchFamily="34" charset="0"/>
              <a:cs typeface="Arial" panose="020B0604020202020204" pitchFamily="34" charset="0"/>
            </a:endParaRPr>
          </a:p>
        </p:txBody>
      </p:sp>
      <p:pic>
        <p:nvPicPr>
          <p:cNvPr id="3074" name="Picture 2" descr="No photo description available.">
            <a:extLst>
              <a:ext uri="{FF2B5EF4-FFF2-40B4-BE49-F238E27FC236}">
                <a16:creationId xmlns:a16="http://schemas.microsoft.com/office/drawing/2014/main" id="{F3AD1051-4870-F423-5372-2F891DD88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2311" y="466928"/>
            <a:ext cx="3482502" cy="34825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photo description available.">
            <a:extLst>
              <a:ext uri="{FF2B5EF4-FFF2-40B4-BE49-F238E27FC236}">
                <a16:creationId xmlns:a16="http://schemas.microsoft.com/office/drawing/2014/main" id="{C4B37758-99A2-D292-1D0D-ECB0FA751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035512"/>
            <a:ext cx="3300919" cy="329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260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09A21A-B5FE-48A6-A97D-938AF3E02086}"/>
              </a:ext>
            </a:extLst>
          </p:cNvPr>
          <p:cNvSpPr/>
          <p:nvPr/>
        </p:nvSpPr>
        <p:spPr>
          <a:xfrm>
            <a:off x="5372100" y="5471"/>
            <a:ext cx="6945903" cy="6858000"/>
          </a:xfrm>
          <a:prstGeom prst="rect">
            <a:avLst/>
          </a:prstGeom>
          <a:solidFill>
            <a:srgbClr val="964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0" rIns="251999" bIns="288000" numCol="1" spcCol="0" rtlCol="0" fromWordArt="0" anchor="b" anchorCtr="0" forceAA="0" compatLnSpc="1">
            <a:prstTxWarp prst="textNoShape">
              <a:avLst/>
            </a:prstTxWarp>
            <a:noAutofit/>
          </a:bodyPr>
          <a:lstStyle/>
          <a:p>
            <a:endParaRPr lang="en-US" sz="1000" dirty="0">
              <a:solidFill>
                <a:schemeClr val="bg1"/>
              </a:solidFill>
              <a:latin typeface="Arial" panose="020B0604020202020204" pitchFamily="34" charset="0"/>
              <a:cs typeface="Arial" panose="020B0604020202020204" pitchFamily="34" charset="0"/>
            </a:endParaRPr>
          </a:p>
        </p:txBody>
      </p:sp>
      <p:sp>
        <p:nvSpPr>
          <p:cNvPr id="19" name="Espace réservé du numéro de diapositive 4">
            <a:extLst>
              <a:ext uri="{FF2B5EF4-FFF2-40B4-BE49-F238E27FC236}">
                <a16:creationId xmlns:a16="http://schemas.microsoft.com/office/drawing/2014/main" id="{02039098-C3CC-2246-B17E-9763A9F18CC9}"/>
              </a:ext>
            </a:extLst>
          </p:cNvPr>
          <p:cNvSpPr txBox="1">
            <a:spLocks/>
          </p:cNvSpPr>
          <p:nvPr/>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latin typeface="Arial" panose="020B0604020202020204" pitchFamily="34" charset="0"/>
                <a:cs typeface="Arial" panose="020B0604020202020204" pitchFamily="34" charset="0"/>
              </a:rPr>
              <a:pPr/>
              <a:t>39</a:t>
            </a:fld>
            <a:endParaRPr lang="fr-FR">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F612D4E-77DB-CB65-31B9-F4D4C213AA0A}"/>
              </a:ext>
            </a:extLst>
          </p:cNvPr>
          <p:cNvSpPr>
            <a:spLocks noGrp="1"/>
          </p:cNvSpPr>
          <p:nvPr>
            <p:ph type="title"/>
          </p:nvPr>
        </p:nvSpPr>
        <p:spPr>
          <a:xfrm>
            <a:off x="616498" y="974762"/>
            <a:ext cx="4317452" cy="3037242"/>
          </a:xfrm>
        </p:spPr>
        <p:txBody>
          <a:bodyPr/>
          <a:lstStyle/>
          <a:p>
            <a:r>
              <a:rPr lang="en-US" sz="2800" b="1" dirty="0"/>
              <a:t>Emergency Taxi Scheme — </a:t>
            </a:r>
            <a:r>
              <a:rPr lang="en-US" sz="2800" b="1" dirty="0">
                <a:solidFill>
                  <a:srgbClr val="87C39C"/>
                </a:solidFill>
              </a:rPr>
              <a:t>Edinburgh University Students’ Association</a:t>
            </a:r>
            <a:endParaRPr lang="en-US" sz="2800" dirty="0">
              <a:solidFill>
                <a:srgbClr val="87C39C"/>
              </a:solidFill>
            </a:endParaRPr>
          </a:p>
        </p:txBody>
      </p:sp>
      <p:sp>
        <p:nvSpPr>
          <p:cNvPr id="6" name="TextBox 7">
            <a:extLst>
              <a:ext uri="{FF2B5EF4-FFF2-40B4-BE49-F238E27FC236}">
                <a16:creationId xmlns:a16="http://schemas.microsoft.com/office/drawing/2014/main" id="{7E07E422-771D-37B6-456D-F544120797C7}"/>
              </a:ext>
            </a:extLst>
          </p:cNvPr>
          <p:cNvSpPr txBox="1"/>
          <p:nvPr/>
        </p:nvSpPr>
        <p:spPr>
          <a:xfrm>
            <a:off x="765813" y="2874506"/>
            <a:ext cx="4168137" cy="2246769"/>
          </a:xfrm>
          <a:prstGeom prst="rect">
            <a:avLst/>
          </a:prstGeom>
          <a:noFill/>
        </p:spPr>
        <p:txBody>
          <a:bodyPr wrap="square" lIns="0" rIns="0" rtlCol="0">
            <a:spAutoFit/>
          </a:bodyPr>
          <a:lstStyle/>
          <a:p>
            <a:pPr marL="285750" indent="-285750">
              <a:buFont typeface="Wingdings" panose="05000000000000000000" pitchFamily="2" charset="2"/>
              <a:buChar char="Ø"/>
            </a:pPr>
            <a:r>
              <a:rPr lang="en-US" sz="2000" dirty="0">
                <a:latin typeface="Arial" panose="020B0604020202020204" pitchFamily="34" charset="0"/>
                <a:cs typeface="Arial" panose="020B0604020202020204" pitchFamily="34" charset="0"/>
              </a:rPr>
              <a:t>A student-led </a:t>
            </a:r>
            <a:r>
              <a:rPr lang="en-US" sz="2000" b="1" dirty="0">
                <a:latin typeface="Arial" panose="020B0604020202020204" pitchFamily="34" charset="0"/>
                <a:cs typeface="Arial" panose="020B0604020202020204" pitchFamily="34" charset="0"/>
              </a:rPr>
              <a:t>safety net </a:t>
            </a:r>
            <a:r>
              <a:rPr lang="en-US" sz="2000" dirty="0">
                <a:latin typeface="Arial" panose="020B0604020202020204" pitchFamily="34" charset="0"/>
                <a:cs typeface="Arial" panose="020B0604020202020204" pitchFamily="34" charset="0"/>
              </a:rPr>
              <a:t>for late-night emergencies</a:t>
            </a:r>
          </a:p>
          <a:p>
            <a:pPr marL="285750" indent="-28575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000" dirty="0">
                <a:latin typeface="Arial" panose="020B0604020202020204" pitchFamily="34" charset="0"/>
                <a:cs typeface="Arial" panose="020B0604020202020204" pitchFamily="34" charset="0"/>
              </a:rPr>
              <a:t>Focused on </a:t>
            </a:r>
            <a:r>
              <a:rPr lang="en-US" sz="2000" b="1" dirty="0">
                <a:latin typeface="Arial" panose="020B0604020202020204" pitchFamily="34" charset="0"/>
                <a:cs typeface="Arial" panose="020B0604020202020204" pitchFamily="34" charset="0"/>
              </a:rPr>
              <a:t>physical safety</a:t>
            </a:r>
          </a:p>
          <a:p>
            <a:pPr marL="285750" indent="-28575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An example of </a:t>
            </a:r>
            <a:r>
              <a:rPr lang="en-US" sz="2000" b="1" i="1" dirty="0">
                <a:latin typeface="Arial" panose="020B0604020202020204" pitchFamily="34" charset="0"/>
                <a:cs typeface="Arial" panose="020B0604020202020204" pitchFamily="34" charset="0"/>
              </a:rPr>
              <a:t>practical, collective action</a:t>
            </a:r>
            <a:r>
              <a:rPr lang="en-US" sz="2000" i="1" dirty="0">
                <a:latin typeface="Arial" panose="020B0604020202020204" pitchFamily="34" charset="0"/>
                <a:cs typeface="Arial" panose="020B0604020202020204" pitchFamily="34" charset="0"/>
              </a:rPr>
              <a:t> changing campus culture</a:t>
            </a:r>
          </a:p>
        </p:txBody>
      </p:sp>
      <p:pic>
        <p:nvPicPr>
          <p:cNvPr id="5122" name="Picture 2" descr="Section image">
            <a:extLst>
              <a:ext uri="{FF2B5EF4-FFF2-40B4-BE49-F238E27FC236}">
                <a16:creationId xmlns:a16="http://schemas.microsoft.com/office/drawing/2014/main" id="{2F289DF8-8171-8F57-C721-C501A5237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404" y="1736725"/>
            <a:ext cx="6467293"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1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C96E-8E70-20F4-B349-094CD0373A1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A25EA82-9B3C-CAFA-7FB1-91E669A8352D}"/>
              </a:ext>
            </a:extLst>
          </p:cNvPr>
          <p:cNvSpPr>
            <a:spLocks noGrp="1"/>
          </p:cNvSpPr>
          <p:nvPr>
            <p:ph type="title"/>
          </p:nvPr>
        </p:nvSpPr>
        <p:spPr>
          <a:xfrm>
            <a:off x="896020" y="3429000"/>
            <a:ext cx="8600908" cy="1463842"/>
          </a:xfrm>
        </p:spPr>
        <p:txBody>
          <a:bodyPr/>
          <a:lstStyle/>
          <a:p>
            <a:pPr rtl="0"/>
            <a:r>
              <a:rPr lang="en-GB" sz="3600">
                <a:solidFill>
                  <a:schemeClr val="accent1"/>
                </a:solidFill>
                <a:latin typeface="Arial" panose="020B0604020202020204" pitchFamily="34" charset="0"/>
                <a:cs typeface="Arial" panose="020B0604020202020204" pitchFamily="34" charset="0"/>
              </a:rPr>
              <a:t>Quiz: can we recognise gender-based violence and the role of our organisation?</a:t>
            </a:r>
            <a:br>
              <a:rPr lang="en-GB" sz="3600">
                <a:solidFill>
                  <a:schemeClr val="accent1"/>
                </a:solidFill>
                <a:latin typeface="Arial" panose="020B0604020202020204" pitchFamily="34" charset="0"/>
                <a:cs typeface="Arial" panose="020B0604020202020204" pitchFamily="34" charset="0"/>
              </a:rPr>
            </a:br>
            <a:endParaRPr lang="en-GB" sz="3600">
              <a:solidFill>
                <a:schemeClr val="accent1"/>
              </a:solidFill>
              <a:latin typeface="Arial" panose="020B0604020202020204" pitchFamily="34" charset="0"/>
              <a:cs typeface="Arial" panose="020B0604020202020204" pitchFamily="34" charset="0"/>
            </a:endParaRPr>
          </a:p>
        </p:txBody>
      </p:sp>
      <p:sp>
        <p:nvSpPr>
          <p:cNvPr id="4" name="Espace réservé du pied de page 3">
            <a:extLst>
              <a:ext uri="{FF2B5EF4-FFF2-40B4-BE49-F238E27FC236}">
                <a16:creationId xmlns:a16="http://schemas.microsoft.com/office/drawing/2014/main" id="{3DDC9C9C-07F7-3B71-AC8F-39CA51E43609}"/>
              </a:ext>
            </a:extLst>
          </p:cNvPr>
          <p:cNvSpPr>
            <a:spLocks noGrp="1"/>
          </p:cNvSpPr>
          <p:nvPr>
            <p:ph type="ftr" sz="quarter" idx="9"/>
          </p:nvPr>
        </p:nvSpPr>
        <p:spPr/>
        <p:txBody>
          <a:body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5" name="Espace réservé du numéro de diapositive 4">
            <a:extLst>
              <a:ext uri="{FF2B5EF4-FFF2-40B4-BE49-F238E27FC236}">
                <a16:creationId xmlns:a16="http://schemas.microsoft.com/office/drawing/2014/main" id="{71054167-373E-A250-6C42-8B88BBC9DCDC}"/>
              </a:ext>
            </a:extLst>
          </p:cNvPr>
          <p:cNvSpPr>
            <a:spLocks noGrp="1"/>
          </p:cNvSpPr>
          <p:nvPr>
            <p:ph type="sldNum" sz="quarter" idx="8"/>
          </p:nvPr>
        </p:nvSpPr>
        <p:spPr/>
        <p:txBody>
          <a:bodyPr/>
          <a:lstStyle/>
          <a:p>
            <a:pPr lvl="0"/>
            <a:fld id="{30D9C0B7-556C-46AC-8CCA-FF8C6B1AE827}" type="slidenum">
              <a:rPr lang="fr-BE" smtClean="0"/>
              <a:t>4</a:t>
            </a:fld>
            <a:endParaRPr lang="fr-BE"/>
          </a:p>
        </p:txBody>
      </p:sp>
    </p:spTree>
    <p:extLst>
      <p:ext uri="{BB962C8B-B14F-4D97-AF65-F5344CB8AC3E}">
        <p14:creationId xmlns:p14="http://schemas.microsoft.com/office/powerpoint/2010/main" val="2619505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F2011-D2BF-8533-845B-5192731B86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73A175-3CEC-39A2-4FBF-859971AD7E63}"/>
              </a:ext>
            </a:extLst>
          </p:cNvPr>
          <p:cNvSpPr>
            <a:spLocks noGrp="1"/>
          </p:cNvSpPr>
          <p:nvPr>
            <p:ph type="title"/>
          </p:nvPr>
        </p:nvSpPr>
        <p:spPr>
          <a:xfrm>
            <a:off x="663268" y="972437"/>
            <a:ext cx="4023032" cy="912626"/>
          </a:xfrm>
        </p:spPr>
        <p:txBody>
          <a:bodyPr/>
          <a:lstStyle/>
          <a:p>
            <a:r>
              <a:rPr lang="en-US" sz="2400" b="1" dirty="0"/>
              <a:t>Never OK Campaign and </a:t>
            </a:r>
            <a:r>
              <a:rPr lang="en-US" sz="2400" b="1" dirty="0" err="1"/>
              <a:t>SafeZone</a:t>
            </a:r>
            <a:r>
              <a:rPr lang="en-US" sz="2400" b="1" dirty="0"/>
              <a:t> App – </a:t>
            </a:r>
            <a:r>
              <a:rPr lang="en-US" sz="2400" b="1" dirty="0">
                <a:solidFill>
                  <a:srgbClr val="87C39C"/>
                </a:solidFill>
              </a:rPr>
              <a:t>University of Manchester, Manchester Metropolitan University and University of Salford, United Kingdom</a:t>
            </a:r>
            <a:endParaRPr lang="en-US" sz="2000" b="1" dirty="0">
              <a:solidFill>
                <a:srgbClr val="87C39C"/>
              </a:solidFill>
              <a:latin typeface="Arial" panose="020B0604020202020204" pitchFamily="34" charset="0"/>
              <a:cs typeface="Arial" panose="020B0604020202020204" pitchFamily="34" charset="0"/>
            </a:endParaRPr>
          </a:p>
        </p:txBody>
      </p:sp>
      <p:sp>
        <p:nvSpPr>
          <p:cNvPr id="19" name="Espace réservé du numéro de diapositive 4">
            <a:extLst>
              <a:ext uri="{FF2B5EF4-FFF2-40B4-BE49-F238E27FC236}">
                <a16:creationId xmlns:a16="http://schemas.microsoft.com/office/drawing/2014/main" id="{5FCD0331-4CBF-1410-EF94-F55E0662D0EF}"/>
              </a:ext>
            </a:extLst>
          </p:cNvPr>
          <p:cNvSpPr txBox="1">
            <a:spLocks/>
          </p:cNvSpPr>
          <p:nvPr/>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latin typeface="Arial" panose="020B0604020202020204" pitchFamily="34" charset="0"/>
                <a:cs typeface="Arial" panose="020B0604020202020204" pitchFamily="34" charset="0"/>
              </a:rPr>
              <a:pPr/>
              <a:t>40</a:t>
            </a:fld>
            <a:endParaRPr lang="fr-FR">
              <a:solidFill>
                <a:schemeClr val="bg1"/>
              </a:solidFill>
              <a:latin typeface="Arial" panose="020B0604020202020204" pitchFamily="34" charset="0"/>
              <a:cs typeface="Arial" panose="020B0604020202020204" pitchFamily="34" charset="0"/>
            </a:endParaRPr>
          </a:p>
        </p:txBody>
      </p:sp>
      <p:sp>
        <p:nvSpPr>
          <p:cNvPr id="3" name="TextBox 7">
            <a:extLst>
              <a:ext uri="{FF2B5EF4-FFF2-40B4-BE49-F238E27FC236}">
                <a16:creationId xmlns:a16="http://schemas.microsoft.com/office/drawing/2014/main" id="{54646645-3A49-7E45-E1CB-4BA2747973C7}"/>
              </a:ext>
            </a:extLst>
          </p:cNvPr>
          <p:cNvSpPr txBox="1"/>
          <p:nvPr/>
        </p:nvSpPr>
        <p:spPr>
          <a:xfrm>
            <a:off x="663268" y="3324558"/>
            <a:ext cx="4274492" cy="2800767"/>
          </a:xfrm>
          <a:prstGeom prst="rect">
            <a:avLst/>
          </a:prstGeom>
          <a:noFill/>
        </p:spPr>
        <p:txBody>
          <a:bodyPr wrap="square" lIns="0" rIns="0" rtlCol="0">
            <a:spAutoFit/>
          </a:bodyPr>
          <a:lstStyle/>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Builds a </a:t>
            </a:r>
            <a:r>
              <a:rPr lang="en-US" sz="1600" b="1" dirty="0">
                <a:latin typeface="Arial" panose="020B0604020202020204" pitchFamily="34" charset="0"/>
                <a:cs typeface="Arial" panose="020B0604020202020204" pitchFamily="34" charset="0"/>
              </a:rPr>
              <a:t>zero-tolerance culture</a:t>
            </a:r>
            <a:r>
              <a:rPr lang="en-US" sz="1600" dirty="0">
                <a:latin typeface="Arial" panose="020B0604020202020204" pitchFamily="34" charset="0"/>
                <a:cs typeface="Arial" panose="020B0604020202020204" pitchFamily="34" charset="0"/>
              </a:rPr>
              <a:t> for harassment and violence</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Empowers students as </a:t>
            </a:r>
            <a:r>
              <a:rPr lang="en-US" sz="1600" b="1" dirty="0">
                <a:latin typeface="Arial" panose="020B0604020202020204" pitchFamily="34" charset="0"/>
                <a:cs typeface="Arial" panose="020B0604020202020204" pitchFamily="34" charset="0"/>
              </a:rPr>
              <a:t>active bystanders</a:t>
            </a:r>
            <a:r>
              <a:rPr lang="en-US" sz="1600" dirty="0">
                <a:latin typeface="Arial" panose="020B0604020202020204" pitchFamily="34" charset="0"/>
                <a:cs typeface="Arial" panose="020B0604020202020204" pitchFamily="34" charset="0"/>
              </a:rPr>
              <a:t> to challenge harm</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Provides an </a:t>
            </a:r>
            <a:r>
              <a:rPr lang="en-US" sz="1600" b="1" dirty="0">
                <a:latin typeface="Arial" panose="020B0604020202020204" pitchFamily="34" charset="0"/>
                <a:cs typeface="Arial" panose="020B0604020202020204" pitchFamily="34" charset="0"/>
              </a:rPr>
              <a:t>“Understanding Consent” module</a:t>
            </a:r>
            <a:r>
              <a:rPr lang="en-US" sz="1600" dirty="0">
                <a:latin typeface="Arial" panose="020B0604020202020204" pitchFamily="34" charset="0"/>
                <a:cs typeface="Arial" panose="020B0604020202020204" pitchFamily="34" charset="0"/>
              </a:rPr>
              <a:t> + reporting tools</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Includes the </a:t>
            </a:r>
            <a:r>
              <a:rPr lang="en-US" sz="1600" b="1" dirty="0" err="1">
                <a:latin typeface="Arial" panose="020B0604020202020204" pitchFamily="34" charset="0"/>
                <a:cs typeface="Arial" panose="020B0604020202020204" pitchFamily="34" charset="0"/>
              </a:rPr>
              <a:t>SafeZone</a:t>
            </a:r>
            <a:r>
              <a:rPr lang="en-US" sz="1600" b="1" dirty="0">
                <a:latin typeface="Arial" panose="020B0604020202020204" pitchFamily="34" charset="0"/>
                <a:cs typeface="Arial" panose="020B0604020202020204" pitchFamily="34" charset="0"/>
              </a:rPr>
              <a:t> App</a:t>
            </a:r>
            <a:r>
              <a:rPr lang="en-US" sz="1600" dirty="0">
                <a:latin typeface="Arial" panose="020B0604020202020204" pitchFamily="34" charset="0"/>
                <a:cs typeface="Arial" panose="020B0604020202020204" pitchFamily="34" charset="0"/>
              </a:rPr>
              <a:t> for real-time safety on and off campus</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An example of </a:t>
            </a:r>
            <a:r>
              <a:rPr lang="en-US" sz="1600" b="1" i="1" dirty="0">
                <a:latin typeface="Arial" panose="020B0604020202020204" pitchFamily="34" charset="0"/>
                <a:cs typeface="Arial" panose="020B0604020202020204" pitchFamily="34" charset="0"/>
              </a:rPr>
              <a:t>multi-university collaboration</a:t>
            </a:r>
            <a:r>
              <a:rPr lang="en-US" sz="1600" i="1" dirty="0">
                <a:latin typeface="Arial" panose="020B0604020202020204" pitchFamily="34" charset="0"/>
                <a:cs typeface="Arial" panose="020B0604020202020204" pitchFamily="34" charset="0"/>
              </a:rPr>
              <a:t> for cultural change</a:t>
            </a:r>
          </a:p>
        </p:txBody>
      </p:sp>
      <p:pic>
        <p:nvPicPr>
          <p:cNvPr id="6146" name="Picture 2" descr="Never OK campaign">
            <a:extLst>
              <a:ext uri="{FF2B5EF4-FFF2-40B4-BE49-F238E27FC236}">
                <a16:creationId xmlns:a16="http://schemas.microsoft.com/office/drawing/2014/main" id="{EEC4E2DA-34FF-012F-522A-858AFAACD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1428750"/>
            <a:ext cx="66675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114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36D00-3436-63C8-F019-60E3A445BC9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008352E-58AA-5421-8DAC-EA29C12248EB}"/>
              </a:ext>
            </a:extLst>
          </p:cNvPr>
          <p:cNvSpPr/>
          <p:nvPr/>
        </p:nvSpPr>
        <p:spPr>
          <a:xfrm>
            <a:off x="5372100" y="5471"/>
            <a:ext cx="6945903" cy="6858000"/>
          </a:xfrm>
          <a:prstGeom prst="rect">
            <a:avLst/>
          </a:prstGeom>
          <a:solidFill>
            <a:srgbClr val="964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0" rIns="251999" bIns="288000" numCol="1" spcCol="0" rtlCol="0" fromWordArt="0" anchor="b" anchorCtr="0" forceAA="0" compatLnSpc="1">
            <a:prstTxWarp prst="textNoShape">
              <a:avLst/>
            </a:prstTxWarp>
            <a:noAutofit/>
          </a:bodyPr>
          <a:lstStyle/>
          <a:p>
            <a:endParaRPr lang="en-US" sz="1000" dirty="0">
              <a:solidFill>
                <a:schemeClr val="bg1"/>
              </a:solidFill>
              <a:latin typeface="Arial" panose="020B0604020202020204" pitchFamily="34" charset="0"/>
              <a:cs typeface="Arial" panose="020B0604020202020204" pitchFamily="34" charset="0"/>
            </a:endParaRPr>
          </a:p>
        </p:txBody>
      </p:sp>
      <p:sp>
        <p:nvSpPr>
          <p:cNvPr id="19" name="Espace réservé du numéro de diapositive 4">
            <a:extLst>
              <a:ext uri="{FF2B5EF4-FFF2-40B4-BE49-F238E27FC236}">
                <a16:creationId xmlns:a16="http://schemas.microsoft.com/office/drawing/2014/main" id="{C36AFC4F-9DDE-3CF3-4549-A40F3D6053DF}"/>
              </a:ext>
            </a:extLst>
          </p:cNvPr>
          <p:cNvSpPr txBox="1">
            <a:spLocks/>
          </p:cNvSpPr>
          <p:nvPr/>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latin typeface="Arial" panose="020B0604020202020204" pitchFamily="34" charset="0"/>
                <a:cs typeface="Arial" panose="020B0604020202020204" pitchFamily="34" charset="0"/>
              </a:rPr>
              <a:pPr/>
              <a:t>41</a:t>
            </a:fld>
            <a:endParaRPr lang="fr-FR">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73E66FF-D63A-6C12-E810-E34385AE4C0A}"/>
              </a:ext>
            </a:extLst>
          </p:cNvPr>
          <p:cNvSpPr>
            <a:spLocks noGrp="1"/>
          </p:cNvSpPr>
          <p:nvPr>
            <p:ph type="title"/>
          </p:nvPr>
        </p:nvSpPr>
        <p:spPr>
          <a:xfrm>
            <a:off x="629900" y="963332"/>
            <a:ext cx="4317452" cy="3037242"/>
          </a:xfrm>
        </p:spPr>
        <p:txBody>
          <a:bodyPr/>
          <a:lstStyle/>
          <a:p>
            <a:r>
              <a:rPr lang="en-US" sz="2800" b="1" dirty="0"/>
              <a:t>Solidarity Network of Victims of Gender Violence in Universities, Spain</a:t>
            </a:r>
            <a:endParaRPr lang="en-US" sz="2800" dirty="0"/>
          </a:p>
        </p:txBody>
      </p:sp>
      <p:sp>
        <p:nvSpPr>
          <p:cNvPr id="6" name="TextBox 7">
            <a:extLst>
              <a:ext uri="{FF2B5EF4-FFF2-40B4-BE49-F238E27FC236}">
                <a16:creationId xmlns:a16="http://schemas.microsoft.com/office/drawing/2014/main" id="{3670BDD4-7F61-DE3A-A051-564554FD1668}"/>
              </a:ext>
            </a:extLst>
          </p:cNvPr>
          <p:cNvSpPr txBox="1"/>
          <p:nvPr/>
        </p:nvSpPr>
        <p:spPr>
          <a:xfrm>
            <a:off x="629900" y="3032346"/>
            <a:ext cx="4079104" cy="2862322"/>
          </a:xfrm>
          <a:prstGeom prst="rect">
            <a:avLst/>
          </a:prstGeom>
          <a:noFill/>
        </p:spPr>
        <p:txBody>
          <a:bodyPr wrap="square" lIns="0" rIns="0" rtlCol="0">
            <a:spAutoFit/>
          </a:bodyPr>
          <a:lstStyle/>
          <a:p>
            <a:pPr marL="285750" indent="-285750">
              <a:buFont typeface="Wingdings" panose="05000000000000000000" pitchFamily="2" charset="2"/>
              <a:buChar char="Ø"/>
            </a:pPr>
            <a:r>
              <a:rPr lang="en-US" b="1" dirty="0">
                <a:latin typeface="Arial" panose="020B0604020202020204" pitchFamily="34" charset="0"/>
                <a:cs typeface="Arial" panose="020B0604020202020204" pitchFamily="34" charset="0"/>
              </a:rPr>
              <a:t>Peer-led support network</a:t>
            </a:r>
            <a:r>
              <a:rPr lang="en-US" dirty="0">
                <a:latin typeface="Arial" panose="020B0604020202020204" pitchFamily="34" charset="0"/>
                <a:cs typeface="Arial" panose="020B0604020202020204" pitchFamily="34" charset="0"/>
              </a:rPr>
              <a:t> for survivors of gender-based violence</a:t>
            </a: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Offers </a:t>
            </a:r>
            <a:r>
              <a:rPr lang="en-US" b="1" dirty="0">
                <a:latin typeface="Arial" panose="020B0604020202020204" pitchFamily="34" charset="0"/>
                <a:cs typeface="Arial" panose="020B0604020202020204" pitchFamily="34" charset="0"/>
              </a:rPr>
              <a:t>solidarity, listening, and accompaniment</a:t>
            </a:r>
            <a:r>
              <a:rPr lang="en-US" dirty="0">
                <a:latin typeface="Arial" panose="020B0604020202020204" pitchFamily="34" charset="0"/>
                <a:cs typeface="Arial" panose="020B0604020202020204" pitchFamily="34" charset="0"/>
              </a:rPr>
              <a:t> through experiences</a:t>
            </a: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Provides an </a:t>
            </a:r>
            <a:r>
              <a:rPr lang="en-US" b="1" dirty="0">
                <a:latin typeface="Arial" panose="020B0604020202020204" pitchFamily="34" charset="0"/>
                <a:cs typeface="Arial" panose="020B0604020202020204" pitchFamily="34" charset="0"/>
              </a:rPr>
              <a:t>online platform</a:t>
            </a:r>
            <a:r>
              <a:rPr lang="en-US" dirty="0">
                <a:latin typeface="Arial" panose="020B0604020202020204" pitchFamily="34" charset="0"/>
                <a:cs typeface="Arial" panose="020B0604020202020204" pitchFamily="34" charset="0"/>
              </a:rPr>
              <a:t> for additional, non-institutional support</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An example of </a:t>
            </a:r>
            <a:r>
              <a:rPr lang="en-US" b="1" i="1" dirty="0">
                <a:latin typeface="Arial" panose="020B0604020202020204" pitchFamily="34" charset="0"/>
                <a:cs typeface="Arial" panose="020B0604020202020204" pitchFamily="34" charset="0"/>
              </a:rPr>
              <a:t>students creating safe spaces</a:t>
            </a:r>
            <a:r>
              <a:rPr lang="en-US" i="1" dirty="0">
                <a:latin typeface="Arial" panose="020B0604020202020204" pitchFamily="34" charset="0"/>
                <a:cs typeface="Arial" panose="020B0604020202020204" pitchFamily="34" charset="0"/>
              </a:rPr>
              <a:t> for each other</a:t>
            </a:r>
          </a:p>
        </p:txBody>
      </p:sp>
      <p:pic>
        <p:nvPicPr>
          <p:cNvPr id="7170" name="Picture 2" descr="the word together spelled with scrabble tiles on a wooden surface">
            <a:extLst>
              <a:ext uri="{FF2B5EF4-FFF2-40B4-BE49-F238E27FC236}">
                <a16:creationId xmlns:a16="http://schemas.microsoft.com/office/drawing/2014/main" id="{BFD493F4-8597-BA6A-E33F-21581C630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106" y="1507066"/>
            <a:ext cx="5765801" cy="384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908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30E70-9E3F-4FA3-D2C7-D4DEC4A47901}"/>
            </a:ext>
          </a:extLst>
        </p:cNvPr>
        <p:cNvGrpSpPr/>
        <p:nvPr/>
      </p:nvGrpSpPr>
      <p:grpSpPr>
        <a:xfrm>
          <a:off x="0" y="0"/>
          <a:ext cx="0" cy="0"/>
          <a:chOff x="0" y="0"/>
          <a:chExt cx="0" cy="0"/>
        </a:xfrm>
      </p:grpSpPr>
      <p:sp>
        <p:nvSpPr>
          <p:cNvPr id="32" name="Espace réservé du numéro de diapositive 4">
            <a:extLst>
              <a:ext uri="{FF2B5EF4-FFF2-40B4-BE49-F238E27FC236}">
                <a16:creationId xmlns:a16="http://schemas.microsoft.com/office/drawing/2014/main" id="{D3832105-F2DC-DA9B-9D9A-631DE53E8E62}"/>
              </a:ext>
            </a:extLst>
          </p:cNvPr>
          <p:cNvSpPr txBox="1">
            <a:spLocks/>
          </p:cNvSpPr>
          <p:nvPr/>
        </p:nvSpPr>
        <p:spPr>
          <a:xfrm>
            <a:off x="8328910" y="6333377"/>
            <a:ext cx="2743200" cy="365125"/>
          </a:xfrm>
          <a:prstGeom prst="rect">
            <a:avLst/>
          </a:prstGeom>
        </p:spPr>
        <p:txBody>
          <a:bodyPr vert="horz" lIns="91440" tIns="45720" rIns="91440" bIns="45720" rtlCol="0" anchor="ctr"/>
          <a:lstStyle>
            <a:defPPr>
              <a:defRPr lang="en-US"/>
            </a:defPPr>
            <a:lvl1pPr marL="0" algn="r" defTabSz="914330" rtl="0" eaLnBrk="1" latinLnBrk="0" hangingPunct="1">
              <a:defRPr sz="1400" b="0" i="0" kern="1200">
                <a:solidFill>
                  <a:srgbClr val="5792CE"/>
                </a:solidFill>
                <a:latin typeface="D-DIN" panose="020B0504030202030204" pitchFamily="34" charset="77"/>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783777ED-E0AE-DD49-A1E6-113717D9A99F}" type="slidenum">
              <a:rPr lang="fr-FR" smtClean="0">
                <a:solidFill>
                  <a:schemeClr val="bg1"/>
                </a:solidFill>
                <a:latin typeface="Arial" panose="020B0604020202020204" pitchFamily="34" charset="0"/>
                <a:cs typeface="Arial" panose="020B0604020202020204" pitchFamily="34" charset="0"/>
              </a:rPr>
              <a:pPr/>
              <a:t>42</a:t>
            </a:fld>
            <a:endParaRPr lang="fr-FR">
              <a:solidFill>
                <a:schemeClr val="bg1"/>
              </a:solidFill>
              <a:latin typeface="Arial" panose="020B0604020202020204" pitchFamily="34" charset="0"/>
              <a:cs typeface="Arial" panose="020B0604020202020204" pitchFamily="34" charset="0"/>
            </a:endParaRPr>
          </a:p>
        </p:txBody>
      </p:sp>
      <p:pic>
        <p:nvPicPr>
          <p:cNvPr id="9" name="Image 8" descr="Une image contenant texte, Police, Graphique, graphisme&#10;&#10;Description générée automatiquement">
            <a:extLst>
              <a:ext uri="{FF2B5EF4-FFF2-40B4-BE49-F238E27FC236}">
                <a16:creationId xmlns:a16="http://schemas.microsoft.com/office/drawing/2014/main" id="{A311E36C-FDB9-1B10-E5A2-2D5BA3165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10" y="354201"/>
            <a:ext cx="1734358" cy="269594"/>
          </a:xfrm>
          <a:prstGeom prst="rect">
            <a:avLst/>
          </a:prstGeom>
        </p:spPr>
      </p:pic>
      <p:sp>
        <p:nvSpPr>
          <p:cNvPr id="10" name="Title 9">
            <a:extLst>
              <a:ext uri="{FF2B5EF4-FFF2-40B4-BE49-F238E27FC236}">
                <a16:creationId xmlns:a16="http://schemas.microsoft.com/office/drawing/2014/main" id="{4D6A092C-A572-DD3D-5770-9B3837BD437F}"/>
              </a:ext>
            </a:extLst>
          </p:cNvPr>
          <p:cNvSpPr>
            <a:spLocks noGrp="1"/>
          </p:cNvSpPr>
          <p:nvPr>
            <p:ph type="title"/>
          </p:nvPr>
        </p:nvSpPr>
        <p:spPr>
          <a:xfrm>
            <a:off x="837786" y="2603132"/>
            <a:ext cx="10516428" cy="1861285"/>
          </a:xfrm>
        </p:spPr>
        <p:txBody>
          <a:bodyPr/>
          <a:lstStyle/>
          <a:p>
            <a:pPr algn="ctr"/>
            <a:r>
              <a:rPr lang="en-US" sz="7200" b="1" dirty="0"/>
              <a:t>WHAT WILL YOU DO?</a:t>
            </a:r>
          </a:p>
        </p:txBody>
      </p:sp>
    </p:spTree>
    <p:extLst>
      <p:ext uri="{BB962C8B-B14F-4D97-AF65-F5344CB8AC3E}">
        <p14:creationId xmlns:p14="http://schemas.microsoft.com/office/powerpoint/2010/main" val="2727983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A1240-9BEA-3527-0A7B-D77427F18322}"/>
            </a:ext>
          </a:extLst>
        </p:cNvPr>
        <p:cNvGrpSpPr/>
        <p:nvPr/>
      </p:nvGrpSpPr>
      <p:grpSpPr>
        <a:xfrm>
          <a:off x="0" y="0"/>
          <a:ext cx="0" cy="0"/>
          <a:chOff x="0" y="0"/>
          <a:chExt cx="0" cy="0"/>
        </a:xfrm>
      </p:grpSpPr>
      <p:pic>
        <p:nvPicPr>
          <p:cNvPr id="2050" name="Picture 2" descr="brown tree">
            <a:extLst>
              <a:ext uri="{FF2B5EF4-FFF2-40B4-BE49-F238E27FC236}">
                <a16:creationId xmlns:a16="http://schemas.microsoft.com/office/drawing/2014/main" id="{C23166C8-4092-1066-03AA-E6CD4BB20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701" y="1332509"/>
            <a:ext cx="6756401" cy="450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12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0A709-4A0E-FFB6-4DD3-D1025325B12A}"/>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2B212-64F5-E300-0C9A-702D03886BAE}"/>
              </a:ext>
            </a:extLst>
          </p:cNvPr>
          <p:cNvSpPr>
            <a:spLocks noGrp="1"/>
          </p:cNvSpPr>
          <p:nvPr>
            <p:ph type="sldNum" sz="quarter" idx="8"/>
          </p:nvPr>
        </p:nvSpPr>
        <p:spPr/>
        <p:txBody>
          <a:bodyPr/>
          <a:lstStyle/>
          <a:p>
            <a:pPr lvl="0"/>
            <a:fld id="{42B7534E-0BC6-4574-BF60-77E82FB9C197}" type="slidenum">
              <a:rPr lang="fr-FR" smtClean="0"/>
              <a:t>44</a:t>
            </a:fld>
            <a:endParaRPr lang="fr-FR"/>
          </a:p>
        </p:txBody>
      </p:sp>
      <p:sp>
        <p:nvSpPr>
          <p:cNvPr id="3" name="Espace réservé du pied de page 2">
            <a:extLst>
              <a:ext uri="{FF2B5EF4-FFF2-40B4-BE49-F238E27FC236}">
                <a16:creationId xmlns:a16="http://schemas.microsoft.com/office/drawing/2014/main" id="{FF4A9B17-0146-0CAB-7F0F-8834921874F0}"/>
              </a:ext>
            </a:extLst>
          </p:cNvPr>
          <p:cNvSpPr>
            <a:spLocks noGrp="1"/>
          </p:cNvSpPr>
          <p:nvPr>
            <p:ph type="ftr" sz="quarter" idx="9"/>
          </p:nvPr>
        </p:nvSpPr>
        <p:spPr/>
        <p:txBody>
          <a:bodyPr/>
          <a:lstStyle/>
          <a:p>
            <a:pPr lvl="0"/>
            <a:r>
              <a:rPr lang="en-US"/>
              <a:t>Funded by the European Union.  </a:t>
            </a:r>
            <a:endParaRPr lang="fr-FR"/>
          </a:p>
        </p:txBody>
      </p:sp>
      <p:sp>
        <p:nvSpPr>
          <p:cNvPr id="4" name="ZoneTexte 3">
            <a:extLst>
              <a:ext uri="{FF2B5EF4-FFF2-40B4-BE49-F238E27FC236}">
                <a16:creationId xmlns:a16="http://schemas.microsoft.com/office/drawing/2014/main" id="{92EB6320-7E34-7B0B-BE7D-EAD2170C2732}"/>
              </a:ext>
            </a:extLst>
          </p:cNvPr>
          <p:cNvSpPr txBox="1"/>
          <p:nvPr/>
        </p:nvSpPr>
        <p:spPr>
          <a:xfrm>
            <a:off x="1032921" y="2705011"/>
            <a:ext cx="9644314" cy="1229760"/>
          </a:xfrm>
          <a:prstGeom prst="rect">
            <a:avLst/>
          </a:prstGeom>
          <a:noFill/>
        </p:spPr>
        <p:txBody>
          <a:bodyPr wrap="square" lIns="91440" tIns="45720" rIns="91440" bIns="45720" anchor="t">
            <a:spAutoFit/>
          </a:bodyPr>
          <a:lstStyle/>
          <a:p>
            <a:pPr>
              <a:lnSpc>
                <a:spcPct val="140000"/>
              </a:lnSpc>
            </a:pPr>
            <a:r>
              <a:rPr lang="en-US" sz="2800" b="1" dirty="0">
                <a:solidFill>
                  <a:schemeClr val="accent2"/>
                </a:solidFill>
                <a:latin typeface="Arial"/>
                <a:ea typeface="Calibri" panose="020F0502020204030204"/>
                <a:cs typeface="Arial"/>
              </a:rPr>
              <a:t>Presentation</a:t>
            </a:r>
            <a:r>
              <a:rPr lang="en-US" sz="2800" b="1" dirty="0">
                <a:solidFill>
                  <a:schemeClr val="accent2"/>
                </a:solidFill>
                <a:latin typeface="Arial"/>
                <a:ea typeface="+mn-lt"/>
                <a:cs typeface="Arial"/>
              </a:rPr>
              <a:t>: Students as changemakers</a:t>
            </a:r>
            <a:endParaRPr lang="en-US" sz="2800" b="1" dirty="0">
              <a:solidFill>
                <a:schemeClr val="accent2"/>
              </a:solidFill>
              <a:latin typeface="Arial"/>
              <a:ea typeface="Calibri" panose="020F0502020204030204"/>
              <a:cs typeface="Arial"/>
            </a:endParaRPr>
          </a:p>
          <a:p>
            <a:pPr>
              <a:lnSpc>
                <a:spcPct val="140000"/>
              </a:lnSpc>
            </a:pPr>
            <a:endParaRPr lang="en-US" sz="2800" b="1">
              <a:solidFill>
                <a:schemeClr val="accent2"/>
              </a:solidFill>
              <a:latin typeface="Arial"/>
              <a:ea typeface="+mn-lt"/>
              <a:cs typeface="Arial"/>
            </a:endParaRPr>
          </a:p>
        </p:txBody>
      </p:sp>
      <p:sp>
        <p:nvSpPr>
          <p:cNvPr id="6" name="ZoneTexte 5">
            <a:extLst>
              <a:ext uri="{FF2B5EF4-FFF2-40B4-BE49-F238E27FC236}">
                <a16:creationId xmlns:a16="http://schemas.microsoft.com/office/drawing/2014/main" id="{E30AEBC8-5FA0-5030-6693-6BB8BD560201}"/>
              </a:ext>
            </a:extLst>
          </p:cNvPr>
          <p:cNvSpPr txBox="1"/>
          <p:nvPr/>
        </p:nvSpPr>
        <p:spPr>
          <a:xfrm>
            <a:off x="653143" y="512606"/>
            <a:ext cx="8512628" cy="523220"/>
          </a:xfrm>
          <a:prstGeom prst="rect">
            <a:avLst/>
          </a:prstGeom>
          <a:noFill/>
        </p:spPr>
        <p:txBody>
          <a:bodyPr wrap="square">
            <a:spAutoFit/>
          </a:bodyPr>
          <a:lstStyle/>
          <a:p>
            <a:r>
              <a:rPr lang="en-US" sz="1400" b="1">
                <a:solidFill>
                  <a:srgbClr val="A3E7FC"/>
                </a:solidFill>
                <a:latin typeface="Arial" panose="020B0604020202020204" pitchFamily="34" charset="0"/>
                <a:cs typeface="Arial" panose="020B0604020202020204" pitchFamily="34" charset="0"/>
              </a:rPr>
              <a:t>SUPPORTER final conference</a:t>
            </a:r>
          </a:p>
          <a:p>
            <a:r>
              <a:rPr lang="en-US" sz="1400" b="1" dirty="0">
                <a:solidFill>
                  <a:schemeClr val="bg1"/>
                </a:solidFill>
                <a:latin typeface="Arial" panose="020B0604020202020204" pitchFamily="34" charset="0"/>
                <a:cs typeface="Arial" panose="020B0604020202020204" pitchFamily="34" charset="0"/>
              </a:rPr>
              <a:t>Advancing Gender+ Equality in Widening Higher Education Institutions</a:t>
            </a:r>
            <a:endParaRPr lang="fr-FR" sz="1400" b="1" dirty="0">
              <a:solidFill>
                <a:schemeClr val="bg1"/>
              </a:solidFill>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533C943C-D553-5AC1-D992-6B344A288846}"/>
              </a:ext>
            </a:extLst>
          </p:cNvPr>
          <p:cNvSpPr txBox="1"/>
          <p:nvPr/>
        </p:nvSpPr>
        <p:spPr>
          <a:xfrm>
            <a:off x="1037196" y="3700043"/>
            <a:ext cx="9750633" cy="481222"/>
          </a:xfrm>
          <a:prstGeom prst="rect">
            <a:avLst/>
          </a:prstGeom>
          <a:noFill/>
        </p:spPr>
        <p:txBody>
          <a:bodyPr wrap="square" lIns="91440" tIns="45720" rIns="91440" bIns="45720" anchor="t">
            <a:spAutoFit/>
          </a:bodyPr>
          <a:lstStyle/>
          <a:p>
            <a:pPr marL="342900" indent="-342900">
              <a:lnSpc>
                <a:spcPct val="140000"/>
              </a:lnSpc>
              <a:buFont typeface="Arial"/>
              <a:buChar char="•"/>
            </a:pPr>
            <a:r>
              <a:rPr lang="en-US" sz="2000" b="1" dirty="0">
                <a:solidFill>
                  <a:srgbClr val="A3E7FC"/>
                </a:solidFill>
                <a:latin typeface="Arial"/>
                <a:ea typeface="+mn-lt"/>
                <a:cs typeface="Arial"/>
              </a:rPr>
              <a:t>Iveta </a:t>
            </a:r>
            <a:r>
              <a:rPr lang="en-US" sz="2000" b="1" dirty="0" err="1">
                <a:solidFill>
                  <a:srgbClr val="A3E7FC"/>
                </a:solidFill>
                <a:latin typeface="Arial"/>
                <a:ea typeface="+mn-lt"/>
                <a:cs typeface="Arial"/>
              </a:rPr>
              <a:t>Bayerová</a:t>
            </a:r>
            <a:r>
              <a:rPr lang="en-US" sz="2000" b="1" dirty="0">
                <a:solidFill>
                  <a:srgbClr val="A3E7FC"/>
                </a:solidFill>
                <a:latin typeface="Arial"/>
                <a:ea typeface="+mn-lt"/>
                <a:cs typeface="Arial"/>
              </a:rPr>
              <a:t>, Charles University</a:t>
            </a:r>
            <a:endParaRPr lang="fr-FR" dirty="0">
              <a:ea typeface="Calibri" panose="020F0502020204030204"/>
              <a:cs typeface="Calibri" panose="020F0502020204030204"/>
            </a:endParaRPr>
          </a:p>
        </p:txBody>
      </p:sp>
      <p:sp>
        <p:nvSpPr>
          <p:cNvPr id="17" name="Rectangle 4">
            <a:extLst>
              <a:ext uri="{FF2B5EF4-FFF2-40B4-BE49-F238E27FC236}">
                <a16:creationId xmlns:a16="http://schemas.microsoft.com/office/drawing/2014/main" id="{E687722C-8C56-52B7-9F7C-0E8EC5428BFE}"/>
              </a:ext>
            </a:extLst>
          </p:cNvPr>
          <p:cNvSpPr>
            <a:spLocks noChangeArrowheads="1"/>
          </p:cNvSpPr>
          <p:nvPr/>
        </p:nvSpPr>
        <p:spPr bwMode="auto">
          <a:xfrm>
            <a:off x="10396247" y="15024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2849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96407F-E05C-75FF-235C-7E8FD6737D9E}"/>
              </a:ext>
            </a:extLst>
          </p:cNvPr>
          <p:cNvSpPr>
            <a:spLocks noGrp="1"/>
          </p:cNvSpPr>
          <p:nvPr>
            <p:ph type="title"/>
          </p:nvPr>
        </p:nvSpPr>
        <p:spPr>
          <a:xfrm>
            <a:off x="838200" y="1036717"/>
            <a:ext cx="10515600" cy="992057"/>
          </a:xfrm>
        </p:spPr>
        <p:txBody>
          <a:bodyPr/>
          <a:lstStyle/>
          <a:p>
            <a:r>
              <a:rPr lang="cs-CZ" sz="3200" dirty="0" err="1"/>
              <a:t>How</a:t>
            </a:r>
            <a:r>
              <a:rPr lang="cs-CZ" sz="3200" dirty="0"/>
              <a:t> </a:t>
            </a:r>
            <a:r>
              <a:rPr lang="cs-CZ" sz="3200" dirty="0" err="1"/>
              <a:t>can</a:t>
            </a:r>
            <a:r>
              <a:rPr lang="cs-CZ" sz="3200" dirty="0"/>
              <a:t> </a:t>
            </a:r>
            <a:r>
              <a:rPr lang="cs-CZ" sz="3200" dirty="0" err="1"/>
              <a:t>students</a:t>
            </a:r>
            <a:r>
              <a:rPr lang="cs-CZ" sz="3200" dirty="0"/>
              <a:t> </a:t>
            </a:r>
            <a:r>
              <a:rPr lang="cs-CZ" sz="3200" dirty="0" err="1"/>
              <a:t>address</a:t>
            </a:r>
            <a:r>
              <a:rPr lang="cs-CZ" sz="3200" dirty="0"/>
              <a:t> gender-</a:t>
            </a:r>
            <a:r>
              <a:rPr lang="cs-CZ" sz="3200" dirty="0" err="1"/>
              <a:t>based</a:t>
            </a:r>
            <a:r>
              <a:rPr lang="cs-CZ" sz="3200" dirty="0"/>
              <a:t> </a:t>
            </a:r>
            <a:r>
              <a:rPr lang="cs-CZ" sz="3200" dirty="0" err="1"/>
              <a:t>violence</a:t>
            </a:r>
            <a:r>
              <a:rPr lang="cs-CZ" sz="3200" dirty="0"/>
              <a:t>?</a:t>
            </a:r>
            <a:endParaRPr lang="en-US" sz="3200" dirty="0"/>
          </a:p>
        </p:txBody>
      </p:sp>
      <p:sp>
        <p:nvSpPr>
          <p:cNvPr id="3" name="Zástupný obsah 2">
            <a:extLst>
              <a:ext uri="{FF2B5EF4-FFF2-40B4-BE49-F238E27FC236}">
                <a16:creationId xmlns:a16="http://schemas.microsoft.com/office/drawing/2014/main" id="{FF145CB7-FEF3-7AA3-C2B0-47DB9600FA8B}"/>
              </a:ext>
            </a:extLst>
          </p:cNvPr>
          <p:cNvSpPr>
            <a:spLocks noGrp="1"/>
          </p:cNvSpPr>
          <p:nvPr>
            <p:ph sz="half" idx="1"/>
          </p:nvPr>
        </p:nvSpPr>
        <p:spPr>
          <a:xfrm>
            <a:off x="3136900" y="2360964"/>
            <a:ext cx="5181600" cy="992057"/>
          </a:xfrm>
        </p:spPr>
        <p:txBody>
          <a:bodyPr/>
          <a:lstStyle/>
          <a:p>
            <a:pPr algn="ctr"/>
            <a:r>
              <a:rPr lang="cs-CZ" sz="2400" b="1" dirty="0" err="1"/>
              <a:t>Participation</a:t>
            </a:r>
            <a:r>
              <a:rPr lang="cs-CZ" sz="2400" b="1" dirty="0"/>
              <a:t> in </a:t>
            </a:r>
            <a:r>
              <a:rPr lang="cs-CZ" sz="2400" b="1" dirty="0" err="1"/>
              <a:t>official</a:t>
            </a:r>
            <a:r>
              <a:rPr lang="cs-CZ" sz="2400" b="1" dirty="0"/>
              <a:t> university </a:t>
            </a:r>
            <a:r>
              <a:rPr lang="cs-CZ" sz="2400" b="1" dirty="0" err="1"/>
              <a:t>bodies</a:t>
            </a:r>
            <a:endParaRPr lang="en-US" sz="2400" b="1" dirty="0"/>
          </a:p>
        </p:txBody>
      </p:sp>
      <p:sp>
        <p:nvSpPr>
          <p:cNvPr id="4" name="Zástupný obsah 3">
            <a:extLst>
              <a:ext uri="{FF2B5EF4-FFF2-40B4-BE49-F238E27FC236}">
                <a16:creationId xmlns:a16="http://schemas.microsoft.com/office/drawing/2014/main" id="{720BB57F-519C-656D-D6D0-73FA44BF7CEB}"/>
              </a:ext>
            </a:extLst>
          </p:cNvPr>
          <p:cNvSpPr>
            <a:spLocks noGrp="1"/>
          </p:cNvSpPr>
          <p:nvPr>
            <p:ph sz="half" idx="2"/>
          </p:nvPr>
        </p:nvSpPr>
        <p:spPr>
          <a:xfrm>
            <a:off x="6184902" y="3377773"/>
            <a:ext cx="5181600" cy="1114425"/>
          </a:xfrm>
        </p:spPr>
        <p:txBody>
          <a:bodyPr/>
          <a:lstStyle/>
          <a:p>
            <a:pPr algn="ctr"/>
            <a:r>
              <a:rPr lang="cs-CZ" sz="2400" b="1" dirty="0" err="1"/>
              <a:t>Participation</a:t>
            </a:r>
            <a:r>
              <a:rPr lang="cs-CZ" sz="2400" b="1" dirty="0"/>
              <a:t> in student </a:t>
            </a:r>
            <a:r>
              <a:rPr lang="cs-CZ" sz="2400" b="1" dirty="0" err="1"/>
              <a:t>associations</a:t>
            </a:r>
            <a:endParaRPr lang="en-US" sz="2400" b="1" dirty="0"/>
          </a:p>
        </p:txBody>
      </p:sp>
      <p:sp>
        <p:nvSpPr>
          <p:cNvPr id="5" name="TextovéPole 4">
            <a:extLst>
              <a:ext uri="{FF2B5EF4-FFF2-40B4-BE49-F238E27FC236}">
                <a16:creationId xmlns:a16="http://schemas.microsoft.com/office/drawing/2014/main" id="{DBD57151-1357-443A-AC56-BC2EA052CAA3}"/>
              </a:ext>
            </a:extLst>
          </p:cNvPr>
          <p:cNvSpPr txBox="1"/>
          <p:nvPr/>
        </p:nvSpPr>
        <p:spPr>
          <a:xfrm>
            <a:off x="952500" y="4076699"/>
            <a:ext cx="4889500" cy="830997"/>
          </a:xfrm>
          <a:prstGeom prst="rect">
            <a:avLst/>
          </a:prstGeom>
          <a:noFill/>
        </p:spPr>
        <p:txBody>
          <a:bodyPr wrap="square" rtlCol="0">
            <a:spAutoFit/>
          </a:bodyPr>
          <a:lstStyle/>
          <a:p>
            <a:pPr algn="ctr"/>
            <a:r>
              <a:rPr lang="cs-CZ" sz="2400" b="1" dirty="0">
                <a:solidFill>
                  <a:srgbClr val="002060"/>
                </a:solidFill>
              </a:rPr>
              <a:t>Co-</a:t>
            </a:r>
            <a:r>
              <a:rPr lang="cs-CZ" sz="2400" b="1" dirty="0" err="1">
                <a:solidFill>
                  <a:srgbClr val="002060"/>
                </a:solidFill>
              </a:rPr>
              <a:t>creating</a:t>
            </a:r>
            <a:r>
              <a:rPr lang="cs-CZ" sz="2400" b="1" dirty="0">
                <a:solidFill>
                  <a:srgbClr val="002060"/>
                </a:solidFill>
              </a:rPr>
              <a:t> campus </a:t>
            </a:r>
            <a:r>
              <a:rPr lang="cs-CZ" sz="2400" b="1" dirty="0" err="1">
                <a:solidFill>
                  <a:srgbClr val="002060"/>
                </a:solidFill>
              </a:rPr>
              <a:t>culture</a:t>
            </a:r>
            <a:r>
              <a:rPr lang="cs-CZ" sz="2400" b="1" dirty="0">
                <a:solidFill>
                  <a:srgbClr val="002060"/>
                </a:solidFill>
              </a:rPr>
              <a:t> </a:t>
            </a:r>
          </a:p>
          <a:p>
            <a:pPr algn="ctr"/>
            <a:r>
              <a:rPr lang="cs-CZ" sz="2400" b="1" dirty="0">
                <a:solidFill>
                  <a:srgbClr val="002060"/>
                </a:solidFill>
              </a:rPr>
              <a:t>on a </a:t>
            </a:r>
            <a:r>
              <a:rPr lang="cs-CZ" sz="2400" b="1" dirty="0" err="1">
                <a:solidFill>
                  <a:srgbClr val="002060"/>
                </a:solidFill>
              </a:rPr>
              <a:t>daily</a:t>
            </a:r>
            <a:r>
              <a:rPr lang="cs-CZ" sz="2400" b="1" dirty="0">
                <a:solidFill>
                  <a:srgbClr val="002060"/>
                </a:solidFill>
              </a:rPr>
              <a:t> </a:t>
            </a:r>
            <a:r>
              <a:rPr lang="cs-CZ" sz="2400" b="1" dirty="0" err="1">
                <a:solidFill>
                  <a:srgbClr val="002060"/>
                </a:solidFill>
              </a:rPr>
              <a:t>basis</a:t>
            </a:r>
            <a:endParaRPr lang="cs-CZ" sz="2400" b="1" dirty="0">
              <a:solidFill>
                <a:srgbClr val="002060"/>
              </a:solidFill>
            </a:endParaRPr>
          </a:p>
        </p:txBody>
      </p:sp>
    </p:spTree>
    <p:extLst>
      <p:ext uri="{BB962C8B-B14F-4D97-AF65-F5344CB8AC3E}">
        <p14:creationId xmlns:p14="http://schemas.microsoft.com/office/powerpoint/2010/main" val="143566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obsah 8">
            <a:extLst>
              <a:ext uri="{FF2B5EF4-FFF2-40B4-BE49-F238E27FC236}">
                <a16:creationId xmlns:a16="http://schemas.microsoft.com/office/drawing/2014/main" id="{2B95F323-A7EC-4C0E-8DE6-E7CB4E195D9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06499" y="1020863"/>
            <a:ext cx="7942631" cy="5156100"/>
          </a:xfrm>
        </p:spPr>
      </p:pic>
    </p:spTree>
    <p:extLst>
      <p:ext uri="{BB962C8B-B14F-4D97-AF65-F5344CB8AC3E}">
        <p14:creationId xmlns:p14="http://schemas.microsoft.com/office/powerpoint/2010/main" val="551234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40B4BA05-A298-4F8C-8FC5-B7B84C50397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16581" y="1016000"/>
            <a:ext cx="8361133" cy="4850840"/>
          </a:xfrm>
        </p:spPr>
      </p:pic>
      <p:sp>
        <p:nvSpPr>
          <p:cNvPr id="6" name="TextovéPole 5">
            <a:extLst>
              <a:ext uri="{FF2B5EF4-FFF2-40B4-BE49-F238E27FC236}">
                <a16:creationId xmlns:a16="http://schemas.microsoft.com/office/drawing/2014/main" id="{FD269451-D345-4157-9C51-DBBE9C0D6D0B}"/>
              </a:ext>
            </a:extLst>
          </p:cNvPr>
          <p:cNvSpPr txBox="1"/>
          <p:nvPr/>
        </p:nvSpPr>
        <p:spPr>
          <a:xfrm>
            <a:off x="9144000" y="5486400"/>
            <a:ext cx="2431419" cy="523220"/>
          </a:xfrm>
          <a:prstGeom prst="rect">
            <a:avLst/>
          </a:prstGeom>
          <a:noFill/>
        </p:spPr>
        <p:txBody>
          <a:bodyPr wrap="square" rtlCol="0">
            <a:spAutoFit/>
          </a:bodyPr>
          <a:lstStyle/>
          <a:p>
            <a:pPr algn="r"/>
            <a:r>
              <a:rPr lang="cs-CZ" sz="1400" dirty="0"/>
              <a:t>Instagram: @procjsmetonenahlasily.i</a:t>
            </a:r>
          </a:p>
        </p:txBody>
      </p:sp>
    </p:spTree>
    <p:extLst>
      <p:ext uri="{BB962C8B-B14F-4D97-AF65-F5344CB8AC3E}">
        <p14:creationId xmlns:p14="http://schemas.microsoft.com/office/powerpoint/2010/main" val="1104906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E979FECB-6224-44CA-96AE-56F98B28859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47828" y="924718"/>
            <a:ext cx="5017669" cy="5008563"/>
          </a:xfrm>
        </p:spPr>
      </p:pic>
      <p:pic>
        <p:nvPicPr>
          <p:cNvPr id="10" name="Obrázek 9">
            <a:extLst>
              <a:ext uri="{FF2B5EF4-FFF2-40B4-BE49-F238E27FC236}">
                <a16:creationId xmlns:a16="http://schemas.microsoft.com/office/drawing/2014/main" id="{97F3D7F7-493B-4465-B037-D8F233543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994" y="1258646"/>
            <a:ext cx="3834178" cy="3883065"/>
          </a:xfrm>
          <a:prstGeom prst="rect">
            <a:avLst/>
          </a:prstGeom>
        </p:spPr>
      </p:pic>
      <p:sp>
        <p:nvSpPr>
          <p:cNvPr id="11" name="TextovéPole 10">
            <a:extLst>
              <a:ext uri="{FF2B5EF4-FFF2-40B4-BE49-F238E27FC236}">
                <a16:creationId xmlns:a16="http://schemas.microsoft.com/office/drawing/2014/main" id="{A7573F1A-6B8B-4D8E-8A81-AFCDC3F5C804}"/>
              </a:ext>
            </a:extLst>
          </p:cNvPr>
          <p:cNvSpPr txBox="1"/>
          <p:nvPr/>
        </p:nvSpPr>
        <p:spPr>
          <a:xfrm>
            <a:off x="7560860" y="5625504"/>
            <a:ext cx="3383312" cy="307777"/>
          </a:xfrm>
          <a:prstGeom prst="rect">
            <a:avLst/>
          </a:prstGeom>
          <a:noFill/>
        </p:spPr>
        <p:txBody>
          <a:bodyPr wrap="square" rtlCol="0">
            <a:spAutoFit/>
          </a:bodyPr>
          <a:lstStyle/>
          <a:p>
            <a:pPr algn="r"/>
            <a:r>
              <a:rPr lang="cs-CZ" sz="1400" dirty="0"/>
              <a:t>Instagram: @na.hlas</a:t>
            </a:r>
          </a:p>
        </p:txBody>
      </p:sp>
    </p:spTree>
    <p:extLst>
      <p:ext uri="{BB962C8B-B14F-4D97-AF65-F5344CB8AC3E}">
        <p14:creationId xmlns:p14="http://schemas.microsoft.com/office/powerpoint/2010/main" val="3934231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226FB4E8-B0E2-49F1-9C48-B49B12D6E23A}"/>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81188" y="711200"/>
            <a:ext cx="8858957" cy="4983163"/>
          </a:xfrm>
        </p:spPr>
      </p:pic>
      <p:sp>
        <p:nvSpPr>
          <p:cNvPr id="7" name="TextovéPole 6">
            <a:extLst>
              <a:ext uri="{FF2B5EF4-FFF2-40B4-BE49-F238E27FC236}">
                <a16:creationId xmlns:a16="http://schemas.microsoft.com/office/drawing/2014/main" id="{45A9F9ED-0D92-410F-BC72-E4FF639AA6FA}"/>
              </a:ext>
            </a:extLst>
          </p:cNvPr>
          <p:cNvSpPr txBox="1"/>
          <p:nvPr/>
        </p:nvSpPr>
        <p:spPr>
          <a:xfrm>
            <a:off x="9498842" y="5227093"/>
            <a:ext cx="2101755" cy="523220"/>
          </a:xfrm>
          <a:prstGeom prst="rect">
            <a:avLst/>
          </a:prstGeom>
          <a:noFill/>
        </p:spPr>
        <p:txBody>
          <a:bodyPr wrap="square" rtlCol="0">
            <a:spAutoFit/>
          </a:bodyPr>
          <a:lstStyle/>
          <a:p>
            <a:pPr algn="r"/>
            <a:r>
              <a:rPr lang="cs-CZ" sz="1400" dirty="0"/>
              <a:t>EGM 2024, </a:t>
            </a:r>
          </a:p>
          <a:p>
            <a:pPr algn="r"/>
            <a:r>
              <a:rPr lang="cs-CZ" sz="1400" dirty="0"/>
              <a:t>Kristýna Bělíková</a:t>
            </a:r>
          </a:p>
        </p:txBody>
      </p:sp>
    </p:spTree>
    <p:extLst>
      <p:ext uri="{BB962C8B-B14F-4D97-AF65-F5344CB8AC3E}">
        <p14:creationId xmlns:p14="http://schemas.microsoft.com/office/powerpoint/2010/main" val="271848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5682E10-E5A6-9FD8-0ABC-E87F4CEE5A41}"/>
              </a:ext>
            </a:extLst>
          </p:cNvPr>
          <p:cNvSpPr>
            <a:spLocks noGrp="1"/>
          </p:cNvSpPr>
          <p:nvPr>
            <p:ph type="sldNum" sz="quarter" idx="8"/>
          </p:nvPr>
        </p:nvSpPr>
        <p:spPr/>
        <p:txBody>
          <a:bodyPr vert="horz" lIns="91440" tIns="45720" rIns="91440" bIns="45720" rtlCol="0" anchor="ctr">
            <a:normAutofit/>
          </a:bodyPr>
          <a:lstStyle/>
          <a:p>
            <a:pPr lvl="0">
              <a:spcAft>
                <a:spcPts val="600"/>
              </a:spcAft>
            </a:pPr>
            <a:fld id="{E9E0E603-3FB6-43E0-819E-6930002B785F}" type="slidenum">
              <a:rPr lang="en-US" smtClean="0">
                <a:solidFill>
                  <a:schemeClr val="tx1">
                    <a:tint val="75000"/>
                  </a:schemeClr>
                </a:solidFill>
              </a:rPr>
              <a:pPr lvl="0">
                <a:spcAft>
                  <a:spcPts val="600"/>
                </a:spcAft>
              </a:pPr>
              <a:t>5</a:t>
            </a:fld>
            <a:endParaRPr lang="en-US">
              <a:solidFill>
                <a:schemeClr val="tx1">
                  <a:tint val="75000"/>
                </a:schemeClr>
              </a:solidFill>
            </a:endParaRPr>
          </a:p>
        </p:txBody>
      </p:sp>
      <p:sp>
        <p:nvSpPr>
          <p:cNvPr id="4" name="Titre 3">
            <a:extLst>
              <a:ext uri="{FF2B5EF4-FFF2-40B4-BE49-F238E27FC236}">
                <a16:creationId xmlns:a16="http://schemas.microsoft.com/office/drawing/2014/main" id="{1DAD93F8-1AC7-DA72-BDDF-01FF05D3523A}"/>
              </a:ext>
            </a:extLst>
          </p:cNvPr>
          <p:cNvSpPr>
            <a:spLocks noGrp="1"/>
          </p:cNvSpPr>
          <p:nvPr>
            <p:ph type="title"/>
          </p:nvPr>
        </p:nvSpPr>
        <p:spPr>
          <a:xfrm>
            <a:off x="896019" y="309562"/>
            <a:ext cx="7376106" cy="866776"/>
          </a:xfrm>
        </p:spPr>
        <p:txBody>
          <a:bodyPr vert="horz" lIns="91440" tIns="45720" rIns="91440" bIns="45720" rtlCol="0" anchor="ctr">
            <a:normAutofit/>
          </a:bodyPr>
          <a:lstStyle/>
          <a:p>
            <a:r>
              <a:rPr lang="en-US" kern="1200">
                <a:solidFill>
                  <a:srgbClr val="5B2D81"/>
                </a:solidFill>
                <a:latin typeface="Arial" panose="020B0604020202020204" pitchFamily="34" charset="0"/>
                <a:cs typeface="Arial" panose="020B0604020202020204" pitchFamily="34" charset="0"/>
              </a:rPr>
              <a:t>Is it gender-based violence?</a:t>
            </a:r>
          </a:p>
        </p:txBody>
      </p:sp>
      <p:sp>
        <p:nvSpPr>
          <p:cNvPr id="6" name="Espace réservé du contenu 5">
            <a:extLst>
              <a:ext uri="{FF2B5EF4-FFF2-40B4-BE49-F238E27FC236}">
                <a16:creationId xmlns:a16="http://schemas.microsoft.com/office/drawing/2014/main" id="{1FCFCEF5-E185-C3B0-AA78-507D543E905B}"/>
              </a:ext>
            </a:extLst>
          </p:cNvPr>
          <p:cNvSpPr>
            <a:spLocks noGrp="1"/>
          </p:cNvSpPr>
          <p:nvPr>
            <p:ph sz="quarter" idx="12"/>
          </p:nvPr>
        </p:nvSpPr>
        <p:spPr>
          <a:xfrm>
            <a:off x="277388" y="1831809"/>
            <a:ext cx="10046921" cy="4203700"/>
          </a:xfrm>
        </p:spPr>
        <p:txBody>
          <a:bodyPr vert="horz" lIns="91440" tIns="45720" rIns="91440" bIns="45720" rtlCol="0" anchor="ctr">
            <a:noAutofit/>
          </a:bodyPr>
          <a:lstStyle/>
          <a:p>
            <a:pPr marL="342900">
              <a:lnSpc>
                <a:spcPct val="100000"/>
              </a:lnSpc>
              <a:spcBef>
                <a:spcPts val="400"/>
              </a:spcBef>
            </a:pPr>
            <a:r>
              <a:rPr lang="en-US">
                <a:effectLst/>
                <a:latin typeface="Arial" panose="020B0604020202020204" pitchFamily="34" charset="0"/>
                <a:cs typeface="Arial" panose="020B0604020202020204" pitchFamily="34" charset="0"/>
              </a:rPr>
              <a:t>RAISE YOUR HAND IF YOU AGREE THAT THIS IS GBV!</a:t>
            </a:r>
          </a:p>
          <a:p>
            <a:pPr marL="342900">
              <a:lnSpc>
                <a:spcPct val="100000"/>
              </a:lnSpc>
              <a:spcBef>
                <a:spcPts val="400"/>
              </a:spcBef>
            </a:pPr>
            <a:endParaRPr lang="en-US" sz="2000" b="0">
              <a:solidFill>
                <a:schemeClr val="tx1"/>
              </a:solidFill>
            </a:endParaRPr>
          </a:p>
          <a:p>
            <a:pPr marL="685800" indent="-342900">
              <a:lnSpc>
                <a:spcPct val="100000"/>
              </a:lnSpc>
              <a:spcBef>
                <a:spcPts val="400"/>
              </a:spcBef>
              <a:buFont typeface="Wingdings" pitchFamily="2" charset="2"/>
              <a:buChar char="q"/>
            </a:pPr>
            <a:r>
              <a:rPr lang="en-US" sz="2400" b="0">
                <a:solidFill>
                  <a:schemeClr val="tx1"/>
                </a:solidFill>
                <a:effectLst/>
                <a:latin typeface="Arial" panose="020B0604020202020204" pitchFamily="34" charset="0"/>
                <a:cs typeface="Arial" panose="020B0604020202020204" pitchFamily="34" charset="0"/>
              </a:rPr>
              <a:t>Made you take part in any form of sexual activity when you could not consent because you were asleep, drunk or drugged.</a:t>
            </a:r>
            <a:endParaRPr lang="en-US" sz="2400" b="0">
              <a:solidFill>
                <a:schemeClr val="tx1"/>
              </a:solidFill>
              <a:latin typeface="Arial" panose="020B0604020202020204" pitchFamily="34" charset="0"/>
              <a:cs typeface="Arial" panose="020B0604020202020204" pitchFamily="34" charset="0"/>
            </a:endParaRPr>
          </a:p>
          <a:p>
            <a:pPr marL="685800" indent="-342900">
              <a:lnSpc>
                <a:spcPct val="100000"/>
              </a:lnSpc>
              <a:spcBef>
                <a:spcPts val="400"/>
              </a:spcBef>
              <a:buFont typeface="Wingdings" pitchFamily="2" charset="2"/>
              <a:buChar char="q"/>
            </a:pPr>
            <a:r>
              <a:rPr lang="en-US" sz="2400" b="0">
                <a:solidFill>
                  <a:schemeClr val="tx1"/>
                </a:solidFill>
                <a:effectLst/>
                <a:latin typeface="Arial" panose="020B0604020202020204" pitchFamily="34" charset="0"/>
                <a:cs typeface="Arial" panose="020B0604020202020204" pitchFamily="34" charset="0"/>
              </a:rPr>
              <a:t>Directed abusive comments towards you (e.g., demeaning, humiliating, offensive or ridiculing comments).</a:t>
            </a:r>
            <a:endParaRPr lang="en-US" sz="2400" b="0">
              <a:solidFill>
                <a:schemeClr val="tx1"/>
              </a:solidFill>
              <a:latin typeface="Arial" panose="020B0604020202020204" pitchFamily="34" charset="0"/>
              <a:cs typeface="Arial" panose="020B0604020202020204" pitchFamily="34" charset="0"/>
            </a:endParaRPr>
          </a:p>
          <a:p>
            <a:pPr marL="685800" indent="-342900">
              <a:lnSpc>
                <a:spcPct val="100000"/>
              </a:lnSpc>
              <a:spcBef>
                <a:spcPts val="400"/>
              </a:spcBef>
              <a:buFont typeface="Wingdings" pitchFamily="2" charset="2"/>
              <a:buChar char="q"/>
            </a:pPr>
            <a:r>
              <a:rPr lang="en-US" sz="2400" b="0">
                <a:solidFill>
                  <a:schemeClr val="tx1"/>
                </a:solidFill>
                <a:effectLst/>
                <a:latin typeface="Arial" panose="020B0604020202020204" pitchFamily="34" charset="0"/>
                <a:cs typeface="Arial" panose="020B0604020202020204" pitchFamily="34" charset="0"/>
              </a:rPr>
              <a:t>Interrupted you, spoke over you or addressed you in disrespectful terms in front of others.</a:t>
            </a:r>
          </a:p>
          <a:p>
            <a:pPr marL="685800" indent="-342900">
              <a:lnSpc>
                <a:spcPct val="100000"/>
              </a:lnSpc>
              <a:spcBef>
                <a:spcPts val="400"/>
              </a:spcBef>
              <a:buFont typeface="Wingdings" pitchFamily="2" charset="2"/>
              <a:buChar char="q"/>
            </a:pPr>
            <a:r>
              <a:rPr lang="en-US" sz="2400" b="0">
                <a:solidFill>
                  <a:schemeClr val="tx1"/>
                </a:solidFill>
                <a:effectLst/>
                <a:latin typeface="Arial" panose="020B0604020202020204" pitchFamily="34" charset="0"/>
                <a:cs typeface="Arial" panose="020B0604020202020204" pitchFamily="34" charset="0"/>
              </a:rPr>
              <a:t>Ignored you or did not speak to you.</a:t>
            </a:r>
            <a:br>
              <a:rPr lang="en-US" sz="2400" b="0">
                <a:solidFill>
                  <a:schemeClr val="tx1"/>
                </a:solidFill>
                <a:effectLst/>
                <a:latin typeface="Arial" panose="020B0604020202020204" pitchFamily="34" charset="0"/>
                <a:cs typeface="Arial" panose="020B0604020202020204" pitchFamily="34" charset="0"/>
              </a:rPr>
            </a:br>
            <a:endParaRPr lang="en-US" sz="2400" b="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201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5CFC9C55-FCA8-4A2F-888B-41330C82C07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10800000">
            <a:off x="1014939" y="825499"/>
            <a:ext cx="6973360" cy="5230020"/>
          </a:xfrm>
        </p:spPr>
      </p:pic>
    </p:spTree>
    <p:extLst>
      <p:ext uri="{BB962C8B-B14F-4D97-AF65-F5344CB8AC3E}">
        <p14:creationId xmlns:p14="http://schemas.microsoft.com/office/powerpoint/2010/main" val="2771093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1EA02CC3-5408-4B36-BBE6-C06F983AC3B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03581" y="994568"/>
            <a:ext cx="7514984" cy="4868863"/>
          </a:xfrm>
        </p:spPr>
      </p:pic>
    </p:spTree>
    <p:extLst>
      <p:ext uri="{BB962C8B-B14F-4D97-AF65-F5344CB8AC3E}">
        <p14:creationId xmlns:p14="http://schemas.microsoft.com/office/powerpoint/2010/main" val="3610054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0D3840F5-CAEC-4F22-B425-11F44DDD2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618723"/>
            <a:ext cx="5276062" cy="3418294"/>
          </a:xfrm>
          <a:prstGeom prst="rect">
            <a:avLst/>
          </a:prstGeom>
        </p:spPr>
      </p:pic>
      <p:pic>
        <p:nvPicPr>
          <p:cNvPr id="6" name="Zástupný obsah 5">
            <a:extLst>
              <a:ext uri="{FF2B5EF4-FFF2-40B4-BE49-F238E27FC236}">
                <a16:creationId xmlns:a16="http://schemas.microsoft.com/office/drawing/2014/main" id="{3B296B36-100D-4626-ADF2-347D2B79312E}"/>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19938" y="993775"/>
            <a:ext cx="6030924" cy="3963988"/>
          </a:xfrm>
        </p:spPr>
      </p:pic>
    </p:spTree>
    <p:extLst>
      <p:ext uri="{BB962C8B-B14F-4D97-AF65-F5344CB8AC3E}">
        <p14:creationId xmlns:p14="http://schemas.microsoft.com/office/powerpoint/2010/main" val="3422568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7515EEEB-EC63-7270-8A80-B4536E75BE41}"/>
              </a:ext>
            </a:extLst>
          </p:cNvPr>
          <p:cNvSpPr>
            <a:spLocks noGrp="1"/>
          </p:cNvSpPr>
          <p:nvPr>
            <p:ph type="body" sz="quarter" idx="13"/>
          </p:nvPr>
        </p:nvSpPr>
        <p:spPr>
          <a:xfrm>
            <a:off x="1866899" y="2293938"/>
            <a:ext cx="8856519" cy="2270125"/>
          </a:xfrm>
        </p:spPr>
        <p:txBody>
          <a:bodyPr anchor="ctr"/>
          <a:lstStyle/>
          <a:p>
            <a:r>
              <a:rPr lang="cs-CZ" dirty="0" err="1"/>
              <a:t>Conclusion</a:t>
            </a:r>
            <a:endParaRPr lang="en-US" dirty="0"/>
          </a:p>
        </p:txBody>
      </p:sp>
    </p:spTree>
    <p:extLst>
      <p:ext uri="{BB962C8B-B14F-4D97-AF65-F5344CB8AC3E}">
        <p14:creationId xmlns:p14="http://schemas.microsoft.com/office/powerpoint/2010/main" val="14716345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3F133B21-70C1-BA17-CD30-9B07C8A5253B}"/>
              </a:ext>
            </a:extLst>
          </p:cNvPr>
          <p:cNvSpPr>
            <a:spLocks noGrp="1"/>
          </p:cNvSpPr>
          <p:nvPr>
            <p:ph type="body" sz="quarter" idx="13"/>
          </p:nvPr>
        </p:nvSpPr>
        <p:spPr>
          <a:xfrm>
            <a:off x="3008194" y="3284226"/>
            <a:ext cx="6175612" cy="2002149"/>
          </a:xfrm>
        </p:spPr>
        <p:txBody>
          <a:bodyPr/>
          <a:lstStyle/>
          <a:p>
            <a:r>
              <a:rPr lang="en-US"/>
              <a:t>Thank you!</a:t>
            </a:r>
          </a:p>
        </p:txBody>
      </p:sp>
      <p:sp>
        <p:nvSpPr>
          <p:cNvPr id="3" name="Zástupný text 2">
            <a:extLst>
              <a:ext uri="{FF2B5EF4-FFF2-40B4-BE49-F238E27FC236}">
                <a16:creationId xmlns:a16="http://schemas.microsoft.com/office/drawing/2014/main" id="{28E4E2F9-AFDE-1798-38B0-567DD303A4EB}"/>
              </a:ext>
            </a:extLst>
          </p:cNvPr>
          <p:cNvSpPr>
            <a:spLocks noGrp="1"/>
          </p:cNvSpPr>
          <p:nvPr>
            <p:ph type="body" sz="quarter" idx="14"/>
          </p:nvPr>
        </p:nvSpPr>
        <p:spPr>
          <a:xfrm>
            <a:off x="9356723" y="3230669"/>
            <a:ext cx="1997075" cy="2125839"/>
          </a:xfrm>
        </p:spPr>
        <p:txBody>
          <a:bodyPr/>
          <a:lstStyle/>
          <a:p>
            <a:r>
              <a:rPr lang="cs-CZ" dirty="0"/>
              <a:t>Iveta Bayerová</a:t>
            </a:r>
            <a:endParaRPr lang="en-US" dirty="0"/>
          </a:p>
          <a:p>
            <a:endParaRPr lang="en-US" dirty="0"/>
          </a:p>
          <a:p>
            <a:pPr lvl="1"/>
            <a:r>
              <a:rPr lang="cs-CZ" dirty="0" err="1"/>
              <a:t>Equal</a:t>
            </a:r>
            <a:r>
              <a:rPr lang="cs-CZ" dirty="0"/>
              <a:t> </a:t>
            </a:r>
            <a:r>
              <a:rPr lang="cs-CZ" dirty="0" err="1"/>
              <a:t>Opportunities</a:t>
            </a:r>
            <a:r>
              <a:rPr lang="cs-CZ" dirty="0"/>
              <a:t> Agenda </a:t>
            </a:r>
            <a:r>
              <a:rPr lang="cs-CZ" dirty="0" err="1"/>
              <a:t>Coordinator</a:t>
            </a:r>
            <a:br>
              <a:rPr lang="en-US" dirty="0"/>
            </a:br>
            <a:r>
              <a:rPr lang="cs-CZ" dirty="0"/>
              <a:t>CU Point</a:t>
            </a:r>
            <a:endParaRPr lang="en-US" dirty="0"/>
          </a:p>
          <a:p>
            <a:pPr lvl="1"/>
            <a:endParaRPr lang="en-US" dirty="0"/>
          </a:p>
          <a:p>
            <a:pPr lvl="1"/>
            <a:r>
              <a:rPr lang="en-US" dirty="0" err="1"/>
              <a:t>Ovocný</a:t>
            </a:r>
            <a:r>
              <a:rPr lang="en-US" dirty="0"/>
              <a:t> </a:t>
            </a:r>
            <a:r>
              <a:rPr lang="en-US" dirty="0" err="1"/>
              <a:t>trh</a:t>
            </a:r>
            <a:r>
              <a:rPr lang="en-US" dirty="0"/>
              <a:t> 560/5</a:t>
            </a:r>
            <a:br>
              <a:rPr lang="en-US" dirty="0"/>
            </a:br>
            <a:r>
              <a:rPr lang="en-US" dirty="0"/>
              <a:t>116 36 Praha 1</a:t>
            </a:r>
          </a:p>
          <a:p>
            <a:pPr lvl="1"/>
            <a:endParaRPr lang="en-US" dirty="0"/>
          </a:p>
          <a:p>
            <a:pPr lvl="1"/>
            <a:r>
              <a:rPr lang="cs-CZ" dirty="0" err="1"/>
              <a:t>iveta.bayerova</a:t>
            </a:r>
            <a:r>
              <a:rPr lang="en-US" dirty="0"/>
              <a:t>@ruk.cuni.cz</a:t>
            </a:r>
            <a:br>
              <a:rPr lang="en-US" dirty="0"/>
            </a:br>
            <a:r>
              <a:rPr lang="en-US" dirty="0"/>
              <a:t>+420 </a:t>
            </a:r>
            <a:r>
              <a:rPr lang="cs-CZ" dirty="0"/>
              <a:t>724 993 033</a:t>
            </a:r>
            <a:br>
              <a:rPr lang="en-US" dirty="0"/>
            </a:br>
            <a:r>
              <a:rPr lang="en-US" dirty="0"/>
              <a:t>www.cuni.cz</a:t>
            </a:r>
          </a:p>
        </p:txBody>
      </p:sp>
    </p:spTree>
    <p:extLst>
      <p:ext uri="{BB962C8B-B14F-4D97-AF65-F5344CB8AC3E}">
        <p14:creationId xmlns:p14="http://schemas.microsoft.com/office/powerpoint/2010/main" val="3959570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EB2FD8-152C-BB36-96A1-64DF265438AA}"/>
              </a:ext>
            </a:extLst>
          </p:cNvPr>
          <p:cNvSpPr>
            <a:spLocks noGrp="1"/>
          </p:cNvSpPr>
          <p:nvPr>
            <p:ph type="sldNum" sz="quarter" idx="8"/>
          </p:nvPr>
        </p:nvSpPr>
        <p:spPr/>
        <p:txBody>
          <a:bodyPr/>
          <a:lstStyle/>
          <a:p>
            <a:fld id="{42B7534E-0BC6-4574-BF60-77E82FB9C197}" type="slidenum">
              <a:rPr lang="fr-FR" smtClean="0"/>
              <a:pPr/>
              <a:t>55</a:t>
            </a:fld>
            <a:endParaRPr lang="fr-FR"/>
          </a:p>
        </p:txBody>
      </p:sp>
      <p:sp>
        <p:nvSpPr>
          <p:cNvPr id="3" name="Espace réservé du pied de page 2">
            <a:extLst>
              <a:ext uri="{FF2B5EF4-FFF2-40B4-BE49-F238E27FC236}">
                <a16:creationId xmlns:a16="http://schemas.microsoft.com/office/drawing/2014/main" id="{CB771A9D-3D9B-FCEB-E8E7-5A0551A77CD2}"/>
              </a:ext>
            </a:extLst>
          </p:cNvPr>
          <p:cNvSpPr>
            <a:spLocks noGrp="1"/>
          </p:cNvSpPr>
          <p:nvPr>
            <p:ph type="ftr" sz="quarter" idx="9"/>
          </p:nvPr>
        </p:nvSpPr>
        <p:spPr/>
        <p:txBody>
          <a:bodyPr/>
          <a:lstStyle/>
          <a:p>
            <a:pPr lvl="0"/>
            <a:r>
              <a:rPr lang="en-US"/>
              <a:t>Funded by the European Union.  </a:t>
            </a:r>
            <a:endParaRPr lang="fr-FR"/>
          </a:p>
        </p:txBody>
      </p:sp>
      <p:sp>
        <p:nvSpPr>
          <p:cNvPr id="5" name="ZoneTexte 4">
            <a:extLst>
              <a:ext uri="{FF2B5EF4-FFF2-40B4-BE49-F238E27FC236}">
                <a16:creationId xmlns:a16="http://schemas.microsoft.com/office/drawing/2014/main" id="{98F9190E-228B-347D-5C66-068FC1CFE218}"/>
              </a:ext>
            </a:extLst>
          </p:cNvPr>
          <p:cNvSpPr txBox="1"/>
          <p:nvPr/>
        </p:nvSpPr>
        <p:spPr>
          <a:xfrm>
            <a:off x="2759310" y="1516989"/>
            <a:ext cx="7456714" cy="584775"/>
          </a:xfrm>
          <a:prstGeom prst="rect">
            <a:avLst/>
          </a:prstGeom>
          <a:noFill/>
        </p:spPr>
        <p:txBody>
          <a:bodyPr wrap="square">
            <a:spAutoFit/>
          </a:bodyPr>
          <a:lstStyle/>
          <a:p>
            <a:r>
              <a:rPr lang="en-US" sz="3200" b="1" dirty="0">
                <a:solidFill>
                  <a:schemeClr val="accent1"/>
                </a:solidFill>
                <a:latin typeface="Arial Nova"/>
              </a:rPr>
              <a:t>SUPPORTER recommendations</a:t>
            </a:r>
          </a:p>
        </p:txBody>
      </p:sp>
      <p:sp>
        <p:nvSpPr>
          <p:cNvPr id="6" name="ZoneTexte 5">
            <a:extLst>
              <a:ext uri="{FF2B5EF4-FFF2-40B4-BE49-F238E27FC236}">
                <a16:creationId xmlns:a16="http://schemas.microsoft.com/office/drawing/2014/main" id="{1C817115-F5C4-875A-C418-CDE2D2F752C2}"/>
              </a:ext>
            </a:extLst>
          </p:cNvPr>
          <p:cNvSpPr txBox="1"/>
          <p:nvPr/>
        </p:nvSpPr>
        <p:spPr>
          <a:xfrm>
            <a:off x="685801" y="512606"/>
            <a:ext cx="8512628" cy="523220"/>
          </a:xfrm>
          <a:prstGeom prst="rect">
            <a:avLst/>
          </a:prstGeom>
          <a:noFill/>
        </p:spPr>
        <p:txBody>
          <a:bodyPr wrap="square">
            <a:spAutoFit/>
          </a:bodyPr>
          <a:lstStyle/>
          <a:p>
            <a:r>
              <a:rPr lang="en-US" sz="1400" b="1" dirty="0">
                <a:solidFill>
                  <a:schemeClr val="accent1"/>
                </a:solidFill>
                <a:latin typeface="Arial" panose="020B0604020202020204" pitchFamily="34" charset="0"/>
                <a:cs typeface="Arial" panose="020B0604020202020204" pitchFamily="34" charset="0"/>
              </a:rPr>
              <a:t>SUPPORTER final conference</a:t>
            </a:r>
          </a:p>
          <a:p>
            <a:r>
              <a:rPr lang="en-US" sz="1400" b="1" dirty="0">
                <a:latin typeface="Arial" panose="020B0604020202020204" pitchFamily="34" charset="0"/>
                <a:cs typeface="Arial" panose="020B0604020202020204" pitchFamily="34" charset="0"/>
              </a:rPr>
              <a:t>Advancing Gender+ Equality in Widening Higher Education Institutions</a:t>
            </a:r>
            <a:endParaRPr lang="fr-FR" sz="1400" b="1" dirty="0">
              <a:latin typeface="Arial" panose="020B0604020202020204" pitchFamily="34" charset="0"/>
              <a:cs typeface="Arial" panose="020B0604020202020204" pitchFamily="34" charset="0"/>
            </a:endParaRPr>
          </a:p>
        </p:txBody>
      </p:sp>
      <p:pic>
        <p:nvPicPr>
          <p:cNvPr id="7" name="Image 6" descr="Une image contenant motif, Symétrie, noir et blanc, carré&#10;&#10;Le contenu généré par l’IA peut être incorrect.">
            <a:extLst>
              <a:ext uri="{FF2B5EF4-FFF2-40B4-BE49-F238E27FC236}">
                <a16:creationId xmlns:a16="http://schemas.microsoft.com/office/drawing/2014/main" id="{979AF008-AD3F-65C1-83A9-E68D6432483C}"/>
              </a:ext>
            </a:extLst>
          </p:cNvPr>
          <p:cNvPicPr>
            <a:picLocks noChangeAspect="1"/>
          </p:cNvPicPr>
          <p:nvPr/>
        </p:nvPicPr>
        <p:blipFill>
          <a:blip r:embed="rId2"/>
          <a:stretch>
            <a:fillRect/>
          </a:stretch>
        </p:blipFill>
        <p:spPr>
          <a:xfrm>
            <a:off x="4224528" y="2448698"/>
            <a:ext cx="3377184" cy="3377184"/>
          </a:xfrm>
          <a:prstGeom prst="rect">
            <a:avLst/>
          </a:prstGeom>
        </p:spPr>
      </p:pic>
    </p:spTree>
    <p:extLst>
      <p:ext uri="{BB962C8B-B14F-4D97-AF65-F5344CB8AC3E}">
        <p14:creationId xmlns:p14="http://schemas.microsoft.com/office/powerpoint/2010/main" val="1027820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AE69B-6BEF-B23B-D278-86DA2E273E14}"/>
              </a:ext>
            </a:extLst>
          </p:cNvPr>
          <p:cNvSpPr>
            <a:spLocks noGrp="1"/>
          </p:cNvSpPr>
          <p:nvPr>
            <p:ph type="title"/>
          </p:nvPr>
        </p:nvSpPr>
        <p:spPr/>
        <p:txBody>
          <a:bodyPr/>
          <a:lstStyle/>
          <a:p>
            <a:r>
              <a:rPr lang="en-GB">
                <a:latin typeface="Arial Nova"/>
              </a:rPr>
              <a:t>Our platforms</a:t>
            </a:r>
          </a:p>
        </p:txBody>
      </p:sp>
      <p:sp>
        <p:nvSpPr>
          <p:cNvPr id="3" name="Espace réservé du pied de page 2">
            <a:extLst>
              <a:ext uri="{FF2B5EF4-FFF2-40B4-BE49-F238E27FC236}">
                <a16:creationId xmlns:a16="http://schemas.microsoft.com/office/drawing/2014/main" id="{3B2E83D5-7F6F-C730-03CE-46843FA267AE}"/>
              </a:ext>
            </a:extLst>
          </p:cNvPr>
          <p:cNvSpPr>
            <a:spLocks noGrp="1"/>
          </p:cNvSpPr>
          <p:nvPr>
            <p:ph type="ftr" sz="quarter" idx="9"/>
          </p:nvPr>
        </p:nvSpPr>
        <p:spPr/>
        <p:txBody>
          <a:bodyPr/>
          <a:lstStyle/>
          <a:p>
            <a:r>
              <a:rPr lang="fr-FR" err="1">
                <a:latin typeface="Arial"/>
                <a:cs typeface="Arial"/>
              </a:rPr>
              <a:t>Funded</a:t>
            </a:r>
            <a:r>
              <a:rPr lang="fr-FR">
                <a:latin typeface="Arial"/>
                <a:cs typeface="Arial"/>
              </a:rPr>
              <a:t> by the </a:t>
            </a:r>
            <a:r>
              <a:rPr lang="fr-FR" err="1">
                <a:latin typeface="Arial"/>
                <a:cs typeface="Arial"/>
              </a:rPr>
              <a:t>European</a:t>
            </a:r>
            <a:r>
              <a:rPr lang="fr-FR">
                <a:latin typeface="Arial"/>
                <a:cs typeface="Arial"/>
              </a:rPr>
              <a:t> Union. </a:t>
            </a:r>
          </a:p>
          <a:p>
            <a:pPr lvl="0"/>
            <a:endParaRPr lang="fr-FR"/>
          </a:p>
        </p:txBody>
      </p:sp>
      <p:sp>
        <p:nvSpPr>
          <p:cNvPr id="4" name="Espace réservé du numéro de diapositive 3">
            <a:extLst>
              <a:ext uri="{FF2B5EF4-FFF2-40B4-BE49-F238E27FC236}">
                <a16:creationId xmlns:a16="http://schemas.microsoft.com/office/drawing/2014/main" id="{45BC15CF-0FF7-0BA8-936E-F179AC36220E}"/>
              </a:ext>
            </a:extLst>
          </p:cNvPr>
          <p:cNvSpPr>
            <a:spLocks noGrp="1"/>
          </p:cNvSpPr>
          <p:nvPr>
            <p:ph type="sldNum" sz="quarter" idx="8"/>
          </p:nvPr>
        </p:nvSpPr>
        <p:spPr/>
        <p:txBody>
          <a:bodyPr/>
          <a:lstStyle/>
          <a:p>
            <a:pPr lvl="0"/>
            <a:fld id="{42B7534E-0BC6-4574-BF60-77E82FB9C197}" type="slidenum">
              <a:rPr lang="fr-FR" smtClean="0"/>
              <a:t>56</a:t>
            </a:fld>
            <a:endParaRPr lang="fr-FR"/>
          </a:p>
        </p:txBody>
      </p:sp>
    </p:spTree>
    <p:extLst>
      <p:ext uri="{BB962C8B-B14F-4D97-AF65-F5344CB8AC3E}">
        <p14:creationId xmlns:p14="http://schemas.microsoft.com/office/powerpoint/2010/main" val="24789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F52F8-4285-2912-D4EE-EF936F24F1C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9109639-D25D-BE80-2E2C-D614AFBAD1D7}"/>
              </a:ext>
            </a:extLst>
          </p:cNvPr>
          <p:cNvSpPr>
            <a:spLocks noGrp="1"/>
          </p:cNvSpPr>
          <p:nvPr>
            <p:ph type="sldNum" sz="quarter" idx="8"/>
          </p:nvPr>
        </p:nvSpPr>
        <p:spPr/>
        <p:txBody>
          <a:bodyPr vert="horz" lIns="91440" tIns="45720" rIns="91440" bIns="45720" rtlCol="0" anchor="ctr">
            <a:normAutofit/>
          </a:bodyPr>
          <a:lstStyle/>
          <a:p>
            <a:pPr lvl="0">
              <a:spcAft>
                <a:spcPts val="600"/>
              </a:spcAft>
            </a:pPr>
            <a:fld id="{E9E0E603-3FB6-43E0-819E-6930002B785F}" type="slidenum">
              <a:rPr lang="en-US" smtClean="0">
                <a:solidFill>
                  <a:schemeClr val="tx1">
                    <a:tint val="75000"/>
                  </a:schemeClr>
                </a:solidFill>
              </a:rPr>
              <a:pPr lvl="0">
                <a:spcAft>
                  <a:spcPts val="600"/>
                </a:spcAft>
              </a:pPr>
              <a:t>6</a:t>
            </a:fld>
            <a:endParaRPr lang="en-US">
              <a:solidFill>
                <a:schemeClr val="tx1">
                  <a:tint val="75000"/>
                </a:schemeClr>
              </a:solidFill>
            </a:endParaRPr>
          </a:p>
        </p:txBody>
      </p:sp>
      <p:sp>
        <p:nvSpPr>
          <p:cNvPr id="4" name="Titre 3">
            <a:extLst>
              <a:ext uri="{FF2B5EF4-FFF2-40B4-BE49-F238E27FC236}">
                <a16:creationId xmlns:a16="http://schemas.microsoft.com/office/drawing/2014/main" id="{050D09B4-326F-1410-A2FA-11CF1BB19062}"/>
              </a:ext>
            </a:extLst>
          </p:cNvPr>
          <p:cNvSpPr>
            <a:spLocks noGrp="1"/>
          </p:cNvSpPr>
          <p:nvPr>
            <p:ph type="title"/>
          </p:nvPr>
        </p:nvSpPr>
        <p:spPr>
          <a:xfrm>
            <a:off x="896019" y="309562"/>
            <a:ext cx="9006981" cy="866776"/>
          </a:xfrm>
        </p:spPr>
        <p:txBody>
          <a:bodyPr vert="horz" lIns="91440" tIns="45720" rIns="91440" bIns="45720" rtlCol="0" anchor="ctr">
            <a:noAutofit/>
          </a:bodyPr>
          <a:lstStyle/>
          <a:p>
            <a:r>
              <a:rPr lang="en-US" kern="1200">
                <a:solidFill>
                  <a:srgbClr val="5B2D81"/>
                </a:solidFill>
                <a:latin typeface="Arial" panose="020B0604020202020204" pitchFamily="34" charset="0"/>
                <a:cs typeface="Arial" panose="020B0604020202020204" pitchFamily="34" charset="0"/>
              </a:rPr>
              <a:t>Is it the responsibility of my university to protect me when it happens…?</a:t>
            </a:r>
          </a:p>
        </p:txBody>
      </p:sp>
      <p:sp>
        <p:nvSpPr>
          <p:cNvPr id="6" name="Espace réservé du contenu 5">
            <a:extLst>
              <a:ext uri="{FF2B5EF4-FFF2-40B4-BE49-F238E27FC236}">
                <a16:creationId xmlns:a16="http://schemas.microsoft.com/office/drawing/2014/main" id="{E9D56036-06EC-1031-F241-ED318C9D2E54}"/>
              </a:ext>
            </a:extLst>
          </p:cNvPr>
          <p:cNvSpPr>
            <a:spLocks noGrp="1"/>
          </p:cNvSpPr>
          <p:nvPr>
            <p:ph sz="quarter" idx="12"/>
          </p:nvPr>
        </p:nvSpPr>
        <p:spPr>
          <a:xfrm>
            <a:off x="630314" y="1911350"/>
            <a:ext cx="10678911" cy="4203700"/>
          </a:xfrm>
        </p:spPr>
        <p:txBody>
          <a:bodyPr vert="horz" lIns="91440" tIns="45720" rIns="91440" bIns="45720" rtlCol="0" anchor="ctr">
            <a:normAutofit lnSpcReduction="10000"/>
          </a:bodyPr>
          <a:lstStyle/>
          <a:p>
            <a:pPr marL="342900">
              <a:lnSpc>
                <a:spcPct val="100000"/>
              </a:lnSpc>
              <a:spcBef>
                <a:spcPts val="400"/>
              </a:spcBef>
            </a:pPr>
            <a:r>
              <a:rPr lang="en-US">
                <a:effectLst/>
                <a:latin typeface="Arial" panose="020B0604020202020204" pitchFamily="34" charset="0"/>
                <a:cs typeface="Arial" panose="020B0604020202020204" pitchFamily="34" charset="0"/>
              </a:rPr>
              <a:t>RAISE YOUR HAND IF YOU AGREE THAT </a:t>
            </a:r>
            <a:r>
              <a:rPr lang="en-US" cap="all">
                <a:effectLst/>
                <a:latin typeface="Arial" panose="020B0604020202020204" pitchFamily="34" charset="0"/>
                <a:cs typeface="Arial" panose="020B0604020202020204" pitchFamily="34" charset="0"/>
              </a:rPr>
              <a:t>the University can act!</a:t>
            </a:r>
          </a:p>
          <a:p>
            <a:pPr marL="342900">
              <a:lnSpc>
                <a:spcPct val="100000"/>
              </a:lnSpc>
              <a:spcBef>
                <a:spcPts val="400"/>
              </a:spcBef>
              <a:spcAft>
                <a:spcPts val="600"/>
              </a:spcAft>
            </a:pPr>
            <a:endParaRPr lang="en-US" sz="2000" b="0">
              <a:solidFill>
                <a:schemeClr val="tx1"/>
              </a:solidFill>
              <a:latin typeface="Arial" panose="020B0604020202020204" pitchFamily="34" charset="0"/>
              <a:cs typeface="Arial" panose="020B0604020202020204" pitchFamily="34" charset="0"/>
            </a:endParaRPr>
          </a:p>
          <a:p>
            <a:pPr marL="685800" indent="-342900">
              <a:lnSpc>
                <a:spcPct val="100000"/>
              </a:lnSpc>
              <a:spcBef>
                <a:spcPts val="400"/>
              </a:spcBef>
              <a:spcAft>
                <a:spcPts val="600"/>
              </a:spcAft>
              <a:buFont typeface="Wingdings" pitchFamily="2" charset="2"/>
              <a:buChar char="q"/>
            </a:pPr>
            <a:r>
              <a:rPr lang="en-US" sz="2400" b="0">
                <a:solidFill>
                  <a:schemeClr val="tx1"/>
                </a:solidFill>
                <a:latin typeface="Arial" panose="020B0604020202020204" pitchFamily="34" charset="0"/>
                <a:cs typeface="Arial" panose="020B0604020202020204" pitchFamily="34" charset="0"/>
              </a:rPr>
              <a:t>A</a:t>
            </a:r>
            <a:r>
              <a:rPr lang="en-US" sz="2400" b="0">
                <a:solidFill>
                  <a:schemeClr val="tx1"/>
                </a:solidFill>
                <a:effectLst/>
                <a:latin typeface="Arial" panose="020B0604020202020204" pitchFamily="34" charset="0"/>
                <a:cs typeface="Arial" panose="020B0604020202020204" pitchFamily="34" charset="0"/>
              </a:rPr>
              <a:t> break room, canteen or cafeteria.</a:t>
            </a:r>
            <a:endParaRPr lang="en-US" sz="2400" b="0">
              <a:solidFill>
                <a:schemeClr val="tx1"/>
              </a:solidFill>
              <a:latin typeface="Arial" panose="020B0604020202020204" pitchFamily="34" charset="0"/>
              <a:cs typeface="Arial" panose="020B0604020202020204" pitchFamily="34" charset="0"/>
            </a:endParaRPr>
          </a:p>
          <a:p>
            <a:pPr marL="685800" indent="-342900">
              <a:lnSpc>
                <a:spcPct val="100000"/>
              </a:lnSpc>
              <a:spcBef>
                <a:spcPts val="400"/>
              </a:spcBef>
              <a:spcAft>
                <a:spcPts val="600"/>
              </a:spcAft>
              <a:buFont typeface="Wingdings" pitchFamily="2" charset="2"/>
              <a:buChar char="q"/>
            </a:pPr>
            <a:r>
              <a:rPr lang="en-US" sz="2400" b="0">
                <a:solidFill>
                  <a:schemeClr val="tx1"/>
                </a:solidFill>
                <a:effectLst/>
                <a:latin typeface="Arial" panose="020B0604020202020204" pitchFamily="34" charset="0"/>
                <a:cs typeface="Arial" panose="020B0604020202020204" pitchFamily="34" charset="0"/>
              </a:rPr>
              <a:t>A residential accommodation.</a:t>
            </a:r>
          </a:p>
          <a:p>
            <a:pPr marL="685800" indent="-342900">
              <a:lnSpc>
                <a:spcPct val="100000"/>
              </a:lnSpc>
              <a:spcBef>
                <a:spcPts val="400"/>
              </a:spcBef>
              <a:buFont typeface="Wingdings" pitchFamily="2" charset="2"/>
              <a:buChar char="q"/>
            </a:pPr>
            <a:r>
              <a:rPr lang="en-US" sz="2400" b="0">
                <a:solidFill>
                  <a:schemeClr val="tx1"/>
                </a:solidFill>
                <a:effectLst/>
                <a:latin typeface="Arial" panose="020B0604020202020204" pitchFamily="34" charset="0"/>
                <a:cs typeface="Arial" panose="020B0604020202020204" pitchFamily="34" charset="0"/>
              </a:rPr>
              <a:t>Sport premises outside of the Institution’s premises.</a:t>
            </a:r>
          </a:p>
          <a:p>
            <a:pPr marL="685800" indent="-342900">
              <a:lnSpc>
                <a:spcPct val="100000"/>
              </a:lnSpc>
              <a:spcBef>
                <a:spcPts val="400"/>
              </a:spcBef>
              <a:buFont typeface="Wingdings" pitchFamily="2" charset="2"/>
              <a:buChar char="q"/>
            </a:pPr>
            <a:r>
              <a:rPr lang="en-US" sz="2400" b="0">
                <a:solidFill>
                  <a:schemeClr val="tx1"/>
                </a:solidFill>
              </a:rPr>
              <a:t>I</a:t>
            </a:r>
            <a:r>
              <a:rPr lang="en-US" sz="2400" b="0">
                <a:solidFill>
                  <a:schemeClr val="tx1"/>
                </a:solidFill>
                <a:effectLst/>
                <a:latin typeface="Arial" panose="020B0604020202020204" pitchFamily="34" charset="0"/>
                <a:cs typeface="Arial" panose="020B0604020202020204" pitchFamily="34" charset="0"/>
              </a:rPr>
              <a:t>n the evening, in connection with an activity not related to study or work but connected to your institution.</a:t>
            </a:r>
          </a:p>
          <a:p>
            <a:pPr marL="685800" indent="-342900">
              <a:lnSpc>
                <a:spcPct val="100000"/>
              </a:lnSpc>
              <a:spcBef>
                <a:spcPts val="400"/>
              </a:spcBef>
              <a:spcAft>
                <a:spcPts val="600"/>
              </a:spcAft>
              <a:buFont typeface="Wingdings" pitchFamily="2" charset="2"/>
              <a:buChar char="q"/>
            </a:pPr>
            <a:r>
              <a:rPr lang="en-US" sz="2400" b="0">
                <a:solidFill>
                  <a:schemeClr val="tx1"/>
                </a:solidFill>
                <a:effectLst/>
                <a:latin typeface="Arial" panose="020B0604020202020204" pitchFamily="34" charset="0"/>
                <a:cs typeface="Arial" panose="020B0604020202020204" pitchFamily="34" charset="0"/>
              </a:rPr>
              <a:t>Online, e.g., threats via social media groups (linked to University activities), email, messages, or virtual learning platforms.</a:t>
            </a:r>
          </a:p>
        </p:txBody>
      </p:sp>
    </p:spTree>
    <p:extLst>
      <p:ext uri="{BB962C8B-B14F-4D97-AF65-F5344CB8AC3E}">
        <p14:creationId xmlns:p14="http://schemas.microsoft.com/office/powerpoint/2010/main" val="67370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38A4D-41AD-A4F2-06EE-0C3AF4E456B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A69885-B56B-6242-5DC7-39F895FE0793}"/>
              </a:ext>
            </a:extLst>
          </p:cNvPr>
          <p:cNvSpPr>
            <a:spLocks noGrp="1"/>
          </p:cNvSpPr>
          <p:nvPr>
            <p:ph type="title"/>
          </p:nvPr>
        </p:nvSpPr>
        <p:spPr>
          <a:xfrm>
            <a:off x="1024636" y="3151887"/>
            <a:ext cx="8600908" cy="838587"/>
          </a:xfrm>
        </p:spPr>
        <p:txBody>
          <a:bodyPr/>
          <a:lstStyle/>
          <a:p>
            <a:pPr rtl="0"/>
            <a:r>
              <a:rPr lang="fr-BE" sz="3600">
                <a:solidFill>
                  <a:schemeClr val="accent1"/>
                </a:solidFill>
                <a:latin typeface="Arial" panose="020B0604020202020204" pitchFamily="34" charset="0"/>
                <a:cs typeface="Arial" panose="020B0604020202020204" pitchFamily="34" charset="0"/>
              </a:rPr>
              <a:t>Gender </a:t>
            </a:r>
            <a:r>
              <a:rPr lang="fr-BE" sz="3600" err="1">
                <a:solidFill>
                  <a:schemeClr val="accent1"/>
                </a:solidFill>
                <a:latin typeface="Arial" panose="020B0604020202020204" pitchFamily="34" charset="0"/>
                <a:cs typeface="Arial" panose="020B0604020202020204" pitchFamily="34" charset="0"/>
              </a:rPr>
              <a:t>equality</a:t>
            </a:r>
            <a:r>
              <a:rPr lang="fr-BE" sz="3600">
                <a:solidFill>
                  <a:schemeClr val="accent1"/>
                </a:solidFill>
                <a:latin typeface="Arial" panose="020B0604020202020204" pitchFamily="34" charset="0"/>
                <a:cs typeface="Arial" panose="020B0604020202020204" pitchFamily="34" charset="0"/>
              </a:rPr>
              <a:t> and gender-</a:t>
            </a:r>
            <a:r>
              <a:rPr lang="fr-BE" sz="3600" err="1">
                <a:solidFill>
                  <a:schemeClr val="accent1"/>
                </a:solidFill>
                <a:latin typeface="Arial" panose="020B0604020202020204" pitchFamily="34" charset="0"/>
                <a:cs typeface="Arial" panose="020B0604020202020204" pitchFamily="34" charset="0"/>
              </a:rPr>
              <a:t>based</a:t>
            </a:r>
            <a:r>
              <a:rPr lang="fr-BE" sz="3600">
                <a:solidFill>
                  <a:schemeClr val="accent1"/>
                </a:solidFill>
                <a:latin typeface="Arial" panose="020B0604020202020204" pitchFamily="34" charset="0"/>
                <a:cs typeface="Arial" panose="020B0604020202020204" pitchFamily="34" charset="0"/>
              </a:rPr>
              <a:t> violence in sport and </a:t>
            </a:r>
            <a:r>
              <a:rPr lang="fr-BE" sz="3600" err="1">
                <a:solidFill>
                  <a:schemeClr val="accent1"/>
                </a:solidFill>
                <a:latin typeface="Arial" panose="020B0604020202020204" pitchFamily="34" charset="0"/>
                <a:cs typeface="Arial" panose="020B0604020202020204" pitchFamily="34" charset="0"/>
              </a:rPr>
              <a:t>academia</a:t>
            </a:r>
            <a:endParaRPr lang="fr-BE" sz="3600">
              <a:solidFill>
                <a:schemeClr val="accent1"/>
              </a:solidFill>
              <a:latin typeface="Arial" panose="020B0604020202020204" pitchFamily="34" charset="0"/>
              <a:cs typeface="Arial" panose="020B0604020202020204" pitchFamily="34" charset="0"/>
            </a:endParaRPr>
          </a:p>
        </p:txBody>
      </p:sp>
      <p:sp>
        <p:nvSpPr>
          <p:cNvPr id="4" name="Espace réservé du pied de page 3">
            <a:extLst>
              <a:ext uri="{FF2B5EF4-FFF2-40B4-BE49-F238E27FC236}">
                <a16:creationId xmlns:a16="http://schemas.microsoft.com/office/drawing/2014/main" id="{760672BC-A902-BA32-B219-A64C024C57FF}"/>
              </a:ext>
            </a:extLst>
          </p:cNvPr>
          <p:cNvSpPr>
            <a:spLocks noGrp="1"/>
          </p:cNvSpPr>
          <p:nvPr>
            <p:ph type="ftr" sz="quarter" idx="9"/>
          </p:nvPr>
        </p:nvSpPr>
        <p:spPr/>
        <p:txBody>
          <a:bodyPr/>
          <a:lstStyle/>
          <a:p>
            <a:pPr lvl="0"/>
            <a:r>
              <a:rPr lang="en-US"/>
              <a:t>This project has received funding from the European Union's Horizon 2020 research and innovation programme under grant agreement no. 101094529</a:t>
            </a:r>
            <a:endParaRPr lang="en-GB"/>
          </a:p>
          <a:p>
            <a:pPr lvl="0"/>
            <a:endParaRPr lang="fr-FR"/>
          </a:p>
        </p:txBody>
      </p:sp>
      <p:sp>
        <p:nvSpPr>
          <p:cNvPr id="5" name="Espace réservé du numéro de diapositive 4">
            <a:extLst>
              <a:ext uri="{FF2B5EF4-FFF2-40B4-BE49-F238E27FC236}">
                <a16:creationId xmlns:a16="http://schemas.microsoft.com/office/drawing/2014/main" id="{ABCB1194-30CA-6288-FB64-FD75A3698C1A}"/>
              </a:ext>
            </a:extLst>
          </p:cNvPr>
          <p:cNvSpPr>
            <a:spLocks noGrp="1"/>
          </p:cNvSpPr>
          <p:nvPr>
            <p:ph type="sldNum" sz="quarter" idx="8"/>
          </p:nvPr>
        </p:nvSpPr>
        <p:spPr/>
        <p:txBody>
          <a:bodyPr/>
          <a:lstStyle/>
          <a:p>
            <a:pPr lvl="0"/>
            <a:fld id="{30D9C0B7-556C-46AC-8CCA-FF8C6B1AE827}" type="slidenum">
              <a:rPr lang="fr-BE" smtClean="0"/>
              <a:t>7</a:t>
            </a:fld>
            <a:endParaRPr lang="fr-BE"/>
          </a:p>
        </p:txBody>
      </p:sp>
    </p:spTree>
    <p:extLst>
      <p:ext uri="{BB962C8B-B14F-4D97-AF65-F5344CB8AC3E}">
        <p14:creationId xmlns:p14="http://schemas.microsoft.com/office/powerpoint/2010/main" val="3113970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8026F-4E7C-39AA-9F5C-22EDFEB6F734}"/>
              </a:ext>
            </a:extLst>
          </p:cNvPr>
          <p:cNvSpPr>
            <a:spLocks noGrp="1"/>
          </p:cNvSpPr>
          <p:nvPr>
            <p:ph type="title"/>
          </p:nvPr>
        </p:nvSpPr>
        <p:spPr>
          <a:xfrm>
            <a:off x="744583" y="129994"/>
            <a:ext cx="10533017" cy="1045663"/>
          </a:xfrm>
        </p:spPr>
        <p:txBody>
          <a:bodyPr/>
          <a:lstStyle/>
          <a:p>
            <a:pPr>
              <a:lnSpc>
                <a:spcPct val="100000"/>
              </a:lnSpc>
              <a:spcBef>
                <a:spcPts val="400"/>
              </a:spcBef>
            </a:pPr>
            <a:r>
              <a:rPr lang="en-GB"/>
              <a:t>Glossary</a:t>
            </a:r>
          </a:p>
        </p:txBody>
      </p:sp>
      <p:sp>
        <p:nvSpPr>
          <p:cNvPr id="6" name="Espace réservé du contenu 5">
            <a:extLst>
              <a:ext uri="{FF2B5EF4-FFF2-40B4-BE49-F238E27FC236}">
                <a16:creationId xmlns:a16="http://schemas.microsoft.com/office/drawing/2014/main" id="{4860E767-7C8D-F401-4CE8-C9A7ECE22BB7}"/>
              </a:ext>
            </a:extLst>
          </p:cNvPr>
          <p:cNvSpPr>
            <a:spLocks noGrp="1"/>
          </p:cNvSpPr>
          <p:nvPr>
            <p:ph sz="half" idx="1"/>
          </p:nvPr>
        </p:nvSpPr>
        <p:spPr>
          <a:xfrm>
            <a:off x="472440" y="1639307"/>
            <a:ext cx="5181600" cy="2852482"/>
          </a:xfrm>
        </p:spPr>
        <p:txBody>
          <a:bodyPr>
            <a:noAutofit/>
          </a:bodyPr>
          <a:lstStyle/>
          <a:p>
            <a:pPr marL="0" indent="0">
              <a:lnSpc>
                <a:spcPct val="120000"/>
              </a:lnSpc>
              <a:spcBef>
                <a:spcPts val="400"/>
              </a:spcBef>
              <a:buNone/>
            </a:pPr>
            <a:r>
              <a:rPr lang="en-GB" sz="2400" b="1" i="0" u="none" strike="noStrike">
                <a:solidFill>
                  <a:srgbClr val="040033"/>
                </a:solidFill>
                <a:effectLst/>
                <a:latin typeface="Arial" panose="020B0604020202020204" pitchFamily="34" charset="0"/>
                <a:cs typeface="Arial" panose="020B0604020202020204" pitchFamily="34" charset="0"/>
              </a:rPr>
              <a:t>Gender equality </a:t>
            </a:r>
            <a:r>
              <a:rPr lang="en-GB" sz="2400" b="0" i="0" u="none" strike="noStrike">
                <a:solidFill>
                  <a:srgbClr val="040033"/>
                </a:solidFill>
                <a:effectLst/>
                <a:latin typeface="Arial" panose="020B0604020202020204" pitchFamily="34" charset="0"/>
                <a:cs typeface="Arial" panose="020B0604020202020204" pitchFamily="34" charset="0"/>
              </a:rPr>
              <a:t>means an equal visibility, empowerment and participation of both sexes in all spheres of public and private life. It aims to promote the full participation of women and men in society. </a:t>
            </a:r>
          </a:p>
        </p:txBody>
      </p:sp>
      <p:sp>
        <p:nvSpPr>
          <p:cNvPr id="7" name="Espace réservé du contenu 6">
            <a:extLst>
              <a:ext uri="{FF2B5EF4-FFF2-40B4-BE49-F238E27FC236}">
                <a16:creationId xmlns:a16="http://schemas.microsoft.com/office/drawing/2014/main" id="{50B0DB9D-678F-18F4-4160-82101244E17A}"/>
              </a:ext>
            </a:extLst>
          </p:cNvPr>
          <p:cNvSpPr>
            <a:spLocks noGrp="1"/>
          </p:cNvSpPr>
          <p:nvPr>
            <p:ph sz="half" idx="2"/>
          </p:nvPr>
        </p:nvSpPr>
        <p:spPr>
          <a:xfrm>
            <a:off x="6440332" y="1639307"/>
            <a:ext cx="5181600" cy="3638546"/>
          </a:xfrm>
        </p:spPr>
        <p:txBody>
          <a:bodyPr>
            <a:noAutofit/>
          </a:bodyPr>
          <a:lstStyle/>
          <a:p>
            <a:pPr marL="0" indent="0">
              <a:lnSpc>
                <a:spcPct val="100000"/>
              </a:lnSpc>
              <a:spcBef>
                <a:spcPts val="400"/>
              </a:spcBef>
              <a:buNone/>
            </a:pPr>
            <a:r>
              <a:rPr lang="en-GB" sz="2400" b="1" i="0" u="none" strike="noStrike">
                <a:solidFill>
                  <a:srgbClr val="040033"/>
                </a:solidFill>
                <a:effectLst/>
                <a:latin typeface="Arial" panose="020B0604020202020204" pitchFamily="34" charset="0"/>
                <a:cs typeface="Arial" panose="020B0604020202020204" pitchFamily="34" charset="0"/>
              </a:rPr>
              <a:t>Gender-based violence </a:t>
            </a:r>
            <a:r>
              <a:rPr lang="en-GB" sz="2400" b="0" i="0" u="none" strike="noStrike">
                <a:solidFill>
                  <a:srgbClr val="040033"/>
                </a:solidFill>
                <a:effectLst/>
                <a:latin typeface="Arial" panose="020B0604020202020204" pitchFamily="34" charset="0"/>
                <a:cs typeface="Arial" panose="020B0604020202020204" pitchFamily="34" charset="0"/>
              </a:rPr>
              <a:t>refers to all forms of violence, violations, and abuse that are based on gender and go beyond narrow legalistic definitions. </a:t>
            </a:r>
          </a:p>
          <a:p>
            <a:pPr marL="0" indent="0">
              <a:lnSpc>
                <a:spcPct val="100000"/>
              </a:lnSpc>
              <a:spcBef>
                <a:spcPts val="400"/>
              </a:spcBef>
              <a:buNone/>
            </a:pPr>
            <a:endParaRPr lang="en-GB" sz="2400" b="0" i="0" u="none" strike="noStrike">
              <a:solidFill>
                <a:srgbClr val="040033"/>
              </a:solidFill>
              <a:effectLst/>
              <a:latin typeface="Arial" panose="020B0604020202020204" pitchFamily="34" charset="0"/>
              <a:cs typeface="Arial" panose="020B0604020202020204" pitchFamily="34" charset="0"/>
            </a:endParaRPr>
          </a:p>
          <a:p>
            <a:pPr marL="0" indent="0">
              <a:lnSpc>
                <a:spcPct val="100000"/>
              </a:lnSpc>
              <a:spcBef>
                <a:spcPts val="400"/>
              </a:spcBef>
              <a:buNone/>
            </a:pPr>
            <a:r>
              <a:rPr lang="en-GB" sz="2400" b="0" i="0" u="none" strike="noStrike">
                <a:solidFill>
                  <a:srgbClr val="040033"/>
                </a:solidFill>
                <a:effectLst/>
                <a:latin typeface="Arial" panose="020B0604020202020204" pitchFamily="34" charset="0"/>
                <a:cs typeface="Arial" panose="020B0604020202020204" pitchFamily="34" charset="0"/>
              </a:rPr>
              <a:t>Gender-based violence is part of a wider system of dominance and power inequalities that goes beyond a binary understanding of gender and may include sexist (and racist) hostility/threats.​</a:t>
            </a:r>
            <a:endParaRPr lang="en-GB"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458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9072EA-4EAC-8B0D-4586-50CB47D25BEA}"/>
              </a:ext>
            </a:extLst>
          </p:cNvPr>
          <p:cNvSpPr>
            <a:spLocks noGrp="1"/>
          </p:cNvSpPr>
          <p:nvPr>
            <p:ph type="title"/>
          </p:nvPr>
        </p:nvSpPr>
        <p:spPr>
          <a:xfrm>
            <a:off x="955254" y="283733"/>
            <a:ext cx="7366964" cy="748363"/>
          </a:xfrm>
        </p:spPr>
        <p:txBody>
          <a:bodyPr vert="horz" lIns="91440" tIns="45720" rIns="91440" bIns="45720" rtlCol="0" anchor="b">
            <a:normAutofit/>
          </a:bodyPr>
          <a:lstStyle/>
          <a:p>
            <a:r>
              <a:rPr lang="en-US" sz="3600" b="1" kern="1200">
                <a:solidFill>
                  <a:srgbClr val="FFFFFF"/>
                </a:solidFill>
                <a:latin typeface="Arial" panose="020B0604020202020204" pitchFamily="34" charset="0"/>
                <a:cs typeface="Arial" panose="020B0604020202020204" pitchFamily="34" charset="0"/>
              </a:rPr>
              <a:t>Equality and violence in sport</a:t>
            </a:r>
          </a:p>
        </p:txBody>
      </p:sp>
      <p:pic>
        <p:nvPicPr>
          <p:cNvPr id="6" name="Espace réservé du contenu 5">
            <a:extLst>
              <a:ext uri="{FF2B5EF4-FFF2-40B4-BE49-F238E27FC236}">
                <a16:creationId xmlns:a16="http://schemas.microsoft.com/office/drawing/2014/main" id="{72A5ABD0-4D0C-3297-4423-CF4C503D5A31}"/>
              </a:ext>
            </a:extLst>
          </p:cNvPr>
          <p:cNvPicPr>
            <a:picLocks noGrp="1" noChangeAspect="1"/>
          </p:cNvPicPr>
          <p:nvPr>
            <p:ph idx="4294967295"/>
          </p:nvPr>
        </p:nvPicPr>
        <p:blipFill>
          <a:blip r:embed="rId3"/>
          <a:stretch>
            <a:fillRect/>
          </a:stretch>
        </p:blipFill>
        <p:spPr>
          <a:xfrm>
            <a:off x="955254" y="2103367"/>
            <a:ext cx="3221038" cy="3033712"/>
          </a:xfrm>
          <a:prstGeom prst="rect">
            <a:avLst/>
          </a:prstGeom>
        </p:spPr>
      </p:pic>
      <p:sp>
        <p:nvSpPr>
          <p:cNvPr id="7" name="ZoneTexte 6">
            <a:extLst>
              <a:ext uri="{FF2B5EF4-FFF2-40B4-BE49-F238E27FC236}">
                <a16:creationId xmlns:a16="http://schemas.microsoft.com/office/drawing/2014/main" id="{DDFAFAF3-0FE9-9E7B-C1B2-00A6A5465715}"/>
              </a:ext>
            </a:extLst>
          </p:cNvPr>
          <p:cNvSpPr txBox="1"/>
          <p:nvPr/>
        </p:nvSpPr>
        <p:spPr>
          <a:xfrm>
            <a:off x="324347" y="5638448"/>
            <a:ext cx="4747897" cy="523220"/>
          </a:xfrm>
          <a:prstGeom prst="rect">
            <a:avLst/>
          </a:prstGeom>
          <a:noFill/>
        </p:spPr>
        <p:txBody>
          <a:bodyPr wrap="square" rtlCol="0">
            <a:spAutoFit/>
          </a:bodyPr>
          <a:lstStyle/>
          <a:p>
            <a:r>
              <a:rPr lang="fr-BE" sz="1400">
                <a:effectLst/>
                <a:latin typeface="AreaNormal"/>
              </a:rPr>
              <a:t>Source, UN </a:t>
            </a:r>
            <a:r>
              <a:rPr lang="fr-BE" sz="1400" err="1">
                <a:effectLst/>
                <a:latin typeface="AreaNormal"/>
              </a:rPr>
              <a:t>Women</a:t>
            </a:r>
            <a:r>
              <a:rPr lang="fr-BE" sz="1400">
                <a:effectLst/>
                <a:latin typeface="AreaNormal"/>
              </a:rPr>
              <a:t> &amp; UNESCO, </a:t>
            </a:r>
            <a:r>
              <a:rPr lang="fr-BE" sz="1400" err="1">
                <a:effectLst/>
                <a:latin typeface="AreaNormal"/>
              </a:rPr>
              <a:t>Handbook</a:t>
            </a:r>
            <a:r>
              <a:rPr lang="fr-BE" sz="1400">
                <a:effectLst/>
                <a:latin typeface="AreaNormal"/>
              </a:rPr>
              <a:t> on </a:t>
            </a:r>
            <a:r>
              <a:rPr lang="fr-BE" sz="1400" err="1">
                <a:effectLst/>
                <a:latin typeface="AreaNormal"/>
              </a:rPr>
              <a:t>Tackling</a:t>
            </a:r>
            <a:r>
              <a:rPr lang="fr-BE" sz="1400">
                <a:effectLst/>
                <a:latin typeface="AreaNormal"/>
              </a:rPr>
              <a:t> Violence Against </a:t>
            </a:r>
            <a:r>
              <a:rPr lang="fr-BE" sz="1400" err="1">
                <a:effectLst/>
                <a:latin typeface="AreaNormal"/>
              </a:rPr>
              <a:t>Women</a:t>
            </a:r>
            <a:r>
              <a:rPr lang="fr-BE" sz="1400">
                <a:effectLst/>
                <a:latin typeface="AreaNormal"/>
              </a:rPr>
              <a:t> and Girls in and </a:t>
            </a:r>
            <a:r>
              <a:rPr lang="fr-BE" sz="1400" err="1">
                <a:effectLst/>
                <a:latin typeface="AreaNormal"/>
              </a:rPr>
              <a:t>through</a:t>
            </a:r>
            <a:r>
              <a:rPr lang="fr-BE" sz="1400">
                <a:effectLst/>
                <a:latin typeface="AreaNormal"/>
              </a:rPr>
              <a:t> Sport? </a:t>
            </a:r>
            <a:endParaRPr lang="fr-BE" sz="1400"/>
          </a:p>
        </p:txBody>
      </p:sp>
      <p:sp>
        <p:nvSpPr>
          <p:cNvPr id="10" name="ZoneTexte 9">
            <a:extLst>
              <a:ext uri="{FF2B5EF4-FFF2-40B4-BE49-F238E27FC236}">
                <a16:creationId xmlns:a16="http://schemas.microsoft.com/office/drawing/2014/main" id="{1FA28E10-9299-46C0-497E-4176D1EA0A93}"/>
              </a:ext>
            </a:extLst>
          </p:cNvPr>
          <p:cNvSpPr txBox="1"/>
          <p:nvPr/>
        </p:nvSpPr>
        <p:spPr>
          <a:xfrm>
            <a:off x="5967663" y="1533465"/>
            <a:ext cx="5846074" cy="4401205"/>
          </a:xfrm>
          <a:prstGeom prst="rect">
            <a:avLst/>
          </a:prstGeom>
          <a:noFill/>
        </p:spPr>
        <p:txBody>
          <a:bodyPr wrap="square" rtlCol="0">
            <a:spAutoFit/>
          </a:bodyPr>
          <a:lstStyle/>
          <a:p>
            <a:pPr lvl="0"/>
            <a:r>
              <a:rPr lang="en-GB" sz="2000" b="1">
                <a:latin typeface="Arial" panose="020B0604020202020204" pitchFamily="34" charset="0"/>
                <a:cs typeface="Arial" panose="020B0604020202020204" pitchFamily="34" charset="0"/>
              </a:rPr>
              <a:t>Participation in sport can expose individuals, especially women and girls, to various forms of violence, for example:</a:t>
            </a:r>
          </a:p>
          <a:p>
            <a:pPr lvl="0"/>
            <a:endParaRPr lang="fr-BE" sz="2000" b="1">
              <a:latin typeface="Arial" panose="020B0604020202020204" pitchFamily="34" charset="0"/>
              <a:cs typeface="Arial" panose="020B0604020202020204" pitchFamily="34" charset="0"/>
            </a:endParaRPr>
          </a:p>
          <a:p>
            <a:pPr lvl="0"/>
            <a:endParaRPr lang="fr-BE" sz="2000" b="1">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Contact sports can lead to increased incidents of aggression and physical harm, either during competition or training.</a:t>
            </a:r>
          </a:p>
          <a:p>
            <a:endParaRPr lang="en-GB" sz="2000">
              <a:latin typeface="Arial" panose="020B0604020202020204" pitchFamily="34" charset="0"/>
              <a:cs typeface="Arial" panose="020B0604020202020204" pitchFamily="34" charset="0"/>
            </a:endParaRPr>
          </a:p>
          <a:p>
            <a:endParaRPr lang="en-GB" sz="20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Pressure to perform, body shaming, or verbal intimidation can contribute to emotional trauma, which may be perpetuated by toxic coaching practices or hyper-competitive cultures.</a:t>
            </a:r>
          </a:p>
        </p:txBody>
      </p:sp>
    </p:spTree>
    <p:extLst>
      <p:ext uri="{BB962C8B-B14F-4D97-AF65-F5344CB8AC3E}">
        <p14:creationId xmlns:p14="http://schemas.microsoft.com/office/powerpoint/2010/main" val="2839304972"/>
      </p:ext>
    </p:extLst>
  </p:cSld>
  <p:clrMapOvr>
    <a:masterClrMapping/>
  </p:clrMapOvr>
</p:sld>
</file>

<file path=ppt/theme/theme1.xml><?xml version="1.0" encoding="utf-8"?>
<a:theme xmlns:a="http://schemas.openxmlformats.org/drawingml/2006/main" name="White background">
  <a:themeElements>
    <a:clrScheme name="SUPPORTER palette">
      <a:dk1>
        <a:sysClr val="windowText" lastClr="000000"/>
      </a:dk1>
      <a:lt1>
        <a:sysClr val="window" lastClr="FFFFFF"/>
      </a:lt1>
      <a:dk2>
        <a:srgbClr val="44546A"/>
      </a:dk2>
      <a:lt2>
        <a:srgbClr val="E7E6E6"/>
      </a:lt2>
      <a:accent1>
        <a:srgbClr val="5B2D81"/>
      </a:accent1>
      <a:accent2>
        <a:srgbClr val="FFA401"/>
      </a:accent2>
      <a:accent3>
        <a:srgbClr val="040033"/>
      </a:accent3>
      <a:accent4>
        <a:srgbClr val="A3E7FC"/>
      </a:accent4>
      <a:accent5>
        <a:srgbClr val="EE476F"/>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3" id="{C304A2EC-5624-4C8E-B4D1-29660478B764}" vid="{762FBAA9-A78C-463C-8477-14F0869520E9}"/>
    </a:ext>
  </a:extLst>
</a:theme>
</file>

<file path=ppt/theme/theme2.xml><?xml version="1.0" encoding="utf-8"?>
<a:theme xmlns:a="http://schemas.openxmlformats.org/drawingml/2006/main" name="Dark background">
  <a:themeElements>
    <a:clrScheme name="Personnalisé 1">
      <a:dk1>
        <a:sysClr val="windowText" lastClr="000000"/>
      </a:dk1>
      <a:lt1>
        <a:sysClr val="window" lastClr="FFFFFF"/>
      </a:lt1>
      <a:dk2>
        <a:srgbClr val="44546A"/>
      </a:dk2>
      <a:lt2>
        <a:srgbClr val="E7E6E6"/>
      </a:lt2>
      <a:accent1>
        <a:srgbClr val="5B2D81"/>
      </a:accent1>
      <a:accent2>
        <a:srgbClr val="FFA401"/>
      </a:accent2>
      <a:accent3>
        <a:srgbClr val="040033"/>
      </a:accent3>
      <a:accent4>
        <a:srgbClr val="A3E7FC"/>
      </a:accent4>
      <a:accent5>
        <a:srgbClr val="EE476F"/>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background">
  <a:themeElements>
    <a:clrScheme name="SUPPORTER palette">
      <a:dk1>
        <a:sysClr val="windowText" lastClr="000000"/>
      </a:dk1>
      <a:lt1>
        <a:sysClr val="window" lastClr="FFFFFF"/>
      </a:lt1>
      <a:dk2>
        <a:srgbClr val="44546A"/>
      </a:dk2>
      <a:lt2>
        <a:srgbClr val="E7E6E6"/>
      </a:lt2>
      <a:accent1>
        <a:srgbClr val="5B2D81"/>
      </a:accent1>
      <a:accent2>
        <a:srgbClr val="FFA401"/>
      </a:accent2>
      <a:accent3>
        <a:srgbClr val="040033"/>
      </a:accent3>
      <a:accent4>
        <a:srgbClr val="A3E7FC"/>
      </a:accent4>
      <a:accent5>
        <a:srgbClr val="EE476F"/>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3" id="{C304A2EC-5624-4C8E-B4D1-29660478B764}" vid="{762FBAA9-A78C-463C-8477-14F0869520E9}"/>
    </a:ext>
  </a:extLst>
</a:theme>
</file>

<file path=ppt/theme/theme4.xml><?xml version="1.0" encoding="utf-8"?>
<a:theme xmlns:a="http://schemas.openxmlformats.org/drawingml/2006/main" name="Dark background">
  <a:themeElements>
    <a:clrScheme name="Personnalisé 1">
      <a:dk1>
        <a:sysClr val="windowText" lastClr="000000"/>
      </a:dk1>
      <a:lt1>
        <a:sysClr val="window" lastClr="FFFFFF"/>
      </a:lt1>
      <a:dk2>
        <a:srgbClr val="44546A"/>
      </a:dk2>
      <a:lt2>
        <a:srgbClr val="E7E6E6"/>
      </a:lt2>
      <a:accent1>
        <a:srgbClr val="5B2D81"/>
      </a:accent1>
      <a:accent2>
        <a:srgbClr val="FFA401"/>
      </a:accent2>
      <a:accent3>
        <a:srgbClr val="040033"/>
      </a:accent3>
      <a:accent4>
        <a:srgbClr val="A3E7FC"/>
      </a:accent4>
      <a:accent5>
        <a:srgbClr val="EE476F"/>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ini Powerpoint Template">
  <a:themeElements>
    <a:clrScheme name="Kula Color 1">
      <a:dk1>
        <a:srgbClr val="000000"/>
      </a:dk1>
      <a:lt1>
        <a:srgbClr val="FFFFFF"/>
      </a:lt1>
      <a:dk2>
        <a:srgbClr val="000000"/>
      </a:dk2>
      <a:lt2>
        <a:srgbClr val="FEFC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6.xml><?xml version="1.0" encoding="utf-8"?>
<a:theme xmlns:a="http://schemas.openxmlformats.org/drawingml/2006/main" name="Univerzita Karlova">
  <a:themeElements>
    <a:clrScheme name="Univerzita Karlova">
      <a:dk1>
        <a:sysClr val="windowText" lastClr="000000"/>
      </a:dk1>
      <a:lt1>
        <a:sysClr val="window" lastClr="FFFFFF"/>
      </a:lt1>
      <a:dk2>
        <a:srgbClr val="003657"/>
      </a:dk2>
      <a:lt2>
        <a:srgbClr val="9D9D9C"/>
      </a:lt2>
      <a:accent1>
        <a:srgbClr val="D22D40"/>
      </a:accent1>
      <a:accent2>
        <a:srgbClr val="003657"/>
      </a:accent2>
      <a:accent3>
        <a:srgbClr val="000000"/>
      </a:accent3>
      <a:accent4>
        <a:srgbClr val="9D9D9C"/>
      </a:accent4>
      <a:accent5>
        <a:srgbClr val="E16C79"/>
      </a:accent5>
      <a:accent6>
        <a:srgbClr val="9AAFBC"/>
      </a:accent6>
      <a:hlink>
        <a:srgbClr val="D22D40"/>
      </a:hlink>
      <a:folHlink>
        <a:srgbClr val="E16C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presentation-en-slide-library.potx" id="{9525451A-14FB-4D44-ABD5-1A346FB30752}" vid="{B66C6DE8-40C6-44AA-8EEE-B6F7D96AD8F5}"/>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048498BC1434F90F6FC2C944793FF" ma:contentTypeVersion="16" ma:contentTypeDescription="Create a new document." ma:contentTypeScope="" ma:versionID="78489eb0ec2fccb78b116a4861338b46">
  <xsd:schema xmlns:xsd="http://www.w3.org/2001/XMLSchema" xmlns:xs="http://www.w3.org/2001/XMLSchema" xmlns:p="http://schemas.microsoft.com/office/2006/metadata/properties" xmlns:ns2="9f523d99-873e-4b23-a889-1104cc7dcc44" xmlns:ns3="a45e11b3-fc53-4df0-9a64-a5e5ad1db08e" targetNamespace="http://schemas.microsoft.com/office/2006/metadata/properties" ma:root="true" ma:fieldsID="0eeccaa7d6cb89918822cc64b14e4551" ns2:_="" ns3:_="">
    <xsd:import namespace="9f523d99-873e-4b23-a889-1104cc7dcc44"/>
    <xsd:import namespace="a45e11b3-fc53-4df0-9a64-a5e5ad1db08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23d99-873e-4b23-a889-1104cc7dcc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748fa32-2c86-4eb4-8a30-862adc17a02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5e11b3-fc53-4df0-9a64-a5e5ad1db08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b0c3e2c-74c0-46ac-ba2d-2dd8aeb90918}" ma:internalName="TaxCatchAll" ma:showField="CatchAllData" ma:web="a45e11b3-fc53-4df0-9a64-a5e5ad1db0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f523d99-873e-4b23-a889-1104cc7dcc44">
      <Terms xmlns="http://schemas.microsoft.com/office/infopath/2007/PartnerControls"/>
    </lcf76f155ced4ddcb4097134ff3c332f>
    <TaxCatchAll xmlns="a45e11b3-fc53-4df0-9a64-a5e5ad1db08e" xsi:nil="true"/>
    <SharedWithUsers xmlns="a45e11b3-fc53-4df0-9a64-a5e5ad1db08e">
      <UserInfo>
        <DisplayName>Colette SCHRODI</DisplayName>
        <AccountId>17</AccountId>
        <AccountType/>
      </UserInfo>
    </SharedWithUsers>
  </documentManagement>
</p:properties>
</file>

<file path=customXml/itemProps1.xml><?xml version="1.0" encoding="utf-8"?>
<ds:datastoreItem xmlns:ds="http://schemas.openxmlformats.org/officeDocument/2006/customXml" ds:itemID="{477B1DD5-373E-4EEB-BDDC-2492E958F2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23d99-873e-4b23-a889-1104cc7dcc44"/>
    <ds:schemaRef ds:uri="a45e11b3-fc53-4df0-9a64-a5e5ad1db0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48F7BE-38C0-49A1-AD84-EFB0A1BEB1B2}">
  <ds:schemaRefs>
    <ds:schemaRef ds:uri="http://schemas.microsoft.com/sharepoint/v3/contenttype/forms"/>
  </ds:schemaRefs>
</ds:datastoreItem>
</file>

<file path=customXml/itemProps3.xml><?xml version="1.0" encoding="utf-8"?>
<ds:datastoreItem xmlns:ds="http://schemas.openxmlformats.org/officeDocument/2006/customXml" ds:itemID="{78DD5618-7845-4DE1-A7C1-068C953D5EAE}">
  <ds:schemaRefs>
    <ds:schemaRef ds:uri="http://schemas.microsoft.com/office/infopath/2007/PartnerControls"/>
    <ds:schemaRef ds:uri="http://www.w3.org/XML/1998/namespace"/>
    <ds:schemaRef ds:uri="http://purl.org/dc/dcmitype/"/>
    <ds:schemaRef ds:uri="http://purl.org/dc/elements/1.1/"/>
    <ds:schemaRef ds:uri="http://schemas.microsoft.com/office/2006/metadata/properties"/>
    <ds:schemaRef ds:uri="http://schemas.microsoft.com/office/2006/documentManagement/types"/>
    <ds:schemaRef ds:uri="9f523d99-873e-4b23-a889-1104cc7dcc44"/>
    <ds:schemaRef ds:uri="http://schemas.openxmlformats.org/package/2006/metadata/core-properties"/>
    <ds:schemaRef ds:uri="a45e11b3-fc53-4df0-9a64-a5e5ad1db08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63</TotalTime>
  <Words>1347</Words>
  <Application>Microsoft Office PowerPoint</Application>
  <PresentationFormat>Widescreen</PresentationFormat>
  <Paragraphs>182</Paragraphs>
  <Slides>56</Slides>
  <Notes>15</Notes>
  <HiddenSlides>0</HiddenSlides>
  <MMClips>1</MMClips>
  <ScaleCrop>false</ScaleCrop>
  <HeadingPairs>
    <vt:vector size="4" baseType="variant">
      <vt:variant>
        <vt:lpstr>Theme</vt:lpstr>
      </vt:variant>
      <vt:variant>
        <vt:i4>6</vt:i4>
      </vt:variant>
      <vt:variant>
        <vt:lpstr>Slide Titles</vt:lpstr>
      </vt:variant>
      <vt:variant>
        <vt:i4>56</vt:i4>
      </vt:variant>
    </vt:vector>
  </HeadingPairs>
  <TitlesOfParts>
    <vt:vector size="62" baseType="lpstr">
      <vt:lpstr>White background</vt:lpstr>
      <vt:lpstr>Dark background</vt:lpstr>
      <vt:lpstr>White background</vt:lpstr>
      <vt:lpstr>Dark background</vt:lpstr>
      <vt:lpstr>Mini Powerpoint Template</vt:lpstr>
      <vt:lpstr>Univerzita Karlova</vt:lpstr>
      <vt:lpstr>              </vt:lpstr>
      <vt:lpstr>PowerPoint Presentation</vt:lpstr>
      <vt:lpstr>PowerPoint Presentation</vt:lpstr>
      <vt:lpstr>Quiz: can we recognise gender-based violence and the role of our organisation? </vt:lpstr>
      <vt:lpstr>Is it gender-based violence?</vt:lpstr>
      <vt:lpstr>Is it the responsibility of my university to protect me when it happens…?</vt:lpstr>
      <vt:lpstr>Gender equality and gender-based violence in sport and academia</vt:lpstr>
      <vt:lpstr>Glossary</vt:lpstr>
      <vt:lpstr>Equality and violence in sport</vt:lpstr>
      <vt:lpstr>Context matters !</vt:lpstr>
      <vt:lpstr>Normalisation of sexist and harmful comments </vt:lpstr>
      <vt:lpstr>GBViolence in Higher education: UniSAFE Survey</vt:lpstr>
      <vt:lpstr>Frequency of gender-based violence – UniSAFE findings</vt:lpstr>
      <vt:lpstr>Violence as a system that exclude and discriminate</vt:lpstr>
      <vt:lpstr>Main types of gender-based violence dyads</vt:lpstr>
      <vt:lpstr>Violence as a system, a continuum, and intersectional</vt:lpstr>
      <vt:lpstr>What to do?</vt:lpstr>
      <vt:lpstr>Opportunities and possibilities for universties and higher education institutions</vt:lpstr>
      <vt:lpstr>Resources</vt:lpstr>
      <vt:lpstr>PowerPoint Presentation</vt:lpstr>
      <vt:lpstr>PowerPoint Presentation</vt:lpstr>
      <vt:lpstr>PowerPoint Presentation</vt:lpstr>
      <vt:lpstr>PowerPoint Presentation</vt:lpstr>
      <vt:lpstr>CULTURE OF SILENCE</vt:lpstr>
      <vt:lpstr>PowerPoint Presentation</vt:lpstr>
      <vt:lpstr>WHAT CAN I DO?</vt:lpstr>
      <vt:lpstr>Step 1: Recognise that something is happening</vt:lpstr>
      <vt:lpstr>Step 2:  Assume responsibility</vt:lpstr>
      <vt:lpstr>Step 3:  Choose how to help and take action </vt:lpstr>
      <vt:lpstr>PowerPoint Presentation</vt:lpstr>
      <vt:lpstr>PowerPoint Presentation</vt:lpstr>
      <vt:lpstr>PowerPoint Presentation</vt:lpstr>
      <vt:lpstr>PowerPoint Presentation</vt:lpstr>
      <vt:lpstr>PowerPoint Presentation</vt:lpstr>
      <vt:lpstr>PowerPoint Presentation</vt:lpstr>
      <vt:lpstr>CULTURE OF SILENCE</vt:lpstr>
      <vt:lpstr>WHAT CAN WE DO?</vt:lpstr>
      <vt:lpstr>Why We Did Not Report — Charles University </vt:lpstr>
      <vt:lpstr>Emergency Taxi Scheme — Edinburgh University Students’ Association</vt:lpstr>
      <vt:lpstr>Never OK Campaign and SafeZone App – University of Manchester, Manchester Metropolitan University and University of Salford, United Kingdom</vt:lpstr>
      <vt:lpstr>Solidarity Network of Victims of Gender Violence in Universities, Spain</vt:lpstr>
      <vt:lpstr>WHAT WILL YOU DO?</vt:lpstr>
      <vt:lpstr>PowerPoint Presentation</vt:lpstr>
      <vt:lpstr>PowerPoint Presentation</vt:lpstr>
      <vt:lpstr>How can students address gender-based violence?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platforms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Ines AZAIEZ</dc:creator>
  <cp:lastModifiedBy>Ines AZAIEZ</cp:lastModifiedBy>
  <cp:revision>51</cp:revision>
  <dcterms:created xsi:type="dcterms:W3CDTF">2023-05-16T13:02:09Z</dcterms:created>
  <dcterms:modified xsi:type="dcterms:W3CDTF">2025-06-08T09:34:42Z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0x010100A96048498BC1434F90F6FC2C944793FF</vt:lpwstr>
  </property>
  <property fmtid="{D5CDD505-2E9C-101B-9397-08002B2CF9AE}" pid="3" name="MediaServiceImageTags">
    <vt:lpwstr/>
  </property>
  <property fmtid="{D5CDD505-2E9C-101B-9397-08002B2CF9AE}" pid="4" name="Order">
    <vt:r8>108853400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